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1"/>
  </p:notesMasterIdLst>
  <p:handoutMasterIdLst>
    <p:handoutMasterId r:id="rId22"/>
  </p:handoutMasterIdLst>
  <p:sldIdLst>
    <p:sldId id="650" r:id="rId5"/>
    <p:sldId id="681" r:id="rId6"/>
    <p:sldId id="742" r:id="rId7"/>
    <p:sldId id="652" r:id="rId8"/>
    <p:sldId id="640" r:id="rId9"/>
    <p:sldId id="663" r:id="rId10"/>
    <p:sldId id="664" r:id="rId11"/>
    <p:sldId id="536" r:id="rId12"/>
    <p:sldId id="665" r:id="rId13"/>
    <p:sldId id="541" r:id="rId14"/>
    <p:sldId id="537" r:id="rId15"/>
    <p:sldId id="543" r:id="rId16"/>
    <p:sldId id="545" r:id="rId17"/>
    <p:sldId id="666" r:id="rId18"/>
    <p:sldId id="678" r:id="rId19"/>
    <p:sldId id="643" r:id="rId20"/>
  </p:sldIdLst>
  <p:sldSz cx="12192000" cy="6858000"/>
  <p:notesSz cx="6858000" cy="9144000"/>
  <p:defaultTextStyle>
    <a:defPPr rtl="0">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187DC5"/>
    <a:srgbClr val="FF0066"/>
    <a:srgbClr val="EC7D30"/>
    <a:srgbClr val="FFFFFF"/>
    <a:srgbClr val="4285F4"/>
    <a:srgbClr val="326CE5"/>
    <a:srgbClr val="F2F2F2"/>
    <a:srgbClr val="262626"/>
    <a:srgbClr val="272C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017E65-2136-D74B-A972-2BD2BA15D8E2}" v="1" dt="2023-12-11T13:17:52.769"/>
  </p1510:revLst>
</p1510:revInfo>
</file>

<file path=ppt/tableStyles.xml><?xml version="1.0" encoding="utf-8"?>
<a:tblStyleLst xmlns:a="http://schemas.openxmlformats.org/drawingml/2006/main" def="{073A0DAA-6AF3-43AB-8588-CEC1D06C72B9}">
  <a:tblStyle styleId="{8EC20E35-A176-4012-BC5E-935CFFF8708E}" styleName="Mittlere Formatvorlag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ABFCF23-3B69-468F-B69F-88F6DE6A72F2}" styleName="Mittlere Formatvorlage 1 - Akz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27F97BB-C833-4FB7-BDE5-3F7075034690}" styleName="Designformatvorlage 2 - Akz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FD4443E-F989-4FC4-A0C8-D5A2AF1F390B}" styleName="Dunkle Formatvorlage 1 - Akz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A111915-BE36-4E01-A7E5-04B1672EAD32}" styleName="Helle Formatvorlage 2 - Akz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401" autoAdjust="0"/>
    <p:restoredTop sz="94888" autoAdjust="0"/>
  </p:normalViewPr>
  <p:slideViewPr>
    <p:cSldViewPr snapToGrid="0">
      <p:cViewPr varScale="1">
        <p:scale>
          <a:sx n="203" d="100"/>
          <a:sy n="203" d="100"/>
        </p:scale>
        <p:origin x="1248" y="18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 d="1"/>
        <a:sy n="1" d="1"/>
      </p:scale>
      <p:origin x="0" y="0"/>
    </p:cViewPr>
  </p:sorterViewPr>
  <p:notesViewPr>
    <p:cSldViewPr snapToGrid="0">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ne Kratzke" userId="971be13ff4ee5ef6" providerId="LiveId" clId="{B945CE52-5F50-DB49-BB8D-118B20F98102}"/>
    <pc:docChg chg="undo custSel addSld delSld modSld sldOrd">
      <pc:chgData name="Nane Kratzke" userId="971be13ff4ee5ef6" providerId="LiveId" clId="{B945CE52-5F50-DB49-BB8D-118B20F98102}" dt="2023-03-07T11:37:48.422" v="3559" actId="14100"/>
      <pc:docMkLst>
        <pc:docMk/>
      </pc:docMkLst>
      <pc:sldChg chg="del">
        <pc:chgData name="Nane Kratzke" userId="971be13ff4ee5ef6" providerId="LiveId" clId="{B945CE52-5F50-DB49-BB8D-118B20F98102}" dt="2023-03-03T14:41:26.673" v="129" actId="2696"/>
        <pc:sldMkLst>
          <pc:docMk/>
          <pc:sldMk cId="3353250563" sldId="281"/>
        </pc:sldMkLst>
      </pc:sldChg>
      <pc:sldChg chg="del">
        <pc:chgData name="Nane Kratzke" userId="971be13ff4ee5ef6" providerId="LiveId" clId="{B945CE52-5F50-DB49-BB8D-118B20F98102}" dt="2023-03-03T14:41:26.621" v="127" actId="2696"/>
        <pc:sldMkLst>
          <pc:docMk/>
          <pc:sldMk cId="1163954216" sldId="284"/>
        </pc:sldMkLst>
      </pc:sldChg>
      <pc:sldChg chg="del">
        <pc:chgData name="Nane Kratzke" userId="971be13ff4ee5ef6" providerId="LiveId" clId="{B945CE52-5F50-DB49-BB8D-118B20F98102}" dt="2023-03-03T14:41:26.674" v="130" actId="2696"/>
        <pc:sldMkLst>
          <pc:docMk/>
          <pc:sldMk cId="167823561" sldId="286"/>
        </pc:sldMkLst>
      </pc:sldChg>
      <pc:sldChg chg="del">
        <pc:chgData name="Nane Kratzke" userId="971be13ff4ee5ef6" providerId="LiveId" clId="{B945CE52-5F50-DB49-BB8D-118B20F98102}" dt="2023-03-03T14:41:26.677" v="131" actId="2696"/>
        <pc:sldMkLst>
          <pc:docMk/>
          <pc:sldMk cId="2468819748" sldId="287"/>
        </pc:sldMkLst>
      </pc:sldChg>
      <pc:sldChg chg="del">
        <pc:chgData name="Nane Kratzke" userId="971be13ff4ee5ef6" providerId="LiveId" clId="{B945CE52-5F50-DB49-BB8D-118B20F98102}" dt="2023-03-03T14:41:26.623" v="128" actId="2696"/>
        <pc:sldMkLst>
          <pc:docMk/>
          <pc:sldMk cId="1703231115" sldId="288"/>
        </pc:sldMkLst>
      </pc:sldChg>
      <pc:sldChg chg="del">
        <pc:chgData name="Nane Kratzke" userId="971be13ff4ee5ef6" providerId="LiveId" clId="{B945CE52-5F50-DB49-BB8D-118B20F98102}" dt="2023-03-03T14:41:26.710" v="132" actId="2696"/>
        <pc:sldMkLst>
          <pc:docMk/>
          <pc:sldMk cId="2991323254" sldId="290"/>
        </pc:sldMkLst>
      </pc:sldChg>
      <pc:sldChg chg="del">
        <pc:chgData name="Nane Kratzke" userId="971be13ff4ee5ef6" providerId="LiveId" clId="{B945CE52-5F50-DB49-BB8D-118B20F98102}" dt="2023-03-03T14:42:41.486" v="133" actId="2696"/>
        <pc:sldMkLst>
          <pc:docMk/>
          <pc:sldMk cId="895321263" sldId="355"/>
        </pc:sldMkLst>
      </pc:sldChg>
      <pc:sldChg chg="del ord">
        <pc:chgData name="Nane Kratzke" userId="971be13ff4ee5ef6" providerId="LiveId" clId="{B945CE52-5F50-DB49-BB8D-118B20F98102}" dt="2023-03-03T18:37:57.245" v="2612" actId="2696"/>
        <pc:sldMkLst>
          <pc:docMk/>
          <pc:sldMk cId="3814048474" sldId="514"/>
        </pc:sldMkLst>
      </pc:sldChg>
      <pc:sldChg chg="ord">
        <pc:chgData name="Nane Kratzke" userId="971be13ff4ee5ef6" providerId="LiveId" clId="{B945CE52-5F50-DB49-BB8D-118B20F98102}" dt="2023-03-03T18:38:16.779" v="2613" actId="20578"/>
        <pc:sldMkLst>
          <pc:docMk/>
          <pc:sldMk cId="3993618139" sldId="515"/>
        </pc:sldMkLst>
      </pc:sldChg>
      <pc:sldChg chg="ord">
        <pc:chgData name="Nane Kratzke" userId="971be13ff4ee5ef6" providerId="LiveId" clId="{B945CE52-5F50-DB49-BB8D-118B20F98102}" dt="2023-03-03T18:12:13.034" v="1703" actId="20578"/>
        <pc:sldMkLst>
          <pc:docMk/>
          <pc:sldMk cId="2132161850" sldId="516"/>
        </pc:sldMkLst>
      </pc:sldChg>
      <pc:sldChg chg="del">
        <pc:chgData name="Nane Kratzke" userId="971be13ff4ee5ef6" providerId="LiveId" clId="{B945CE52-5F50-DB49-BB8D-118B20F98102}" dt="2023-03-03T18:08:24.684" v="1698" actId="2696"/>
        <pc:sldMkLst>
          <pc:docMk/>
          <pc:sldMk cId="4002176707" sldId="520"/>
        </pc:sldMkLst>
      </pc:sldChg>
      <pc:sldChg chg="del">
        <pc:chgData name="Nane Kratzke" userId="971be13ff4ee5ef6" providerId="LiveId" clId="{B945CE52-5F50-DB49-BB8D-118B20F98102}" dt="2023-03-03T17:24:00.286" v="1236" actId="2696"/>
        <pc:sldMkLst>
          <pc:docMk/>
          <pc:sldMk cId="2564185530" sldId="531"/>
        </pc:sldMkLst>
      </pc:sldChg>
      <pc:sldChg chg="del">
        <pc:chgData name="Nane Kratzke" userId="971be13ff4ee5ef6" providerId="LiveId" clId="{B945CE52-5F50-DB49-BB8D-118B20F98102}" dt="2023-03-03T17:24:01.849" v="1237" actId="2696"/>
        <pc:sldMkLst>
          <pc:docMk/>
          <pc:sldMk cId="347149955" sldId="532"/>
        </pc:sldMkLst>
      </pc:sldChg>
      <pc:sldChg chg="addSp delSp modSp mod ord">
        <pc:chgData name="Nane Kratzke" userId="971be13ff4ee5ef6" providerId="LiveId" clId="{B945CE52-5F50-DB49-BB8D-118B20F98102}" dt="2023-03-03T18:37:48.379" v="2611" actId="114"/>
        <pc:sldMkLst>
          <pc:docMk/>
          <pc:sldMk cId="3347780485" sldId="533"/>
        </pc:sldMkLst>
        <pc:spChg chg="mod">
          <ac:chgData name="Nane Kratzke" userId="971be13ff4ee5ef6" providerId="LiveId" clId="{B945CE52-5F50-DB49-BB8D-118B20F98102}" dt="2023-03-03T18:30:01.092" v="2178" actId="313"/>
          <ac:spMkLst>
            <pc:docMk/>
            <pc:sldMk cId="3347780485" sldId="533"/>
            <ac:spMk id="3" creationId="{54D519FC-1F1C-DE46-A5D1-476FE25580C8}"/>
          </ac:spMkLst>
        </pc:spChg>
        <pc:spChg chg="del">
          <ac:chgData name="Nane Kratzke" userId="971be13ff4ee5ef6" providerId="LiveId" clId="{B945CE52-5F50-DB49-BB8D-118B20F98102}" dt="2023-03-03T17:24:36.730" v="1238" actId="478"/>
          <ac:spMkLst>
            <pc:docMk/>
            <pc:sldMk cId="3347780485" sldId="533"/>
            <ac:spMk id="6" creationId="{7CBAA212-275B-8B43-9FAB-9F16E49E8FD4}"/>
          </ac:spMkLst>
        </pc:spChg>
        <pc:spChg chg="mod">
          <ac:chgData name="Nane Kratzke" userId="971be13ff4ee5ef6" providerId="LiveId" clId="{B945CE52-5F50-DB49-BB8D-118B20F98102}" dt="2023-03-03T18:37:48.379" v="2611" actId="114"/>
          <ac:spMkLst>
            <pc:docMk/>
            <pc:sldMk cId="3347780485" sldId="533"/>
            <ac:spMk id="7" creationId="{61AC0616-306E-0E45-9297-CF197E96D1F7}"/>
          </ac:spMkLst>
        </pc:spChg>
        <pc:spChg chg="mod">
          <ac:chgData name="Nane Kratzke" userId="971be13ff4ee5ef6" providerId="LiveId" clId="{B945CE52-5F50-DB49-BB8D-118B20F98102}" dt="2023-03-03T18:31:32.440" v="2201" actId="20577"/>
          <ac:spMkLst>
            <pc:docMk/>
            <pc:sldMk cId="3347780485" sldId="533"/>
            <ac:spMk id="8" creationId="{4AB3328C-C88F-4948-82AC-C8BE15069C3D}"/>
          </ac:spMkLst>
        </pc:spChg>
        <pc:spChg chg="del mod">
          <ac:chgData name="Nane Kratzke" userId="971be13ff4ee5ef6" providerId="LiveId" clId="{B945CE52-5F50-DB49-BB8D-118B20F98102}" dt="2023-03-03T18:32:01.025" v="2209"/>
          <ac:spMkLst>
            <pc:docMk/>
            <pc:sldMk cId="3347780485" sldId="533"/>
            <ac:spMk id="9" creationId="{66FA0413-FC91-EA41-AC26-BE3A9458EA98}"/>
          </ac:spMkLst>
        </pc:spChg>
        <pc:picChg chg="add mod">
          <ac:chgData name="Nane Kratzke" userId="971be13ff4ee5ef6" providerId="LiveId" clId="{B945CE52-5F50-DB49-BB8D-118B20F98102}" dt="2023-03-03T18:35:00.961" v="2569" actId="1076"/>
          <ac:picMkLst>
            <pc:docMk/>
            <pc:sldMk cId="3347780485" sldId="533"/>
            <ac:picMk id="5" creationId="{54CB6F87-5A6B-DC0C-D3C0-4787A10299BA}"/>
          </ac:picMkLst>
        </pc:picChg>
      </pc:sldChg>
      <pc:sldChg chg="addSp delSp modSp mod">
        <pc:chgData name="Nane Kratzke" userId="971be13ff4ee5ef6" providerId="LiveId" clId="{B945CE52-5F50-DB49-BB8D-118B20F98102}" dt="2023-03-03T14:24:02.347" v="10"/>
        <pc:sldMkLst>
          <pc:docMk/>
          <pc:sldMk cId="3296102058" sldId="545"/>
        </pc:sldMkLst>
        <pc:spChg chg="add del mod">
          <ac:chgData name="Nane Kratzke" userId="971be13ff4ee5ef6" providerId="LiveId" clId="{B945CE52-5F50-DB49-BB8D-118B20F98102}" dt="2023-03-03T14:24:02.347" v="10"/>
          <ac:spMkLst>
            <pc:docMk/>
            <pc:sldMk cId="3296102058" sldId="545"/>
            <ac:spMk id="23" creationId="{8A243ABE-63F5-9490-5250-FEBA7295AB24}"/>
          </ac:spMkLst>
        </pc:spChg>
        <pc:inkChg chg="add">
          <ac:chgData name="Nane Kratzke" userId="971be13ff4ee5ef6" providerId="LiveId" clId="{B945CE52-5F50-DB49-BB8D-118B20F98102}" dt="2023-03-03T14:21:39.832" v="3" actId="9405"/>
          <ac:inkMkLst>
            <pc:docMk/>
            <pc:sldMk cId="3296102058" sldId="545"/>
            <ac:inkMk id="18" creationId="{03A6EE44-CA41-05FF-F91B-DE700B7CA598}"/>
          </ac:inkMkLst>
        </pc:inkChg>
        <pc:inkChg chg="add">
          <ac:chgData name="Nane Kratzke" userId="971be13ff4ee5ef6" providerId="LiveId" clId="{B945CE52-5F50-DB49-BB8D-118B20F98102}" dt="2023-03-03T14:21:42.479" v="4" actId="9405"/>
          <ac:inkMkLst>
            <pc:docMk/>
            <pc:sldMk cId="3296102058" sldId="545"/>
            <ac:inkMk id="19" creationId="{C2DBC3E8-8EB5-7A40-7AF6-4E210F909511}"/>
          </ac:inkMkLst>
        </pc:inkChg>
        <pc:inkChg chg="add">
          <ac:chgData name="Nane Kratzke" userId="971be13ff4ee5ef6" providerId="LiveId" clId="{B945CE52-5F50-DB49-BB8D-118B20F98102}" dt="2023-03-03T14:21:43.863" v="5" actId="9405"/>
          <ac:inkMkLst>
            <pc:docMk/>
            <pc:sldMk cId="3296102058" sldId="545"/>
            <ac:inkMk id="20" creationId="{4BD691AD-8F2D-CABB-929D-F2F9A4D16AB1}"/>
          </ac:inkMkLst>
        </pc:inkChg>
        <pc:inkChg chg="add">
          <ac:chgData name="Nane Kratzke" userId="971be13ff4ee5ef6" providerId="LiveId" clId="{B945CE52-5F50-DB49-BB8D-118B20F98102}" dt="2023-03-03T14:21:45.681" v="6" actId="9405"/>
          <ac:inkMkLst>
            <pc:docMk/>
            <pc:sldMk cId="3296102058" sldId="545"/>
            <ac:inkMk id="21" creationId="{02B07446-A53F-90B4-D043-5AE3D39A5BC4}"/>
          </ac:inkMkLst>
        </pc:inkChg>
        <pc:inkChg chg="add">
          <ac:chgData name="Nane Kratzke" userId="971be13ff4ee5ef6" providerId="LiveId" clId="{B945CE52-5F50-DB49-BB8D-118B20F98102}" dt="2023-03-03T14:21:50.066" v="7" actId="9405"/>
          <ac:inkMkLst>
            <pc:docMk/>
            <pc:sldMk cId="3296102058" sldId="545"/>
            <ac:inkMk id="22" creationId="{50227407-C037-826A-D183-8C7E2D9769BE}"/>
          </ac:inkMkLst>
        </pc:inkChg>
      </pc:sldChg>
      <pc:sldChg chg="del">
        <pc:chgData name="Nane Kratzke" userId="971be13ff4ee5ef6" providerId="LiveId" clId="{B945CE52-5F50-DB49-BB8D-118B20F98102}" dt="2023-03-03T18:27:24.509" v="2113" actId="2696"/>
        <pc:sldMkLst>
          <pc:docMk/>
          <pc:sldMk cId="2414142745" sldId="591"/>
        </pc:sldMkLst>
      </pc:sldChg>
      <pc:sldChg chg="del">
        <pc:chgData name="Nane Kratzke" userId="971be13ff4ee5ef6" providerId="LiveId" clId="{B945CE52-5F50-DB49-BB8D-118B20F98102}" dt="2023-03-03T14:42:41.902" v="134" actId="2696"/>
        <pc:sldMkLst>
          <pc:docMk/>
          <pc:sldMk cId="1131420915" sldId="593"/>
        </pc:sldMkLst>
      </pc:sldChg>
      <pc:sldChg chg="addSp delSp modSp mod ord">
        <pc:chgData name="Nane Kratzke" userId="971be13ff4ee5ef6" providerId="LiveId" clId="{B945CE52-5F50-DB49-BB8D-118B20F98102}" dt="2023-03-03T18:12:27.581" v="1706" actId="20578"/>
        <pc:sldMkLst>
          <pc:docMk/>
          <pc:sldMk cId="3687735957" sldId="603"/>
        </pc:sldMkLst>
        <pc:spChg chg="mod">
          <ac:chgData name="Nane Kratzke" userId="971be13ff4ee5ef6" providerId="LiveId" clId="{B945CE52-5F50-DB49-BB8D-118B20F98102}" dt="2023-03-03T17:56:19.284" v="1425" actId="14100"/>
          <ac:spMkLst>
            <pc:docMk/>
            <pc:sldMk cId="3687735957" sldId="603"/>
            <ac:spMk id="8" creationId="{48DD6404-F776-016C-E400-D4FF9DD5BBC9}"/>
          </ac:spMkLst>
        </pc:spChg>
        <pc:spChg chg="add del mod">
          <ac:chgData name="Nane Kratzke" userId="971be13ff4ee5ef6" providerId="LiveId" clId="{B945CE52-5F50-DB49-BB8D-118B20F98102}" dt="2023-03-03T17:54:59.667" v="1415" actId="478"/>
          <ac:spMkLst>
            <pc:docMk/>
            <pc:sldMk cId="3687735957" sldId="603"/>
            <ac:spMk id="10" creationId="{F6DD3A76-15B5-0DED-4A2F-04EFBF339274}"/>
          </ac:spMkLst>
        </pc:spChg>
        <pc:spChg chg="add del mod">
          <ac:chgData name="Nane Kratzke" userId="971be13ff4ee5ef6" providerId="LiveId" clId="{B945CE52-5F50-DB49-BB8D-118B20F98102}" dt="2023-03-03T17:54:59.667" v="1415" actId="478"/>
          <ac:spMkLst>
            <pc:docMk/>
            <pc:sldMk cId="3687735957" sldId="603"/>
            <ac:spMk id="12" creationId="{E7467813-DD07-5561-AFF7-E0694C1C063D}"/>
          </ac:spMkLst>
        </pc:spChg>
        <pc:grpChg chg="del">
          <ac:chgData name="Nane Kratzke" userId="971be13ff4ee5ef6" providerId="LiveId" clId="{B945CE52-5F50-DB49-BB8D-118B20F98102}" dt="2023-03-03T17:27:54.010" v="1240" actId="478"/>
          <ac:grpSpMkLst>
            <pc:docMk/>
            <pc:sldMk cId="3687735957" sldId="603"/>
            <ac:grpSpMk id="16" creationId="{E5715BCD-6F82-9B2B-DE10-DA29D1E0C13A}"/>
          </ac:grpSpMkLst>
        </pc:grpChg>
        <pc:picChg chg="del">
          <ac:chgData name="Nane Kratzke" userId="971be13ff4ee5ef6" providerId="LiveId" clId="{B945CE52-5F50-DB49-BB8D-118B20F98102}" dt="2023-03-03T17:27:48.613" v="1239" actId="478"/>
          <ac:picMkLst>
            <pc:docMk/>
            <pc:sldMk cId="3687735957" sldId="603"/>
            <ac:picMk id="4" creationId="{534EC0F1-56E5-A05F-88A9-8E4FB7BB4027}"/>
          </ac:picMkLst>
        </pc:picChg>
        <pc:picChg chg="add del mod">
          <ac:chgData name="Nane Kratzke" userId="971be13ff4ee5ef6" providerId="LiveId" clId="{B945CE52-5F50-DB49-BB8D-118B20F98102}" dt="2023-03-03T17:53:37.572" v="1413" actId="478"/>
          <ac:picMkLst>
            <pc:docMk/>
            <pc:sldMk cId="3687735957" sldId="603"/>
            <ac:picMk id="1026" creationId="{EDA234F3-7FCC-3554-3DDB-4FD0D9BB5421}"/>
          </ac:picMkLst>
        </pc:picChg>
        <pc:picChg chg="add del">
          <ac:chgData name="Nane Kratzke" userId="971be13ff4ee5ef6" providerId="LiveId" clId="{B945CE52-5F50-DB49-BB8D-118B20F98102}" dt="2023-03-03T17:55:11.757" v="1417" actId="478"/>
          <ac:picMkLst>
            <pc:docMk/>
            <pc:sldMk cId="3687735957" sldId="603"/>
            <ac:picMk id="1028" creationId="{2A57A84A-DE04-C85D-B7DF-D412EF477C55}"/>
          </ac:picMkLst>
        </pc:picChg>
        <pc:picChg chg="add mod">
          <ac:chgData name="Nane Kratzke" userId="971be13ff4ee5ef6" providerId="LiveId" clId="{B945CE52-5F50-DB49-BB8D-118B20F98102}" dt="2023-03-03T17:56:37.050" v="1427"/>
          <ac:picMkLst>
            <pc:docMk/>
            <pc:sldMk cId="3687735957" sldId="603"/>
            <ac:picMk id="1030" creationId="{CF1260E8-7593-61F3-35EE-CA9CE8901975}"/>
          </ac:picMkLst>
        </pc:picChg>
      </pc:sldChg>
      <pc:sldChg chg="modSp mod">
        <pc:chgData name="Nane Kratzke" userId="971be13ff4ee5ef6" providerId="LiveId" clId="{B945CE52-5F50-DB49-BB8D-118B20F98102}" dt="2023-03-03T14:39:54.191" v="126" actId="403"/>
        <pc:sldMkLst>
          <pc:docMk/>
          <pc:sldMk cId="2918241329" sldId="634"/>
        </pc:sldMkLst>
        <pc:spChg chg="mod">
          <ac:chgData name="Nane Kratzke" userId="971be13ff4ee5ef6" providerId="LiveId" clId="{B945CE52-5F50-DB49-BB8D-118B20F98102}" dt="2023-03-03T14:39:54.191" v="126" actId="403"/>
          <ac:spMkLst>
            <pc:docMk/>
            <pc:sldMk cId="2918241329" sldId="634"/>
            <ac:spMk id="4" creationId="{7744107F-B706-604F-BAAE-87D504707D7C}"/>
          </ac:spMkLst>
        </pc:spChg>
      </pc:sldChg>
      <pc:sldChg chg="modSp mod">
        <pc:chgData name="Nane Kratzke" userId="971be13ff4ee5ef6" providerId="LiveId" clId="{B945CE52-5F50-DB49-BB8D-118B20F98102}" dt="2023-03-02T18:19:28.711" v="1" actId="20577"/>
        <pc:sldMkLst>
          <pc:docMk/>
          <pc:sldMk cId="3757215974" sldId="650"/>
        </pc:sldMkLst>
        <pc:spChg chg="mod">
          <ac:chgData name="Nane Kratzke" userId="971be13ff4ee5ef6" providerId="LiveId" clId="{B945CE52-5F50-DB49-BB8D-118B20F98102}" dt="2023-03-02T18:19:28.711" v="1" actId="20577"/>
          <ac:spMkLst>
            <pc:docMk/>
            <pc:sldMk cId="3757215974" sldId="650"/>
            <ac:spMk id="31" creationId="{A7AED8D2-12C6-26AC-5AF0-E921BDCCBE3B}"/>
          </ac:spMkLst>
        </pc:spChg>
      </pc:sldChg>
      <pc:sldChg chg="add">
        <pc:chgData name="Nane Kratzke" userId="971be13ff4ee5ef6" providerId="LiveId" clId="{B945CE52-5F50-DB49-BB8D-118B20F98102}" dt="2023-03-02T18:19:51.847" v="2"/>
        <pc:sldMkLst>
          <pc:docMk/>
          <pc:sldMk cId="1846486363" sldId="663"/>
        </pc:sldMkLst>
      </pc:sldChg>
      <pc:sldChg chg="addSp delSp modSp add mod">
        <pc:chgData name="Nane Kratzke" userId="971be13ff4ee5ef6" providerId="LiveId" clId="{B945CE52-5F50-DB49-BB8D-118B20F98102}" dt="2023-03-03T14:36:40.385" v="73" actId="1076"/>
        <pc:sldMkLst>
          <pc:docMk/>
          <pc:sldMk cId="2709892815" sldId="667"/>
        </pc:sldMkLst>
        <pc:spChg chg="mod">
          <ac:chgData name="Nane Kratzke" userId="971be13ff4ee5ef6" providerId="LiveId" clId="{B945CE52-5F50-DB49-BB8D-118B20F98102}" dt="2023-03-03T14:30:23.944" v="19" actId="20577"/>
          <ac:spMkLst>
            <pc:docMk/>
            <pc:sldMk cId="2709892815" sldId="667"/>
            <ac:spMk id="2" creationId="{6D39A0F7-5B8F-5047-AD5F-FC2C4F71D320}"/>
          </ac:spMkLst>
        </pc:spChg>
        <pc:spChg chg="del mod">
          <ac:chgData name="Nane Kratzke" userId="971be13ff4ee5ef6" providerId="LiveId" clId="{B945CE52-5F50-DB49-BB8D-118B20F98102}" dt="2023-03-03T14:33:09.709" v="40" actId="478"/>
          <ac:spMkLst>
            <pc:docMk/>
            <pc:sldMk cId="2709892815" sldId="667"/>
            <ac:spMk id="4" creationId="{7744107F-B706-604F-BAAE-87D504707D7C}"/>
          </ac:spMkLst>
        </pc:spChg>
        <pc:spChg chg="add mod">
          <ac:chgData name="Nane Kratzke" userId="971be13ff4ee5ef6" providerId="LiveId" clId="{B945CE52-5F50-DB49-BB8D-118B20F98102}" dt="2023-03-03T14:33:48.562" v="71" actId="1076"/>
          <ac:spMkLst>
            <pc:docMk/>
            <pc:sldMk cId="2709892815" sldId="667"/>
            <ac:spMk id="7" creationId="{73DC8262-7B65-54EB-9D68-95830D109AA0}"/>
          </ac:spMkLst>
        </pc:spChg>
        <pc:picChg chg="add del mod">
          <ac:chgData name="Nane Kratzke" userId="971be13ff4ee5ef6" providerId="LiveId" clId="{B945CE52-5F50-DB49-BB8D-118B20F98102}" dt="2023-03-03T14:32:30.673" v="36" actId="478"/>
          <ac:picMkLst>
            <pc:docMk/>
            <pc:sldMk cId="2709892815" sldId="667"/>
            <ac:picMk id="5" creationId="{50654141-19B1-9EFE-12E1-E66CAF44285F}"/>
          </ac:picMkLst>
        </pc:picChg>
        <pc:picChg chg="add mod">
          <ac:chgData name="Nane Kratzke" userId="971be13ff4ee5ef6" providerId="LiveId" clId="{B945CE52-5F50-DB49-BB8D-118B20F98102}" dt="2023-03-03T14:36:40.385" v="73" actId="1076"/>
          <ac:picMkLst>
            <pc:docMk/>
            <pc:sldMk cId="2709892815" sldId="667"/>
            <ac:picMk id="6" creationId="{79ACC6F8-84E6-EFAE-FF95-9A49B7AFBD9F}"/>
          </ac:picMkLst>
        </pc:picChg>
        <pc:picChg chg="del">
          <ac:chgData name="Nane Kratzke" userId="971be13ff4ee5ef6" providerId="LiveId" clId="{B945CE52-5F50-DB49-BB8D-118B20F98102}" dt="2023-03-03T14:31:14.863" v="32" actId="478"/>
          <ac:picMkLst>
            <pc:docMk/>
            <pc:sldMk cId="2709892815" sldId="667"/>
            <ac:picMk id="8" creationId="{4DDEEDD7-1363-C24E-8DA8-257A5C941E49}"/>
          </ac:picMkLst>
        </pc:picChg>
      </pc:sldChg>
      <pc:sldChg chg="addSp delSp modSp add mod">
        <pc:chgData name="Nane Kratzke" userId="971be13ff4ee5ef6" providerId="LiveId" clId="{B945CE52-5F50-DB49-BB8D-118B20F98102}" dt="2023-03-03T17:18:21.413" v="1138" actId="478"/>
        <pc:sldMkLst>
          <pc:docMk/>
          <pc:sldMk cId="2323997693" sldId="668"/>
        </pc:sldMkLst>
        <pc:spChg chg="mod">
          <ac:chgData name="Nane Kratzke" userId="971be13ff4ee5ef6" providerId="LiveId" clId="{B945CE52-5F50-DB49-BB8D-118B20F98102}" dt="2023-03-03T17:17:31.907" v="1131" actId="20577"/>
          <ac:spMkLst>
            <pc:docMk/>
            <pc:sldMk cId="2323997693" sldId="668"/>
            <ac:spMk id="31" creationId="{A7AED8D2-12C6-26AC-5AF0-E921BDCCBE3B}"/>
          </ac:spMkLst>
        </pc:spChg>
        <pc:picChg chg="add mod">
          <ac:chgData name="Nane Kratzke" userId="971be13ff4ee5ef6" providerId="LiveId" clId="{B945CE52-5F50-DB49-BB8D-118B20F98102}" dt="2023-03-03T17:18:16.644" v="1137" actId="1076"/>
          <ac:picMkLst>
            <pc:docMk/>
            <pc:sldMk cId="2323997693" sldId="668"/>
            <ac:picMk id="2" creationId="{A8F4A550-5F58-6762-CD5D-AD7BF6A1C5DD}"/>
          </ac:picMkLst>
        </pc:picChg>
        <pc:picChg chg="del mod">
          <ac:chgData name="Nane Kratzke" userId="971be13ff4ee5ef6" providerId="LiveId" clId="{B945CE52-5F50-DB49-BB8D-118B20F98102}" dt="2023-03-03T17:18:21.413" v="1138" actId="478"/>
          <ac:picMkLst>
            <pc:docMk/>
            <pc:sldMk cId="2323997693" sldId="668"/>
            <ac:picMk id="4" creationId="{550C30A2-D1B7-A3CA-9289-5EACEE936178}"/>
          </ac:picMkLst>
        </pc:picChg>
      </pc:sldChg>
      <pc:sldChg chg="add">
        <pc:chgData name="Nane Kratzke" userId="971be13ff4ee5ef6" providerId="LiveId" clId="{B945CE52-5F50-DB49-BB8D-118B20F98102}" dt="2023-03-03T14:37:12.489" v="74"/>
        <pc:sldMkLst>
          <pc:docMk/>
          <pc:sldMk cId="647621488" sldId="669"/>
        </pc:sldMkLst>
      </pc:sldChg>
      <pc:sldChg chg="add">
        <pc:chgData name="Nane Kratzke" userId="971be13ff4ee5ef6" providerId="LiveId" clId="{B945CE52-5F50-DB49-BB8D-118B20F98102}" dt="2023-03-03T14:37:12.489" v="74"/>
        <pc:sldMkLst>
          <pc:docMk/>
          <pc:sldMk cId="1790538366" sldId="670"/>
        </pc:sldMkLst>
      </pc:sldChg>
      <pc:sldChg chg="addSp modSp add mod modClrScheme chgLayout">
        <pc:chgData name="Nane Kratzke" userId="971be13ff4ee5ef6" providerId="LiveId" clId="{B945CE52-5F50-DB49-BB8D-118B20F98102}" dt="2023-03-03T14:49:09.331" v="328" actId="20577"/>
        <pc:sldMkLst>
          <pc:docMk/>
          <pc:sldMk cId="3381172529" sldId="671"/>
        </pc:sldMkLst>
        <pc:spChg chg="mod ord">
          <ac:chgData name="Nane Kratzke" userId="971be13ff4ee5ef6" providerId="LiveId" clId="{B945CE52-5F50-DB49-BB8D-118B20F98102}" dt="2023-03-03T14:49:09.331" v="328" actId="20577"/>
          <ac:spMkLst>
            <pc:docMk/>
            <pc:sldMk cId="3381172529" sldId="671"/>
            <ac:spMk id="2" creationId="{6D39A0F7-5B8F-5047-AD5F-FC2C4F71D320}"/>
          </ac:spMkLst>
        </pc:spChg>
        <pc:spChg chg="mod ord">
          <ac:chgData name="Nane Kratzke" userId="971be13ff4ee5ef6" providerId="LiveId" clId="{B945CE52-5F50-DB49-BB8D-118B20F98102}" dt="2023-03-03T14:45:27.148" v="160" actId="700"/>
          <ac:spMkLst>
            <pc:docMk/>
            <pc:sldMk cId="3381172529" sldId="671"/>
            <ac:spMk id="3" creationId="{B54F9314-DB7D-5544-9A1A-BDF7C509E586}"/>
          </ac:spMkLst>
        </pc:spChg>
        <pc:spChg chg="add mod ord">
          <ac:chgData name="Nane Kratzke" userId="971be13ff4ee5ef6" providerId="LiveId" clId="{B945CE52-5F50-DB49-BB8D-118B20F98102}" dt="2023-03-03T14:47:02.615" v="326" actId="20577"/>
          <ac:spMkLst>
            <pc:docMk/>
            <pc:sldMk cId="3381172529" sldId="671"/>
            <ac:spMk id="4" creationId="{DBBAA7FB-1814-AC2F-08F0-97E194C4CD7D}"/>
          </ac:spMkLst>
        </pc:spChg>
        <pc:picChg chg="mod">
          <ac:chgData name="Nane Kratzke" userId="971be13ff4ee5ef6" providerId="LiveId" clId="{B945CE52-5F50-DB49-BB8D-118B20F98102}" dt="2023-03-03T14:47:11.857" v="327" actId="1076"/>
          <ac:picMkLst>
            <pc:docMk/>
            <pc:sldMk cId="3381172529" sldId="671"/>
            <ac:picMk id="6" creationId="{79ACC6F8-84E6-EFAE-FF95-9A49B7AFBD9F}"/>
          </ac:picMkLst>
        </pc:picChg>
      </pc:sldChg>
      <pc:sldChg chg="addSp modSp new mod">
        <pc:chgData name="Nane Kratzke" userId="971be13ff4ee5ef6" providerId="LiveId" clId="{B945CE52-5F50-DB49-BB8D-118B20F98102}" dt="2023-03-03T14:57:06.394" v="598" actId="14861"/>
        <pc:sldMkLst>
          <pc:docMk/>
          <pc:sldMk cId="695321657" sldId="672"/>
        </pc:sldMkLst>
        <pc:spChg chg="mod">
          <ac:chgData name="Nane Kratzke" userId="971be13ff4ee5ef6" providerId="LiveId" clId="{B945CE52-5F50-DB49-BB8D-118B20F98102}" dt="2023-03-03T14:49:17.174" v="341" actId="20577"/>
          <ac:spMkLst>
            <pc:docMk/>
            <pc:sldMk cId="695321657" sldId="672"/>
            <ac:spMk id="2" creationId="{2D3E867A-9BAB-D561-9223-BBB0D092A3DD}"/>
          </ac:spMkLst>
        </pc:spChg>
        <pc:spChg chg="mod">
          <ac:chgData name="Nane Kratzke" userId="971be13ff4ee5ef6" providerId="LiveId" clId="{B945CE52-5F50-DB49-BB8D-118B20F98102}" dt="2023-03-03T14:49:20.048" v="353" actId="20577"/>
          <ac:spMkLst>
            <pc:docMk/>
            <pc:sldMk cId="695321657" sldId="672"/>
            <ac:spMk id="3" creationId="{D914F298-286D-5CB1-F702-60CA99E55F34}"/>
          </ac:spMkLst>
        </pc:spChg>
        <pc:spChg chg="add mod">
          <ac:chgData name="Nane Kratzke" userId="971be13ff4ee5ef6" providerId="LiveId" clId="{B945CE52-5F50-DB49-BB8D-118B20F98102}" dt="2023-03-03T14:55:51.972" v="592" actId="14100"/>
          <ac:spMkLst>
            <pc:docMk/>
            <pc:sldMk cId="695321657" sldId="672"/>
            <ac:spMk id="6" creationId="{2A547A19-7970-2087-D0B2-C8CBAD775343}"/>
          </ac:spMkLst>
        </pc:spChg>
        <pc:picChg chg="add mod">
          <ac:chgData name="Nane Kratzke" userId="971be13ff4ee5ef6" providerId="LiveId" clId="{B945CE52-5F50-DB49-BB8D-118B20F98102}" dt="2023-03-03T14:57:06.394" v="598" actId="14861"/>
          <ac:picMkLst>
            <pc:docMk/>
            <pc:sldMk cId="695321657" sldId="672"/>
            <ac:picMk id="7" creationId="{828A3F4E-E751-17F5-E953-C4F626EDB41F}"/>
          </ac:picMkLst>
        </pc:picChg>
      </pc:sldChg>
      <pc:sldChg chg="addSp modSp new mod">
        <pc:chgData name="Nane Kratzke" userId="971be13ff4ee5ef6" providerId="LiveId" clId="{B945CE52-5F50-DB49-BB8D-118B20F98102}" dt="2023-03-03T17:23:35.793" v="1235" actId="1076"/>
        <pc:sldMkLst>
          <pc:docMk/>
          <pc:sldMk cId="1850788228" sldId="673"/>
        </pc:sldMkLst>
        <pc:spChg chg="mod">
          <ac:chgData name="Nane Kratzke" userId="971be13ff4ee5ef6" providerId="LiveId" clId="{B945CE52-5F50-DB49-BB8D-118B20F98102}" dt="2023-03-03T14:57:56.164" v="616" actId="20577"/>
          <ac:spMkLst>
            <pc:docMk/>
            <pc:sldMk cId="1850788228" sldId="673"/>
            <ac:spMk id="2" creationId="{09490599-F47C-F798-1CA9-8A5571279FEA}"/>
          </ac:spMkLst>
        </pc:spChg>
        <pc:spChg chg="mod">
          <ac:chgData name="Nane Kratzke" userId="971be13ff4ee5ef6" providerId="LiveId" clId="{B945CE52-5F50-DB49-BB8D-118B20F98102}" dt="2023-03-03T15:10:05.747" v="1102" actId="20577"/>
          <ac:spMkLst>
            <pc:docMk/>
            <pc:sldMk cId="1850788228" sldId="673"/>
            <ac:spMk id="3" creationId="{696C9746-9BF8-5D6F-12FA-65F9B6A21422}"/>
          </ac:spMkLst>
        </pc:spChg>
        <pc:spChg chg="add mod">
          <ac:chgData name="Nane Kratzke" userId="971be13ff4ee5ef6" providerId="LiveId" clId="{B945CE52-5F50-DB49-BB8D-118B20F98102}" dt="2023-03-03T17:23:21.409" v="1233" actId="1076"/>
          <ac:spMkLst>
            <pc:docMk/>
            <pc:sldMk cId="1850788228" sldId="673"/>
            <ac:spMk id="5" creationId="{0C1BCB53-BF63-1BEC-3F72-8032E20A13F7}"/>
          </ac:spMkLst>
        </pc:spChg>
        <pc:spChg chg="add mod">
          <ac:chgData name="Nane Kratzke" userId="971be13ff4ee5ef6" providerId="LiveId" clId="{B945CE52-5F50-DB49-BB8D-118B20F98102}" dt="2023-03-03T17:23:35.793" v="1235" actId="1076"/>
          <ac:spMkLst>
            <pc:docMk/>
            <pc:sldMk cId="1850788228" sldId="673"/>
            <ac:spMk id="6" creationId="{489211B9-35A8-5B64-D362-D3562E7638D0}"/>
          </ac:spMkLst>
        </pc:spChg>
        <pc:spChg chg="add mod">
          <ac:chgData name="Nane Kratzke" userId="971be13ff4ee5ef6" providerId="LiveId" clId="{B945CE52-5F50-DB49-BB8D-118B20F98102}" dt="2023-03-03T17:23:35.793" v="1235" actId="1076"/>
          <ac:spMkLst>
            <pc:docMk/>
            <pc:sldMk cId="1850788228" sldId="673"/>
            <ac:spMk id="8" creationId="{ECD0D301-1004-8B29-2A75-B8CC91F809EC}"/>
          </ac:spMkLst>
        </pc:spChg>
      </pc:sldChg>
      <pc:sldChg chg="addSp delSp modSp add mod ord">
        <pc:chgData name="Nane Kratzke" userId="971be13ff4ee5ef6" providerId="LiveId" clId="{B945CE52-5F50-DB49-BB8D-118B20F98102}" dt="2023-03-03T18:11:54.015" v="1701" actId="20578"/>
        <pc:sldMkLst>
          <pc:docMk/>
          <pc:sldMk cId="2140713618" sldId="674"/>
        </pc:sldMkLst>
        <pc:spChg chg="add mod">
          <ac:chgData name="Nane Kratzke" userId="971be13ff4ee5ef6" providerId="LiveId" clId="{B945CE52-5F50-DB49-BB8D-118B20F98102}" dt="2023-03-03T18:07:49.691" v="1697" actId="20577"/>
          <ac:spMkLst>
            <pc:docMk/>
            <pc:sldMk cId="2140713618" sldId="674"/>
            <ac:spMk id="2" creationId="{185D275B-A71C-A7AB-7AC2-B62E85880315}"/>
          </ac:spMkLst>
        </pc:spChg>
        <pc:spChg chg="add mod">
          <ac:chgData name="Nane Kratzke" userId="971be13ff4ee5ef6" providerId="LiveId" clId="{B945CE52-5F50-DB49-BB8D-118B20F98102}" dt="2023-03-03T18:05:44.780" v="1602" actId="14861"/>
          <ac:spMkLst>
            <pc:docMk/>
            <pc:sldMk cId="2140713618" sldId="674"/>
            <ac:spMk id="4" creationId="{3020B875-5DA0-D9CE-1845-A251D8D106FF}"/>
          </ac:spMkLst>
        </pc:spChg>
        <pc:spChg chg="add mod">
          <ac:chgData name="Nane Kratzke" userId="971be13ff4ee5ef6" providerId="LiveId" clId="{B945CE52-5F50-DB49-BB8D-118B20F98102}" dt="2023-03-03T18:06:18.132" v="1620" actId="207"/>
          <ac:spMkLst>
            <pc:docMk/>
            <pc:sldMk cId="2140713618" sldId="674"/>
            <ac:spMk id="5" creationId="{C54ACA73-8585-29F0-A9A2-A6334B01EEE8}"/>
          </ac:spMkLst>
        </pc:spChg>
        <pc:spChg chg="mod">
          <ac:chgData name="Nane Kratzke" userId="971be13ff4ee5ef6" providerId="LiveId" clId="{B945CE52-5F50-DB49-BB8D-118B20F98102}" dt="2023-03-03T17:58:23.301" v="1465" actId="20577"/>
          <ac:spMkLst>
            <pc:docMk/>
            <pc:sldMk cId="2140713618" sldId="674"/>
            <ac:spMk id="7" creationId="{73783002-C4D8-DF48-9721-19DA2608B254}"/>
          </ac:spMkLst>
        </pc:spChg>
        <pc:spChg chg="del">
          <ac:chgData name="Nane Kratzke" userId="971be13ff4ee5ef6" providerId="LiveId" clId="{B945CE52-5F50-DB49-BB8D-118B20F98102}" dt="2023-03-03T17:57:00.215" v="1443" actId="478"/>
          <ac:spMkLst>
            <pc:docMk/>
            <pc:sldMk cId="2140713618" sldId="674"/>
            <ac:spMk id="8" creationId="{48DD6404-F776-016C-E400-D4FF9DD5BBC9}"/>
          </ac:spMkLst>
        </pc:spChg>
        <pc:spChg chg="del">
          <ac:chgData name="Nane Kratzke" userId="971be13ff4ee5ef6" providerId="LiveId" clId="{B945CE52-5F50-DB49-BB8D-118B20F98102}" dt="2023-03-03T17:57:01.946" v="1444" actId="478"/>
          <ac:spMkLst>
            <pc:docMk/>
            <pc:sldMk cId="2140713618" sldId="674"/>
            <ac:spMk id="10" creationId="{F6DD3A76-15B5-0DED-4A2F-04EFBF339274}"/>
          </ac:spMkLst>
        </pc:spChg>
        <pc:spChg chg="mod">
          <ac:chgData name="Nane Kratzke" userId="971be13ff4ee5ef6" providerId="LiveId" clId="{B945CE52-5F50-DB49-BB8D-118B20F98102}" dt="2023-03-03T18:07:09.168" v="1646" actId="20577"/>
          <ac:spMkLst>
            <pc:docMk/>
            <pc:sldMk cId="2140713618" sldId="674"/>
            <ac:spMk id="12" creationId="{E7467813-DD07-5561-AFF7-E0694C1C063D}"/>
          </ac:spMkLst>
        </pc:spChg>
      </pc:sldChg>
      <pc:sldChg chg="addSp modSp new mod ord">
        <pc:chgData name="Nane Kratzke" userId="971be13ff4ee5ef6" providerId="LiveId" clId="{B945CE52-5F50-DB49-BB8D-118B20F98102}" dt="2023-03-03T18:29:09.648" v="2160" actId="20578"/>
        <pc:sldMkLst>
          <pc:docMk/>
          <pc:sldMk cId="131414992" sldId="675"/>
        </pc:sldMkLst>
        <pc:spChg chg="mod">
          <ac:chgData name="Nane Kratzke" userId="971be13ff4ee5ef6" providerId="LiveId" clId="{B945CE52-5F50-DB49-BB8D-118B20F98102}" dt="2023-03-03T18:13:26.943" v="1722" actId="20577"/>
          <ac:spMkLst>
            <pc:docMk/>
            <pc:sldMk cId="131414992" sldId="675"/>
            <ac:spMk id="2" creationId="{FE5E2677-6269-E6E5-74B9-0602388365C0}"/>
          </ac:spMkLst>
        </pc:spChg>
        <pc:spChg chg="mod">
          <ac:chgData name="Nane Kratzke" userId="971be13ff4ee5ef6" providerId="LiveId" clId="{B945CE52-5F50-DB49-BB8D-118B20F98102}" dt="2023-03-03T18:13:57.903" v="1794" actId="20577"/>
          <ac:spMkLst>
            <pc:docMk/>
            <pc:sldMk cId="131414992" sldId="675"/>
            <ac:spMk id="3" creationId="{7C7A280B-14CB-6BBD-CBC7-326F6E36A946}"/>
          </ac:spMkLst>
        </pc:spChg>
        <pc:spChg chg="add mod">
          <ac:chgData name="Nane Kratzke" userId="971be13ff4ee5ef6" providerId="LiveId" clId="{B945CE52-5F50-DB49-BB8D-118B20F98102}" dt="2023-03-03T18:15:51.714" v="1827" actId="1076"/>
          <ac:spMkLst>
            <pc:docMk/>
            <pc:sldMk cId="131414992" sldId="675"/>
            <ac:spMk id="5" creationId="{96851F87-881F-3F1F-FB58-FE2DF3F652E2}"/>
          </ac:spMkLst>
        </pc:spChg>
        <pc:picChg chg="add mod">
          <ac:chgData name="Nane Kratzke" userId="971be13ff4ee5ef6" providerId="LiveId" clId="{B945CE52-5F50-DB49-BB8D-118B20F98102}" dt="2023-03-03T18:15:23.545" v="1802" actId="14861"/>
          <ac:picMkLst>
            <pc:docMk/>
            <pc:sldMk cId="131414992" sldId="675"/>
            <ac:picMk id="3074" creationId="{453B02DE-EB2A-687F-3B6D-A51D5518DCFC}"/>
          </ac:picMkLst>
        </pc:picChg>
      </pc:sldChg>
      <pc:sldChg chg="new del">
        <pc:chgData name="Nane Kratzke" userId="971be13ff4ee5ef6" providerId="LiveId" clId="{B945CE52-5F50-DB49-BB8D-118B20F98102}" dt="2023-03-03T18:13:12.414" v="1708" actId="2696"/>
        <pc:sldMkLst>
          <pc:docMk/>
          <pc:sldMk cId="3572883853" sldId="675"/>
        </pc:sldMkLst>
      </pc:sldChg>
      <pc:sldChg chg="modSp add mod">
        <pc:chgData name="Nane Kratzke" userId="971be13ff4ee5ef6" providerId="LiveId" clId="{B945CE52-5F50-DB49-BB8D-118B20F98102}" dt="2023-03-03T18:27:43.145" v="2159" actId="20577"/>
        <pc:sldMkLst>
          <pc:docMk/>
          <pc:sldMk cId="2596882806" sldId="676"/>
        </pc:sldMkLst>
        <pc:spChg chg="mod">
          <ac:chgData name="Nane Kratzke" userId="971be13ff4ee5ef6" providerId="LiveId" clId="{B945CE52-5F50-DB49-BB8D-118B20F98102}" dt="2023-03-03T18:17:42.155" v="1835" actId="20577"/>
          <ac:spMkLst>
            <pc:docMk/>
            <pc:sldMk cId="2596882806" sldId="676"/>
            <ac:spMk id="2" creationId="{FE5E2677-6269-E6E5-74B9-0602388365C0}"/>
          </ac:spMkLst>
        </pc:spChg>
        <pc:spChg chg="mod">
          <ac:chgData name="Nane Kratzke" userId="971be13ff4ee5ef6" providerId="LiveId" clId="{B945CE52-5F50-DB49-BB8D-118B20F98102}" dt="2023-03-03T18:27:43.145" v="2159" actId="20577"/>
          <ac:spMkLst>
            <pc:docMk/>
            <pc:sldMk cId="2596882806" sldId="676"/>
            <ac:spMk id="3" creationId="{7C7A280B-14CB-6BBD-CBC7-326F6E36A946}"/>
          </ac:spMkLst>
        </pc:spChg>
      </pc:sldChg>
      <pc:sldChg chg="addSp modSp new mod">
        <pc:chgData name="Nane Kratzke" userId="971be13ff4ee5ef6" providerId="LiveId" clId="{B945CE52-5F50-DB49-BB8D-118B20F98102}" dt="2023-03-03T18:26:34.145" v="2112" actId="14100"/>
        <pc:sldMkLst>
          <pc:docMk/>
          <pc:sldMk cId="2278574996" sldId="677"/>
        </pc:sldMkLst>
        <pc:spChg chg="mod">
          <ac:chgData name="Nane Kratzke" userId="971be13ff4ee5ef6" providerId="LiveId" clId="{B945CE52-5F50-DB49-BB8D-118B20F98102}" dt="2023-03-03T18:17:54.919" v="1845" actId="20577"/>
          <ac:spMkLst>
            <pc:docMk/>
            <pc:sldMk cId="2278574996" sldId="677"/>
            <ac:spMk id="2" creationId="{BBDD1A26-BB0B-D096-70C1-3D5D23665F75}"/>
          </ac:spMkLst>
        </pc:spChg>
        <pc:spChg chg="mod">
          <ac:chgData name="Nane Kratzke" userId="971be13ff4ee5ef6" providerId="LiveId" clId="{B945CE52-5F50-DB49-BB8D-118B20F98102}" dt="2023-03-03T18:20:18.374" v="1923" actId="20577"/>
          <ac:spMkLst>
            <pc:docMk/>
            <pc:sldMk cId="2278574996" sldId="677"/>
            <ac:spMk id="3" creationId="{BC11B248-DCEA-B990-DF2B-06ABE9D09C94}"/>
          </ac:spMkLst>
        </pc:spChg>
        <pc:spChg chg="add mod">
          <ac:chgData name="Nane Kratzke" userId="971be13ff4ee5ef6" providerId="LiveId" clId="{B945CE52-5F50-DB49-BB8D-118B20F98102}" dt="2023-03-03T18:26:34.145" v="2112" actId="14100"/>
          <ac:spMkLst>
            <pc:docMk/>
            <pc:sldMk cId="2278574996" sldId="677"/>
            <ac:spMk id="6" creationId="{217A100D-11F6-0FC6-C8A8-7F215484C515}"/>
          </ac:spMkLst>
        </pc:spChg>
        <pc:spChg chg="add mod">
          <ac:chgData name="Nane Kratzke" userId="971be13ff4ee5ef6" providerId="LiveId" clId="{B945CE52-5F50-DB49-BB8D-118B20F98102}" dt="2023-03-03T18:26:08.027" v="2104" actId="1076"/>
          <ac:spMkLst>
            <pc:docMk/>
            <pc:sldMk cId="2278574996" sldId="677"/>
            <ac:spMk id="7" creationId="{A02399DC-ABC0-1E8C-384B-5DF7137DC9D6}"/>
          </ac:spMkLst>
        </pc:spChg>
        <pc:spChg chg="add mod">
          <ac:chgData name="Nane Kratzke" userId="971be13ff4ee5ef6" providerId="LiveId" clId="{B945CE52-5F50-DB49-BB8D-118B20F98102}" dt="2023-03-03T18:26:08.027" v="2104" actId="1076"/>
          <ac:spMkLst>
            <pc:docMk/>
            <pc:sldMk cId="2278574996" sldId="677"/>
            <ac:spMk id="8" creationId="{48E1DEEA-5C57-E5D9-D361-7C1DA4281A31}"/>
          </ac:spMkLst>
        </pc:spChg>
      </pc:sldChg>
      <pc:sldChg chg="addSp modSp new mod">
        <pc:chgData name="Nane Kratzke" userId="971be13ff4ee5ef6" providerId="LiveId" clId="{B945CE52-5F50-DB49-BB8D-118B20F98102}" dt="2023-03-07T11:37:48.422" v="3559" actId="14100"/>
        <pc:sldMkLst>
          <pc:docMk/>
          <pc:sldMk cId="35440531" sldId="678"/>
        </pc:sldMkLst>
        <pc:spChg chg="mod">
          <ac:chgData name="Nane Kratzke" userId="971be13ff4ee5ef6" providerId="LiveId" clId="{B945CE52-5F50-DB49-BB8D-118B20F98102}" dt="2023-03-07T11:24:46.706" v="2631" actId="20577"/>
          <ac:spMkLst>
            <pc:docMk/>
            <pc:sldMk cId="35440531" sldId="678"/>
            <ac:spMk id="2" creationId="{0586BED8-2076-388C-C8D7-DBD02FD84DAB}"/>
          </ac:spMkLst>
        </pc:spChg>
        <pc:spChg chg="mod">
          <ac:chgData name="Nane Kratzke" userId="971be13ff4ee5ef6" providerId="LiveId" clId="{B945CE52-5F50-DB49-BB8D-118B20F98102}" dt="2023-03-07T11:24:53.031" v="2650" actId="20577"/>
          <ac:spMkLst>
            <pc:docMk/>
            <pc:sldMk cId="35440531" sldId="678"/>
            <ac:spMk id="3" creationId="{84E2F967-5567-A4F1-83C6-FB1E29CA59F1}"/>
          </ac:spMkLst>
        </pc:spChg>
        <pc:spChg chg="add mod">
          <ac:chgData name="Nane Kratzke" userId="971be13ff4ee5ef6" providerId="LiveId" clId="{B945CE52-5F50-DB49-BB8D-118B20F98102}" dt="2023-03-07T11:33:18.834" v="3185" actId="207"/>
          <ac:spMkLst>
            <pc:docMk/>
            <pc:sldMk cId="35440531" sldId="678"/>
            <ac:spMk id="5" creationId="{78214D8F-1D82-4E54-7B94-BEE9D80176F8}"/>
          </ac:spMkLst>
        </pc:spChg>
        <pc:spChg chg="add mod">
          <ac:chgData name="Nane Kratzke" userId="971be13ff4ee5ef6" providerId="LiveId" clId="{B945CE52-5F50-DB49-BB8D-118B20F98102}" dt="2023-03-07T11:33:18.834" v="3185" actId="207"/>
          <ac:spMkLst>
            <pc:docMk/>
            <pc:sldMk cId="35440531" sldId="678"/>
            <ac:spMk id="6" creationId="{8F671D14-901A-24B7-AC25-8F2770DC6D02}"/>
          </ac:spMkLst>
        </pc:spChg>
        <pc:spChg chg="add mod">
          <ac:chgData name="Nane Kratzke" userId="971be13ff4ee5ef6" providerId="LiveId" clId="{B945CE52-5F50-DB49-BB8D-118B20F98102}" dt="2023-03-07T11:33:18.834" v="3185" actId="207"/>
          <ac:spMkLst>
            <pc:docMk/>
            <pc:sldMk cId="35440531" sldId="678"/>
            <ac:spMk id="7" creationId="{46CC2FA8-5C31-F3C5-A1D6-80138AFEAD99}"/>
          </ac:spMkLst>
        </pc:spChg>
        <pc:spChg chg="add mod">
          <ac:chgData name="Nane Kratzke" userId="971be13ff4ee5ef6" providerId="LiveId" clId="{B945CE52-5F50-DB49-BB8D-118B20F98102}" dt="2023-03-07T11:37:48.422" v="3559" actId="14100"/>
          <ac:spMkLst>
            <pc:docMk/>
            <pc:sldMk cId="35440531" sldId="678"/>
            <ac:spMk id="8" creationId="{6A920BBA-BE06-E3EC-FCD1-4B4FE2C0E79B}"/>
          </ac:spMkLst>
        </pc:spChg>
        <pc:spChg chg="add mod">
          <ac:chgData name="Nane Kratzke" userId="971be13ff4ee5ef6" providerId="LiveId" clId="{B945CE52-5F50-DB49-BB8D-118B20F98102}" dt="2023-03-07T11:34:48.313" v="3223" actId="208"/>
          <ac:spMkLst>
            <pc:docMk/>
            <pc:sldMk cId="35440531" sldId="678"/>
            <ac:spMk id="9" creationId="{12E8E78F-F47C-C247-B5CF-D70B025C2064}"/>
          </ac:spMkLst>
        </pc:spChg>
        <pc:spChg chg="add mod">
          <ac:chgData name="Nane Kratzke" userId="971be13ff4ee5ef6" providerId="LiveId" clId="{B945CE52-5F50-DB49-BB8D-118B20F98102}" dt="2023-03-07T11:36:52.694" v="3496" actId="20577"/>
          <ac:spMkLst>
            <pc:docMk/>
            <pc:sldMk cId="35440531" sldId="678"/>
            <ac:spMk id="10" creationId="{F73ACA53-F2B4-E44C-ECAE-0C6630BE3CB2}"/>
          </ac:spMkLst>
        </pc:spChg>
      </pc:sldChg>
      <pc:sldChg chg="add del">
        <pc:chgData name="Nane Kratzke" userId="971be13ff4ee5ef6" providerId="LiveId" clId="{B945CE52-5F50-DB49-BB8D-118B20F98102}" dt="2023-03-03T18:17:59.837" v="1847"/>
        <pc:sldMkLst>
          <pc:docMk/>
          <pc:sldMk cId="2205735275" sldId="678"/>
        </pc:sldMkLst>
      </pc:sldChg>
    </pc:docChg>
  </pc:docChgLst>
  <pc:docChgLst>
    <pc:chgData name="Nane Kratzke" userId="971be13ff4ee5ef6" providerId="LiveId" clId="{BAFA5394-6EE7-964A-9149-5C78D99EA36D}"/>
    <pc:docChg chg="undo custSel delSld modSld">
      <pc:chgData name="Nane Kratzke" userId="971be13ff4ee5ef6" providerId="LiveId" clId="{BAFA5394-6EE7-964A-9149-5C78D99EA36D}" dt="2021-04-18T13:02:43.230" v="71" actId="1582"/>
      <pc:docMkLst>
        <pc:docMk/>
      </pc:docMkLst>
      <pc:sldChg chg="del">
        <pc:chgData name="Nane Kratzke" userId="971be13ff4ee5ef6" providerId="LiveId" clId="{BAFA5394-6EE7-964A-9149-5C78D99EA36D}" dt="2021-04-18T13:01:07.126" v="64" actId="2696"/>
        <pc:sldMkLst>
          <pc:docMk/>
          <pc:sldMk cId="2688421527" sldId="529"/>
        </pc:sldMkLst>
      </pc:sldChg>
      <pc:sldChg chg="modSp mod">
        <pc:chgData name="Nane Kratzke" userId="971be13ff4ee5ef6" providerId="LiveId" clId="{BAFA5394-6EE7-964A-9149-5C78D99EA36D}" dt="2021-04-18T13:02:43.230" v="71" actId="1582"/>
        <pc:sldMkLst>
          <pc:docMk/>
          <pc:sldMk cId="3742116271" sldId="547"/>
        </pc:sldMkLst>
        <pc:spChg chg="mod">
          <ac:chgData name="Nane Kratzke" userId="971be13ff4ee5ef6" providerId="LiveId" clId="{BAFA5394-6EE7-964A-9149-5C78D99EA36D}" dt="2021-04-18T13:02:43.230" v="71" actId="1582"/>
          <ac:spMkLst>
            <pc:docMk/>
            <pc:sldMk cId="3742116271" sldId="547"/>
            <ac:spMk id="7" creationId="{8C3D4132-D532-3F42-A648-0E7EA2EF8D5C}"/>
          </ac:spMkLst>
        </pc:spChg>
        <pc:spChg chg="mod">
          <ac:chgData name="Nane Kratzke" userId="971be13ff4ee5ef6" providerId="LiveId" clId="{BAFA5394-6EE7-964A-9149-5C78D99EA36D}" dt="2021-04-18T13:02:34.138" v="70" actId="1582"/>
          <ac:spMkLst>
            <pc:docMk/>
            <pc:sldMk cId="3742116271" sldId="547"/>
            <ac:spMk id="9" creationId="{A6021AB0-CE25-964B-970B-26B4B7EBDD5D}"/>
          </ac:spMkLst>
        </pc:spChg>
      </pc:sldChg>
      <pc:sldChg chg="addSp delSp modSp mod">
        <pc:chgData name="Nane Kratzke" userId="971be13ff4ee5ef6" providerId="LiveId" clId="{BAFA5394-6EE7-964A-9149-5C78D99EA36D}" dt="2021-04-18T08:55:46.166" v="63" actId="14100"/>
        <pc:sldMkLst>
          <pc:docMk/>
          <pc:sldMk cId="111057490" sldId="594"/>
        </pc:sldMkLst>
        <pc:spChg chg="add del">
          <ac:chgData name="Nane Kratzke" userId="971be13ff4ee5ef6" providerId="LiveId" clId="{BAFA5394-6EE7-964A-9149-5C78D99EA36D}" dt="2021-04-18T08:53:59.842" v="35"/>
          <ac:spMkLst>
            <pc:docMk/>
            <pc:sldMk cId="111057490" sldId="594"/>
            <ac:spMk id="7" creationId="{A3B70612-D7F9-4F4E-87BD-C0825EE0A1C4}"/>
          </ac:spMkLst>
        </pc:spChg>
        <pc:spChg chg="add del">
          <ac:chgData name="Nane Kratzke" userId="971be13ff4ee5ef6" providerId="LiveId" clId="{BAFA5394-6EE7-964A-9149-5C78D99EA36D}" dt="2021-04-18T08:54:51.076" v="49"/>
          <ac:spMkLst>
            <pc:docMk/>
            <pc:sldMk cId="111057490" sldId="594"/>
            <ac:spMk id="9" creationId="{6469F664-9A3B-4941-BAEB-214E99D79C2F}"/>
          </ac:spMkLst>
        </pc:spChg>
        <pc:spChg chg="add del">
          <ac:chgData name="Nane Kratzke" userId="971be13ff4ee5ef6" providerId="LiveId" clId="{BAFA5394-6EE7-964A-9149-5C78D99EA36D}" dt="2021-04-18T08:55:16.095" v="57"/>
          <ac:spMkLst>
            <pc:docMk/>
            <pc:sldMk cId="111057490" sldId="594"/>
            <ac:spMk id="12" creationId="{295E77F0-581D-E84C-89DF-0964115AA4F0}"/>
          </ac:spMkLst>
        </pc:spChg>
        <pc:spChg chg="mod">
          <ac:chgData name="Nane Kratzke" userId="971be13ff4ee5ef6" providerId="LiveId" clId="{BAFA5394-6EE7-964A-9149-5C78D99EA36D}" dt="2021-04-18T08:54:20.603" v="42" actId="6549"/>
          <ac:spMkLst>
            <pc:docMk/>
            <pc:sldMk cId="111057490" sldId="594"/>
            <ac:spMk id="23" creationId="{843AD55F-A820-B34B-A476-52238CE2A01E}"/>
          </ac:spMkLst>
        </pc:spChg>
        <pc:picChg chg="add del mod">
          <ac:chgData name="Nane Kratzke" userId="971be13ff4ee5ef6" providerId="LiveId" clId="{BAFA5394-6EE7-964A-9149-5C78D99EA36D}" dt="2021-04-18T08:51:58.129" v="24" actId="478"/>
          <ac:picMkLst>
            <pc:docMk/>
            <pc:sldMk cId="111057490" sldId="594"/>
            <ac:picMk id="5" creationId="{4B91E086-DB83-2D40-AD1B-8E68479489E0}"/>
          </ac:picMkLst>
        </pc:picChg>
        <pc:picChg chg="add mod">
          <ac:chgData name="Nane Kratzke" userId="971be13ff4ee5ef6" providerId="LiveId" clId="{BAFA5394-6EE7-964A-9149-5C78D99EA36D}" dt="2021-04-18T08:54:29.836" v="45" actId="1076"/>
          <ac:picMkLst>
            <pc:docMk/>
            <pc:sldMk cId="111057490" sldId="594"/>
            <ac:picMk id="6" creationId="{8B891462-9391-D74D-9F3D-B999C598E0B7}"/>
          </ac:picMkLst>
        </pc:picChg>
        <pc:picChg chg="add mod">
          <ac:chgData name="Nane Kratzke" userId="971be13ff4ee5ef6" providerId="LiveId" clId="{BAFA5394-6EE7-964A-9149-5C78D99EA36D}" dt="2021-04-18T08:55:07.505" v="55" actId="1076"/>
          <ac:picMkLst>
            <pc:docMk/>
            <pc:sldMk cId="111057490" sldId="594"/>
            <ac:picMk id="8" creationId="{1151D50B-BD89-F741-B9F2-01E7ACCF148E}"/>
          </ac:picMkLst>
        </pc:picChg>
        <pc:picChg chg="add mod">
          <ac:chgData name="Nane Kratzke" userId="971be13ff4ee5ef6" providerId="LiveId" clId="{BAFA5394-6EE7-964A-9149-5C78D99EA36D}" dt="2021-04-18T08:55:46.166" v="63" actId="14100"/>
          <ac:picMkLst>
            <pc:docMk/>
            <pc:sldMk cId="111057490" sldId="594"/>
            <ac:picMk id="10" creationId="{2C62AAF4-1CC0-CA41-B200-CD8604EC9291}"/>
          </ac:picMkLst>
        </pc:picChg>
        <pc:picChg chg="add mod">
          <ac:chgData name="Nane Kratzke" userId="971be13ff4ee5ef6" providerId="LiveId" clId="{BAFA5394-6EE7-964A-9149-5C78D99EA36D}" dt="2021-04-18T08:55:24.245" v="60" actId="14100"/>
          <ac:picMkLst>
            <pc:docMk/>
            <pc:sldMk cId="111057490" sldId="594"/>
            <ac:picMk id="13" creationId="{F3EF884B-EE87-E14D-AB4C-5F2A3C402597}"/>
          </ac:picMkLst>
        </pc:picChg>
        <pc:picChg chg="add del mod">
          <ac:chgData name="Nane Kratzke" userId="971be13ff4ee5ef6" providerId="LiveId" clId="{BAFA5394-6EE7-964A-9149-5C78D99EA36D}" dt="2021-04-18T08:54:37.482" v="47" actId="478"/>
          <ac:picMkLst>
            <pc:docMk/>
            <pc:sldMk cId="111057490" sldId="594"/>
            <ac:picMk id="1026" creationId="{E7B21A97-9603-1E4C-9FEC-9DF59EC453BC}"/>
          </ac:picMkLst>
        </pc:picChg>
        <pc:picChg chg="del">
          <ac:chgData name="Nane Kratzke" userId="971be13ff4ee5ef6" providerId="LiveId" clId="{BAFA5394-6EE7-964A-9149-5C78D99EA36D}" dt="2021-04-18T08:48:42.888" v="9" actId="478"/>
          <ac:picMkLst>
            <pc:docMk/>
            <pc:sldMk cId="111057490" sldId="594"/>
            <ac:picMk id="12290" creationId="{DC54D8F9-DAAB-8A4F-830A-D0323DEBA19F}"/>
          </ac:picMkLst>
        </pc:picChg>
        <pc:picChg chg="del">
          <ac:chgData name="Nane Kratzke" userId="971be13ff4ee5ef6" providerId="LiveId" clId="{BAFA5394-6EE7-964A-9149-5C78D99EA36D}" dt="2021-04-18T08:48:44.450" v="10" actId="478"/>
          <ac:picMkLst>
            <pc:docMk/>
            <pc:sldMk cId="111057490" sldId="594"/>
            <ac:picMk id="14338" creationId="{F60B25DB-6EB1-5248-8D80-A57C839295D0}"/>
          </ac:picMkLst>
        </pc:picChg>
      </pc:sldChg>
    </pc:docChg>
  </pc:docChgLst>
  <pc:docChgLst>
    <pc:chgData name="Nane Kratzke" userId="971be13ff4ee5ef6" providerId="LiveId" clId="{D25E5EEA-135C-BE44-87AC-D141053F1FF5}"/>
    <pc:docChg chg="undo custSel modSld">
      <pc:chgData name="Nane Kratzke" userId="971be13ff4ee5ef6" providerId="LiveId" clId="{D25E5EEA-135C-BE44-87AC-D141053F1FF5}" dt="2021-06-09T13:19:23.014" v="82" actId="20577"/>
      <pc:docMkLst>
        <pc:docMk/>
      </pc:docMkLst>
      <pc:sldChg chg="modSp mod">
        <pc:chgData name="Nane Kratzke" userId="971be13ff4ee5ef6" providerId="LiveId" clId="{D25E5EEA-135C-BE44-87AC-D141053F1FF5}" dt="2021-06-08T07:51:55.608" v="78" actId="20577"/>
        <pc:sldMkLst>
          <pc:docMk/>
          <pc:sldMk cId="814459774" sldId="526"/>
        </pc:sldMkLst>
        <pc:spChg chg="mod">
          <ac:chgData name="Nane Kratzke" userId="971be13ff4ee5ef6" providerId="LiveId" clId="{D25E5EEA-135C-BE44-87AC-D141053F1FF5}" dt="2021-06-08T07:51:55.608" v="78" actId="20577"/>
          <ac:spMkLst>
            <pc:docMk/>
            <pc:sldMk cId="814459774" sldId="526"/>
            <ac:spMk id="15" creationId="{7FC43DF9-E027-9146-927F-D51031E8FB7A}"/>
          </ac:spMkLst>
        </pc:spChg>
      </pc:sldChg>
      <pc:sldChg chg="addSp delSp modSp mod">
        <pc:chgData name="Nane Kratzke" userId="971be13ff4ee5ef6" providerId="LiveId" clId="{D25E5EEA-135C-BE44-87AC-D141053F1FF5}" dt="2021-05-26T10:26:26.341" v="70" actId="113"/>
        <pc:sldMkLst>
          <pc:docMk/>
          <pc:sldMk cId="172149532" sldId="541"/>
        </pc:sldMkLst>
        <pc:spChg chg="mod">
          <ac:chgData name="Nane Kratzke" userId="971be13ff4ee5ef6" providerId="LiveId" clId="{D25E5EEA-135C-BE44-87AC-D141053F1FF5}" dt="2021-05-26T10:26:26.341" v="70" actId="113"/>
          <ac:spMkLst>
            <pc:docMk/>
            <pc:sldMk cId="172149532" sldId="541"/>
            <ac:spMk id="10" creationId="{27041805-23D9-134C-AC3C-BEEBDD11909C}"/>
          </ac:spMkLst>
        </pc:spChg>
        <pc:grpChg chg="add mod">
          <ac:chgData name="Nane Kratzke" userId="971be13ff4ee5ef6" providerId="LiveId" clId="{D25E5EEA-135C-BE44-87AC-D141053F1FF5}" dt="2021-05-26T10:25:59.549" v="51" actId="1076"/>
          <ac:grpSpMkLst>
            <pc:docMk/>
            <pc:sldMk cId="172149532" sldId="541"/>
            <ac:grpSpMk id="5" creationId="{43ACB2F9-9266-D347-B60A-629C26E6EAEC}"/>
          </ac:grpSpMkLst>
        </pc:grpChg>
        <pc:picChg chg="mod">
          <ac:chgData name="Nane Kratzke" userId="971be13ff4ee5ef6" providerId="LiveId" clId="{D25E5EEA-135C-BE44-87AC-D141053F1FF5}" dt="2021-05-26T10:25:13.906" v="48" actId="164"/>
          <ac:picMkLst>
            <pc:docMk/>
            <pc:sldMk cId="172149532" sldId="541"/>
            <ac:picMk id="8" creationId="{8E0558D1-E7ED-304C-8D0F-82318E0F1487}"/>
          </ac:picMkLst>
        </pc:picChg>
        <pc:picChg chg="mod">
          <ac:chgData name="Nane Kratzke" userId="971be13ff4ee5ef6" providerId="LiveId" clId="{D25E5EEA-135C-BE44-87AC-D141053F1FF5}" dt="2021-05-26T10:25:13.906" v="48" actId="164"/>
          <ac:picMkLst>
            <pc:docMk/>
            <pc:sldMk cId="172149532" sldId="541"/>
            <ac:picMk id="12" creationId="{80B30682-75DD-324D-BC57-9E08FB78789C}"/>
          </ac:picMkLst>
        </pc:picChg>
        <pc:picChg chg="del">
          <ac:chgData name="Nane Kratzke" userId="971be13ff4ee5ef6" providerId="LiveId" clId="{D25E5EEA-135C-BE44-87AC-D141053F1FF5}" dt="2021-05-26T10:25:49.914" v="49" actId="478"/>
          <ac:picMkLst>
            <pc:docMk/>
            <pc:sldMk cId="172149532" sldId="541"/>
            <ac:picMk id="9218" creationId="{CD96A83A-DDF0-C04E-BA84-FF05ED74A1C4}"/>
          </ac:picMkLst>
        </pc:picChg>
      </pc:sldChg>
      <pc:sldChg chg="modSp mod">
        <pc:chgData name="Nane Kratzke" userId="971be13ff4ee5ef6" providerId="LiveId" clId="{D25E5EEA-135C-BE44-87AC-D141053F1FF5}" dt="2021-05-26T09:49:23.082" v="40" actId="20577"/>
        <pc:sldMkLst>
          <pc:docMk/>
          <pc:sldMk cId="2675016215" sldId="544"/>
        </pc:sldMkLst>
        <pc:spChg chg="mod">
          <ac:chgData name="Nane Kratzke" userId="971be13ff4ee5ef6" providerId="LiveId" clId="{D25E5EEA-135C-BE44-87AC-D141053F1FF5}" dt="2021-05-26T09:49:23.082" v="40" actId="20577"/>
          <ac:spMkLst>
            <pc:docMk/>
            <pc:sldMk cId="2675016215" sldId="544"/>
            <ac:spMk id="5" creationId="{C3AA3A27-9513-1F48-B99C-384CB7666A9D}"/>
          </ac:spMkLst>
        </pc:spChg>
      </pc:sldChg>
      <pc:sldChg chg="modSp mod">
        <pc:chgData name="Nane Kratzke" userId="971be13ff4ee5ef6" providerId="LiveId" clId="{D25E5EEA-135C-BE44-87AC-D141053F1FF5}" dt="2021-06-09T13:19:23.014" v="82" actId="20577"/>
        <pc:sldMkLst>
          <pc:docMk/>
          <pc:sldMk cId="3742116271" sldId="547"/>
        </pc:sldMkLst>
        <pc:spChg chg="mod">
          <ac:chgData name="Nane Kratzke" userId="971be13ff4ee5ef6" providerId="LiveId" clId="{D25E5EEA-135C-BE44-87AC-D141053F1FF5}" dt="2021-06-09T13:19:23.014" v="82" actId="20577"/>
          <ac:spMkLst>
            <pc:docMk/>
            <pc:sldMk cId="3742116271" sldId="547"/>
            <ac:spMk id="10" creationId="{2F7A0675-F208-8D49-A251-2498EB2D0A8C}"/>
          </ac:spMkLst>
        </pc:spChg>
      </pc:sldChg>
      <pc:sldChg chg="modSp mod">
        <pc:chgData name="Nane Kratzke" userId="971be13ff4ee5ef6" providerId="LiveId" clId="{D25E5EEA-135C-BE44-87AC-D141053F1FF5}" dt="2021-05-18T08:42:44.076" v="19" actId="20577"/>
        <pc:sldMkLst>
          <pc:docMk/>
          <pc:sldMk cId="758386257" sldId="549"/>
        </pc:sldMkLst>
        <pc:spChg chg="mod">
          <ac:chgData name="Nane Kratzke" userId="971be13ff4ee5ef6" providerId="LiveId" clId="{D25E5EEA-135C-BE44-87AC-D141053F1FF5}" dt="2021-05-18T08:42:44.076" v="19" actId="20577"/>
          <ac:spMkLst>
            <pc:docMk/>
            <pc:sldMk cId="758386257" sldId="549"/>
            <ac:spMk id="5" creationId="{5082D9F1-3861-9B4D-8C8C-4A277EAA3ABB}"/>
          </ac:spMkLst>
        </pc:spChg>
      </pc:sldChg>
      <pc:sldChg chg="modSp mod">
        <pc:chgData name="Nane Kratzke" userId="971be13ff4ee5ef6" providerId="LiveId" clId="{D25E5EEA-135C-BE44-87AC-D141053F1FF5}" dt="2021-05-18T08:43:17.549" v="21" actId="1076"/>
        <pc:sldMkLst>
          <pc:docMk/>
          <pc:sldMk cId="2677618009" sldId="550"/>
        </pc:sldMkLst>
        <pc:spChg chg="mod">
          <ac:chgData name="Nane Kratzke" userId="971be13ff4ee5ef6" providerId="LiveId" clId="{D25E5EEA-135C-BE44-87AC-D141053F1FF5}" dt="2021-05-18T08:43:17.549" v="21" actId="1076"/>
          <ac:spMkLst>
            <pc:docMk/>
            <pc:sldMk cId="2677618009" sldId="550"/>
            <ac:spMk id="5" creationId="{5082D9F1-3861-9B4D-8C8C-4A277EAA3ABB}"/>
          </ac:spMkLst>
        </pc:spChg>
      </pc:sldChg>
      <pc:sldChg chg="modSp">
        <pc:chgData name="Nane Kratzke" userId="971be13ff4ee5ef6" providerId="LiveId" clId="{D25E5EEA-135C-BE44-87AC-D141053F1FF5}" dt="2021-05-18T08:50:39.050" v="22" actId="167"/>
        <pc:sldMkLst>
          <pc:docMk/>
          <pc:sldMk cId="1035953363" sldId="551"/>
        </pc:sldMkLst>
        <pc:picChg chg="mod">
          <ac:chgData name="Nane Kratzke" userId="971be13ff4ee5ef6" providerId="LiveId" clId="{D25E5EEA-135C-BE44-87AC-D141053F1FF5}" dt="2021-05-18T08:50:39.050" v="22" actId="167"/>
          <ac:picMkLst>
            <pc:docMk/>
            <pc:sldMk cId="1035953363" sldId="551"/>
            <ac:picMk id="5" creationId="{9A4B031D-BEE1-2648-BE20-0B47A45492E0}"/>
          </ac:picMkLst>
        </pc:picChg>
      </pc:sldChg>
      <pc:sldChg chg="modSp mod">
        <pc:chgData name="Nane Kratzke" userId="971be13ff4ee5ef6" providerId="LiveId" clId="{D25E5EEA-135C-BE44-87AC-D141053F1FF5}" dt="2021-05-18T13:10:12.972" v="39" actId="20577"/>
        <pc:sldMkLst>
          <pc:docMk/>
          <pc:sldMk cId="3796442489" sldId="553"/>
        </pc:sldMkLst>
        <pc:spChg chg="mod">
          <ac:chgData name="Nane Kratzke" userId="971be13ff4ee5ef6" providerId="LiveId" clId="{D25E5EEA-135C-BE44-87AC-D141053F1FF5}" dt="2021-05-18T13:10:12.972" v="39" actId="20577"/>
          <ac:spMkLst>
            <pc:docMk/>
            <pc:sldMk cId="3796442489" sldId="553"/>
            <ac:spMk id="19" creationId="{575ECB49-5B0B-684A-8CF0-32F2E254A6CF}"/>
          </ac:spMkLst>
        </pc:spChg>
      </pc:sldChg>
      <pc:sldChg chg="modSp mod">
        <pc:chgData name="Nane Kratzke" userId="971be13ff4ee5ef6" providerId="LiveId" clId="{D25E5EEA-135C-BE44-87AC-D141053F1FF5}" dt="2021-05-18T10:17:57.815" v="23" actId="14861"/>
        <pc:sldMkLst>
          <pc:docMk/>
          <pc:sldMk cId="60457338" sldId="557"/>
        </pc:sldMkLst>
        <pc:picChg chg="mod">
          <ac:chgData name="Nane Kratzke" userId="971be13ff4ee5ef6" providerId="LiveId" clId="{D25E5EEA-135C-BE44-87AC-D141053F1FF5}" dt="2021-05-18T10:17:57.815" v="23" actId="14861"/>
          <ac:picMkLst>
            <pc:docMk/>
            <pc:sldMk cId="60457338" sldId="557"/>
            <ac:picMk id="9" creationId="{13016BEA-44EC-024B-9F8A-50B2311F0FE7}"/>
          </ac:picMkLst>
        </pc:picChg>
      </pc:sldChg>
    </pc:docChg>
  </pc:docChgLst>
  <pc:docChgLst>
    <pc:chgData name="Nane Kratzke" userId="971be13ff4ee5ef6" providerId="LiveId" clId="{3C454D79-4C92-8D45-AA39-CDA3285F98A9}"/>
    <pc:docChg chg="custSel addSld modSld">
      <pc:chgData name="Nane Kratzke" userId="971be13ff4ee5ef6" providerId="LiveId" clId="{3C454D79-4C92-8D45-AA39-CDA3285F98A9}" dt="2021-11-30T10:03:59.625" v="62" actId="20577"/>
      <pc:docMkLst>
        <pc:docMk/>
      </pc:docMkLst>
      <pc:sldChg chg="addSp modSp add mod modClrScheme chgLayout">
        <pc:chgData name="Nane Kratzke" userId="971be13ff4ee5ef6" providerId="LiveId" clId="{3C454D79-4C92-8D45-AA39-CDA3285F98A9}" dt="2021-11-30T10:03:59.625" v="62" actId="20577"/>
        <pc:sldMkLst>
          <pc:docMk/>
          <pc:sldMk cId="2487667598" sldId="432"/>
        </pc:sldMkLst>
        <pc:spChg chg="add mod ord">
          <ac:chgData name="Nane Kratzke" userId="971be13ff4ee5ef6" providerId="LiveId" clId="{3C454D79-4C92-8D45-AA39-CDA3285F98A9}" dt="2021-11-30T10:03:48.003" v="18" actId="20577"/>
          <ac:spMkLst>
            <pc:docMk/>
            <pc:sldMk cId="2487667598" sldId="432"/>
            <ac:spMk id="2" creationId="{C6EEF0CD-6E87-4040-90BA-77BD2F26ED83}"/>
          </ac:spMkLst>
        </pc:spChg>
        <pc:spChg chg="add mod ord">
          <ac:chgData name="Nane Kratzke" userId="971be13ff4ee5ef6" providerId="LiveId" clId="{3C454D79-4C92-8D45-AA39-CDA3285F98A9}" dt="2021-11-30T10:03:59.625" v="62" actId="20577"/>
          <ac:spMkLst>
            <pc:docMk/>
            <pc:sldMk cId="2487667598" sldId="432"/>
            <ac:spMk id="3" creationId="{631C82EF-83DD-3446-86CF-B481FC754159}"/>
          </ac:spMkLst>
        </pc:spChg>
        <pc:spChg chg="mod ord">
          <ac:chgData name="Nane Kratzke" userId="971be13ff4ee5ef6" providerId="LiveId" clId="{3C454D79-4C92-8D45-AA39-CDA3285F98A9}" dt="2021-11-30T10:03:35.166" v="2" actId="700"/>
          <ac:spMkLst>
            <pc:docMk/>
            <pc:sldMk cId="2487667598" sldId="432"/>
            <ac:spMk id="6" creationId="{0F2DDE27-92D3-C74C-9006-07C2999CBE36}"/>
          </ac:spMkLst>
        </pc:spChg>
        <pc:picChg chg="mod">
          <ac:chgData name="Nane Kratzke" userId="971be13ff4ee5ef6" providerId="LiveId" clId="{3C454D79-4C92-8D45-AA39-CDA3285F98A9}" dt="2021-11-30T10:03:29.927" v="1" actId="167"/>
          <ac:picMkLst>
            <pc:docMk/>
            <pc:sldMk cId="2487667598" sldId="432"/>
            <ac:picMk id="14" creationId="{02AE9432-680C-8742-B5D4-39F8B63856B6}"/>
          </ac:picMkLst>
        </pc:picChg>
      </pc:sldChg>
    </pc:docChg>
  </pc:docChgLst>
  <pc:docChgLst>
    <pc:chgData name="Nane Kratzke" userId="971be13ff4ee5ef6" providerId="LiveId" clId="{3C00C86D-3433-F840-B48D-C25350200826}"/>
    <pc:docChg chg="undo custSel addSld modSld">
      <pc:chgData name="Nane Kratzke" userId="971be13ff4ee5ef6" providerId="LiveId" clId="{3C00C86D-3433-F840-B48D-C25350200826}" dt="2020-09-16T18:06:35.363" v="553" actId="478"/>
      <pc:docMkLst>
        <pc:docMk/>
      </pc:docMkLst>
      <pc:sldChg chg="addSp delSp modSp mod setBg">
        <pc:chgData name="Nane Kratzke" userId="971be13ff4ee5ef6" providerId="LiveId" clId="{3C00C86D-3433-F840-B48D-C25350200826}" dt="2020-09-16T18:00:24.171" v="524" actId="207"/>
        <pc:sldMkLst>
          <pc:docMk/>
          <pc:sldMk cId="704272100" sldId="323"/>
        </pc:sldMkLst>
        <pc:spChg chg="mod">
          <ac:chgData name="Nane Kratzke" userId="971be13ff4ee5ef6" providerId="LiveId" clId="{3C00C86D-3433-F840-B48D-C25350200826}" dt="2020-09-16T18:00:24.171" v="524" actId="207"/>
          <ac:spMkLst>
            <pc:docMk/>
            <pc:sldMk cId="704272100" sldId="323"/>
            <ac:spMk id="8" creationId="{0C508602-457E-2C4E-A9AC-85A3D0BD58E5}"/>
          </ac:spMkLst>
        </pc:spChg>
        <pc:graphicFrameChg chg="add del mod modGraphic">
          <ac:chgData name="Nane Kratzke" userId="971be13ff4ee5ef6" providerId="LiveId" clId="{3C00C86D-3433-F840-B48D-C25350200826}" dt="2020-09-16T17:50:45.388" v="493"/>
          <ac:graphicFrameMkLst>
            <pc:docMk/>
            <pc:sldMk cId="704272100" sldId="323"/>
            <ac:graphicFrameMk id="4" creationId="{613D95A5-2064-C64A-BBE6-223C2EA23113}"/>
          </ac:graphicFrameMkLst>
        </pc:graphicFrameChg>
        <pc:picChg chg="add del mod">
          <ac:chgData name="Nane Kratzke" userId="971be13ff4ee5ef6" providerId="LiveId" clId="{3C00C86D-3433-F840-B48D-C25350200826}" dt="2020-09-16T17:59:00.662" v="517" actId="478"/>
          <ac:picMkLst>
            <pc:docMk/>
            <pc:sldMk cId="704272100" sldId="323"/>
            <ac:picMk id="1027" creationId="{CECE40DD-97DE-2C41-8F52-A54A540ADC80}"/>
          </ac:picMkLst>
        </pc:picChg>
      </pc:sldChg>
      <pc:sldChg chg="modSp mod">
        <pc:chgData name="Nane Kratzke" userId="971be13ff4ee5ef6" providerId="LiveId" clId="{3C00C86D-3433-F840-B48D-C25350200826}" dt="2020-09-16T17:49:38.253" v="440" actId="20577"/>
        <pc:sldMkLst>
          <pc:docMk/>
          <pc:sldMk cId="1230386854" sldId="341"/>
        </pc:sldMkLst>
        <pc:spChg chg="mod">
          <ac:chgData name="Nane Kratzke" userId="971be13ff4ee5ef6" providerId="LiveId" clId="{3C00C86D-3433-F840-B48D-C25350200826}" dt="2020-09-16T17:49:38.253" v="440" actId="20577"/>
          <ac:spMkLst>
            <pc:docMk/>
            <pc:sldMk cId="1230386854" sldId="341"/>
            <ac:spMk id="13" creationId="{354047B6-BD76-2344-BC64-8469A2B7DD78}"/>
          </ac:spMkLst>
        </pc:spChg>
        <pc:spChg chg="mod">
          <ac:chgData name="Nane Kratzke" userId="971be13ff4ee5ef6" providerId="LiveId" clId="{3C00C86D-3433-F840-B48D-C25350200826}" dt="2020-09-16T17:49:30.379" v="432" actId="20577"/>
          <ac:spMkLst>
            <pc:docMk/>
            <pc:sldMk cId="1230386854" sldId="341"/>
            <ac:spMk id="14" creationId="{394EE6B6-3117-D046-8CD3-B5251715E0CF}"/>
          </ac:spMkLst>
        </pc:spChg>
      </pc:sldChg>
      <pc:sldChg chg="modSp mod">
        <pc:chgData name="Nane Kratzke" userId="971be13ff4ee5ef6" providerId="LiveId" clId="{3C00C86D-3433-F840-B48D-C25350200826}" dt="2020-09-16T17:41:52.163" v="118" actId="20577"/>
        <pc:sldMkLst>
          <pc:docMk/>
          <pc:sldMk cId="1558660255" sldId="342"/>
        </pc:sldMkLst>
        <pc:spChg chg="mod">
          <ac:chgData name="Nane Kratzke" userId="971be13ff4ee5ef6" providerId="LiveId" clId="{3C00C86D-3433-F840-B48D-C25350200826}" dt="2020-09-16T17:41:52.163" v="118" actId="20577"/>
          <ac:spMkLst>
            <pc:docMk/>
            <pc:sldMk cId="1558660255" sldId="342"/>
            <ac:spMk id="3" creationId="{C95E9DB5-85EC-1243-9EB6-6440C0B5B0A5}"/>
          </ac:spMkLst>
        </pc:spChg>
      </pc:sldChg>
      <pc:sldChg chg="delSp mod">
        <pc:chgData name="Nane Kratzke" userId="971be13ff4ee5ef6" providerId="LiveId" clId="{3C00C86D-3433-F840-B48D-C25350200826}" dt="2020-09-16T18:06:35.363" v="553" actId="478"/>
        <pc:sldMkLst>
          <pc:docMk/>
          <pc:sldMk cId="3828543625" sldId="353"/>
        </pc:sldMkLst>
        <pc:spChg chg="del">
          <ac:chgData name="Nane Kratzke" userId="971be13ff4ee5ef6" providerId="LiveId" clId="{3C00C86D-3433-F840-B48D-C25350200826}" dt="2020-09-16T18:06:35.363" v="553" actId="478"/>
          <ac:spMkLst>
            <pc:docMk/>
            <pc:sldMk cId="3828543625" sldId="353"/>
            <ac:spMk id="9" creationId="{782BDE8C-C634-5A46-92DE-01ED384BFFD4}"/>
          </ac:spMkLst>
        </pc:spChg>
      </pc:sldChg>
      <pc:sldChg chg="modSp mod">
        <pc:chgData name="Nane Kratzke" userId="971be13ff4ee5ef6" providerId="LiveId" clId="{3C00C86D-3433-F840-B48D-C25350200826}" dt="2020-09-16T18:02:55.903" v="539" actId="20577"/>
        <pc:sldMkLst>
          <pc:docMk/>
          <pc:sldMk cId="4037558482" sldId="362"/>
        </pc:sldMkLst>
        <pc:spChg chg="mod">
          <ac:chgData name="Nane Kratzke" userId="971be13ff4ee5ef6" providerId="LiveId" clId="{3C00C86D-3433-F840-B48D-C25350200826}" dt="2020-09-16T18:02:55.903" v="539" actId="20577"/>
          <ac:spMkLst>
            <pc:docMk/>
            <pc:sldMk cId="4037558482" sldId="362"/>
            <ac:spMk id="5" creationId="{DF07706A-B0CE-B04A-995D-D771CFD65309}"/>
          </ac:spMkLst>
        </pc:spChg>
      </pc:sldChg>
      <pc:sldChg chg="modSp mod">
        <pc:chgData name="Nane Kratzke" userId="971be13ff4ee5ef6" providerId="LiveId" clId="{3C00C86D-3433-F840-B48D-C25350200826}" dt="2020-09-16T18:03:53.396" v="552" actId="20577"/>
        <pc:sldMkLst>
          <pc:docMk/>
          <pc:sldMk cId="1459311474" sldId="366"/>
        </pc:sldMkLst>
        <pc:spChg chg="mod">
          <ac:chgData name="Nane Kratzke" userId="971be13ff4ee5ef6" providerId="LiveId" clId="{3C00C86D-3433-F840-B48D-C25350200826}" dt="2020-09-16T18:03:53.396" v="552" actId="20577"/>
          <ac:spMkLst>
            <pc:docMk/>
            <pc:sldMk cId="1459311474" sldId="366"/>
            <ac:spMk id="5" creationId="{C4F11588-8519-0B43-9986-029D80F18E73}"/>
          </ac:spMkLst>
        </pc:spChg>
      </pc:sldChg>
      <pc:sldChg chg="modSp add mod">
        <pc:chgData name="Nane Kratzke" userId="971be13ff4ee5ef6" providerId="LiveId" clId="{3C00C86D-3433-F840-B48D-C25350200826}" dt="2020-09-16T17:59:25.505" v="519" actId="207"/>
        <pc:sldMkLst>
          <pc:docMk/>
          <pc:sldMk cId="1103827923" sldId="367"/>
        </pc:sldMkLst>
        <pc:spChg chg="mod">
          <ac:chgData name="Nane Kratzke" userId="971be13ff4ee5ef6" providerId="LiveId" clId="{3C00C86D-3433-F840-B48D-C25350200826}" dt="2020-09-16T17:59:25.505" v="519" actId="207"/>
          <ac:spMkLst>
            <pc:docMk/>
            <pc:sldMk cId="1103827923" sldId="367"/>
            <ac:spMk id="8" creationId="{0C508602-457E-2C4E-A9AC-85A3D0BD58E5}"/>
          </ac:spMkLst>
        </pc:spChg>
      </pc:sldChg>
      <pc:sldChg chg="modSp add mod">
        <pc:chgData name="Nane Kratzke" userId="971be13ff4ee5ef6" providerId="LiveId" clId="{3C00C86D-3433-F840-B48D-C25350200826}" dt="2020-09-16T17:59:57.158" v="521" actId="207"/>
        <pc:sldMkLst>
          <pc:docMk/>
          <pc:sldMk cId="1147892444" sldId="368"/>
        </pc:sldMkLst>
        <pc:spChg chg="mod">
          <ac:chgData name="Nane Kratzke" userId="971be13ff4ee5ef6" providerId="LiveId" clId="{3C00C86D-3433-F840-B48D-C25350200826}" dt="2020-09-16T17:59:57.158" v="521" actId="207"/>
          <ac:spMkLst>
            <pc:docMk/>
            <pc:sldMk cId="1147892444" sldId="368"/>
            <ac:spMk id="8" creationId="{0C508602-457E-2C4E-A9AC-85A3D0BD58E5}"/>
          </ac:spMkLst>
        </pc:spChg>
      </pc:sldChg>
      <pc:sldChg chg="modSp add mod">
        <pc:chgData name="Nane Kratzke" userId="971be13ff4ee5ef6" providerId="LiveId" clId="{3C00C86D-3433-F840-B48D-C25350200826}" dt="2020-09-16T18:00:13.482" v="523" actId="207"/>
        <pc:sldMkLst>
          <pc:docMk/>
          <pc:sldMk cId="433216515" sldId="369"/>
        </pc:sldMkLst>
        <pc:spChg chg="mod">
          <ac:chgData name="Nane Kratzke" userId="971be13ff4ee5ef6" providerId="LiveId" clId="{3C00C86D-3433-F840-B48D-C25350200826}" dt="2020-09-16T18:00:13.482" v="523" actId="207"/>
          <ac:spMkLst>
            <pc:docMk/>
            <pc:sldMk cId="433216515" sldId="369"/>
            <ac:spMk id="8" creationId="{0C508602-457E-2C4E-A9AC-85A3D0BD58E5}"/>
          </ac:spMkLst>
        </pc:spChg>
      </pc:sldChg>
    </pc:docChg>
  </pc:docChgLst>
  <pc:docChgLst>
    <pc:chgData name="Nane Kratzke" userId="971be13ff4ee5ef6" providerId="LiveId" clId="{96D82DE5-8D6D-254E-B430-D819599CDE37}"/>
    <pc:docChg chg="modSld">
      <pc:chgData name="Nane Kratzke" userId="971be13ff4ee5ef6" providerId="LiveId" clId="{96D82DE5-8D6D-254E-B430-D819599CDE37}" dt="2020-12-01T13:47:21.753" v="11" actId="20577"/>
      <pc:docMkLst>
        <pc:docMk/>
      </pc:docMkLst>
      <pc:sldChg chg="modSp mod">
        <pc:chgData name="Nane Kratzke" userId="971be13ff4ee5ef6" providerId="LiveId" clId="{96D82DE5-8D6D-254E-B430-D819599CDE37}" dt="2020-12-01T13:47:12.269" v="1" actId="20577"/>
        <pc:sldMkLst>
          <pc:docMk/>
          <pc:sldMk cId="3319159460" sldId="484"/>
        </pc:sldMkLst>
        <pc:spChg chg="mod">
          <ac:chgData name="Nane Kratzke" userId="971be13ff4ee5ef6" providerId="LiveId" clId="{96D82DE5-8D6D-254E-B430-D819599CDE37}" dt="2020-12-01T13:47:12.269" v="1" actId="20577"/>
          <ac:spMkLst>
            <pc:docMk/>
            <pc:sldMk cId="3319159460" sldId="484"/>
            <ac:spMk id="10" creationId="{9C89335C-6F7B-D34F-868F-1FE40B5FFA83}"/>
          </ac:spMkLst>
        </pc:spChg>
      </pc:sldChg>
      <pc:sldChg chg="modSp mod">
        <pc:chgData name="Nane Kratzke" userId="971be13ff4ee5ef6" providerId="LiveId" clId="{96D82DE5-8D6D-254E-B430-D819599CDE37}" dt="2020-12-01T13:47:21.753" v="11" actId="20577"/>
        <pc:sldMkLst>
          <pc:docMk/>
          <pc:sldMk cId="1293430604" sldId="510"/>
        </pc:sldMkLst>
        <pc:spChg chg="mod">
          <ac:chgData name="Nane Kratzke" userId="971be13ff4ee5ef6" providerId="LiveId" clId="{96D82DE5-8D6D-254E-B430-D819599CDE37}" dt="2020-12-01T13:47:21.753" v="11" actId="20577"/>
          <ac:spMkLst>
            <pc:docMk/>
            <pc:sldMk cId="1293430604" sldId="510"/>
            <ac:spMk id="8" creationId="{6DAA361C-189A-2E41-8E2F-D004F318335C}"/>
          </ac:spMkLst>
        </pc:spChg>
      </pc:sldChg>
    </pc:docChg>
  </pc:docChgLst>
  <pc:docChgLst>
    <pc:chgData name="Nane Kratzke" userId="971be13ff4ee5ef6" providerId="LiveId" clId="{F80FBA5A-6B28-D64A-A741-CD926CAB4977}"/>
    <pc:docChg chg="undo custSel addSld delSld modSld">
      <pc:chgData name="Nane Kratzke" userId="971be13ff4ee5ef6" providerId="LiveId" clId="{F80FBA5A-6B28-D64A-A741-CD926CAB4977}" dt="2020-09-16T15:47:18.049" v="11778" actId="14100"/>
      <pc:docMkLst>
        <pc:docMk/>
      </pc:docMkLst>
      <pc:sldChg chg="modSp mod">
        <pc:chgData name="Nane Kratzke" userId="971be13ff4ee5ef6" providerId="LiveId" clId="{F80FBA5A-6B28-D64A-A741-CD926CAB4977}" dt="2020-09-16T14:26:59.824" v="5851" actId="20577"/>
        <pc:sldMkLst>
          <pc:docMk/>
          <pc:sldMk cId="704272100" sldId="323"/>
        </pc:sldMkLst>
        <pc:spChg chg="mod">
          <ac:chgData name="Nane Kratzke" userId="971be13ff4ee5ef6" providerId="LiveId" clId="{F80FBA5A-6B28-D64A-A741-CD926CAB4977}" dt="2020-09-16T14:26:59.824" v="5851" actId="20577"/>
          <ac:spMkLst>
            <pc:docMk/>
            <pc:sldMk cId="704272100" sldId="323"/>
            <ac:spMk id="8" creationId="{0C508602-457E-2C4E-A9AC-85A3D0BD58E5}"/>
          </ac:spMkLst>
        </pc:spChg>
      </pc:sldChg>
      <pc:sldChg chg="modSp mod">
        <pc:chgData name="Nane Kratzke" userId="971be13ff4ee5ef6" providerId="LiveId" clId="{F80FBA5A-6B28-D64A-A741-CD926CAB4977}" dt="2020-09-16T13:39:25.885" v="4109" actId="1076"/>
        <pc:sldMkLst>
          <pc:docMk/>
          <pc:sldMk cId="3704082915" sldId="328"/>
        </pc:sldMkLst>
        <pc:spChg chg="mod">
          <ac:chgData name="Nane Kratzke" userId="971be13ff4ee5ef6" providerId="LiveId" clId="{F80FBA5A-6B28-D64A-A741-CD926CAB4977}" dt="2020-09-16T13:39:25.885" v="4109" actId="1076"/>
          <ac:spMkLst>
            <pc:docMk/>
            <pc:sldMk cId="3704082915" sldId="328"/>
            <ac:spMk id="9" creationId="{D440D2B9-023B-9E43-BA4A-E4DE712634A0}"/>
          </ac:spMkLst>
        </pc:spChg>
      </pc:sldChg>
      <pc:sldChg chg="addSp modSp add mod">
        <pc:chgData name="Nane Kratzke" userId="971be13ff4ee5ef6" providerId="LiveId" clId="{F80FBA5A-6B28-D64A-A741-CD926CAB4977}" dt="2020-09-16T08:59:15.927" v="2026" actId="6549"/>
        <pc:sldMkLst>
          <pc:docMk/>
          <pc:sldMk cId="2828050579" sldId="345"/>
        </pc:sldMkLst>
        <pc:spChg chg="mod">
          <ac:chgData name="Nane Kratzke" userId="971be13ff4ee5ef6" providerId="LiveId" clId="{F80FBA5A-6B28-D64A-A741-CD926CAB4977}" dt="2020-09-16T08:06:17.774" v="26" actId="20577"/>
          <ac:spMkLst>
            <pc:docMk/>
            <pc:sldMk cId="2828050579" sldId="345"/>
            <ac:spMk id="2" creationId="{F4E6780C-4C70-594E-B253-B757FDB5B250}"/>
          </ac:spMkLst>
        </pc:spChg>
        <pc:spChg chg="mod">
          <ac:chgData name="Nane Kratzke" userId="971be13ff4ee5ef6" providerId="LiveId" clId="{F80FBA5A-6B28-D64A-A741-CD926CAB4977}" dt="2020-09-16T08:59:15.927" v="2026" actId="6549"/>
          <ac:spMkLst>
            <pc:docMk/>
            <pc:sldMk cId="2828050579" sldId="345"/>
            <ac:spMk id="3" creationId="{E890DC55-B1C2-D74A-BEC1-7D4829202614}"/>
          </ac:spMkLst>
        </pc:spChg>
        <pc:spChg chg="add mod">
          <ac:chgData name="Nane Kratzke" userId="971be13ff4ee5ef6" providerId="LiveId" clId="{F80FBA5A-6B28-D64A-A741-CD926CAB4977}" dt="2020-09-16T08:12:57.741" v="360" actId="1076"/>
          <ac:spMkLst>
            <pc:docMk/>
            <pc:sldMk cId="2828050579" sldId="345"/>
            <ac:spMk id="7" creationId="{925BCC19-0F02-D442-85F0-B9E9501CCAC9}"/>
          </ac:spMkLst>
        </pc:spChg>
        <pc:spChg chg="add mod">
          <ac:chgData name="Nane Kratzke" userId="971be13ff4ee5ef6" providerId="LiveId" clId="{F80FBA5A-6B28-D64A-A741-CD926CAB4977}" dt="2020-09-16T08:33:26.884" v="726" actId="20577"/>
          <ac:spMkLst>
            <pc:docMk/>
            <pc:sldMk cId="2828050579" sldId="345"/>
            <ac:spMk id="8" creationId="{57BE6687-8B56-6241-9B30-E9F8E0525157}"/>
          </ac:spMkLst>
        </pc:spChg>
        <pc:spChg chg="add mod">
          <ac:chgData name="Nane Kratzke" userId="971be13ff4ee5ef6" providerId="LiveId" clId="{F80FBA5A-6B28-D64A-A741-CD926CAB4977}" dt="2020-09-16T08:34:14.236" v="811" actId="20577"/>
          <ac:spMkLst>
            <pc:docMk/>
            <pc:sldMk cId="2828050579" sldId="345"/>
            <ac:spMk id="9" creationId="{F0BF2B44-E9B8-BA4D-A42D-B8D2D050A08D}"/>
          </ac:spMkLst>
        </pc:spChg>
        <pc:picChg chg="add mod">
          <ac:chgData name="Nane Kratzke" userId="971be13ff4ee5ef6" providerId="LiveId" clId="{F80FBA5A-6B28-D64A-A741-CD926CAB4977}" dt="2020-09-16T08:12:51.273" v="359" actId="1076"/>
          <ac:picMkLst>
            <pc:docMk/>
            <pc:sldMk cId="2828050579" sldId="345"/>
            <ac:picMk id="5" creationId="{1E1DB5B3-7C27-8F4B-9F71-364A645324CF}"/>
          </ac:picMkLst>
        </pc:picChg>
        <pc:picChg chg="add mod">
          <ac:chgData name="Nane Kratzke" userId="971be13ff4ee5ef6" providerId="LiveId" clId="{F80FBA5A-6B28-D64A-A741-CD926CAB4977}" dt="2020-09-16T08:12:51.273" v="359" actId="1076"/>
          <ac:picMkLst>
            <pc:docMk/>
            <pc:sldMk cId="2828050579" sldId="345"/>
            <ac:picMk id="6" creationId="{3954FE9F-F624-E74C-A732-9CFD5CD6A5FE}"/>
          </ac:picMkLst>
        </pc:picChg>
      </pc:sldChg>
      <pc:sldChg chg="addSp delSp modSp add mod">
        <pc:chgData name="Nane Kratzke" userId="971be13ff4ee5ef6" providerId="LiveId" clId="{F80FBA5A-6B28-D64A-A741-CD926CAB4977}" dt="2020-09-16T08:26:20.210" v="633" actId="1076"/>
        <pc:sldMkLst>
          <pc:docMk/>
          <pc:sldMk cId="3775648860" sldId="346"/>
        </pc:sldMkLst>
        <pc:spChg chg="mod">
          <ac:chgData name="Nane Kratzke" userId="971be13ff4ee5ef6" providerId="LiveId" clId="{F80FBA5A-6B28-D64A-A741-CD926CAB4977}" dt="2020-09-16T08:14:42.661" v="383" actId="20577"/>
          <ac:spMkLst>
            <pc:docMk/>
            <pc:sldMk cId="3775648860" sldId="346"/>
            <ac:spMk id="2" creationId="{A4756EF6-DB20-A540-9849-1A625F68B3B3}"/>
          </ac:spMkLst>
        </pc:spChg>
        <pc:spChg chg="mod">
          <ac:chgData name="Nane Kratzke" userId="971be13ff4ee5ef6" providerId="LiveId" clId="{F80FBA5A-6B28-D64A-A741-CD926CAB4977}" dt="2020-09-16T08:22:14.569" v="569" actId="1076"/>
          <ac:spMkLst>
            <pc:docMk/>
            <pc:sldMk cId="3775648860" sldId="346"/>
            <ac:spMk id="3" creationId="{4AD52979-D94E-D544-9EE3-8DD0EA840F23}"/>
          </ac:spMkLst>
        </pc:spChg>
        <pc:spChg chg="add mod">
          <ac:chgData name="Nane Kratzke" userId="971be13ff4ee5ef6" providerId="LiveId" clId="{F80FBA5A-6B28-D64A-A741-CD926CAB4977}" dt="2020-09-16T08:26:20.210" v="633" actId="1076"/>
          <ac:spMkLst>
            <pc:docMk/>
            <pc:sldMk cId="3775648860" sldId="346"/>
            <ac:spMk id="5" creationId="{EE1B4436-8D9A-244B-A1C1-188ACF1FA47C}"/>
          </ac:spMkLst>
        </pc:spChg>
        <pc:spChg chg="add mod">
          <ac:chgData name="Nane Kratzke" userId="971be13ff4ee5ef6" providerId="LiveId" clId="{F80FBA5A-6B28-D64A-A741-CD926CAB4977}" dt="2020-09-16T08:26:20.210" v="633" actId="1076"/>
          <ac:spMkLst>
            <pc:docMk/>
            <pc:sldMk cId="3775648860" sldId="346"/>
            <ac:spMk id="6" creationId="{F475920D-691D-5642-B02F-F346D2D7D7AF}"/>
          </ac:spMkLst>
        </pc:spChg>
        <pc:spChg chg="add mod">
          <ac:chgData name="Nane Kratzke" userId="971be13ff4ee5ef6" providerId="LiveId" clId="{F80FBA5A-6B28-D64A-A741-CD926CAB4977}" dt="2020-09-16T08:26:20.210" v="633" actId="1076"/>
          <ac:spMkLst>
            <pc:docMk/>
            <pc:sldMk cId="3775648860" sldId="346"/>
            <ac:spMk id="7" creationId="{F6144800-9722-D441-A8C6-39FD2D50E99C}"/>
          </ac:spMkLst>
        </pc:spChg>
        <pc:spChg chg="add mod">
          <ac:chgData name="Nane Kratzke" userId="971be13ff4ee5ef6" providerId="LiveId" clId="{F80FBA5A-6B28-D64A-A741-CD926CAB4977}" dt="2020-09-16T08:26:20.210" v="633" actId="1076"/>
          <ac:spMkLst>
            <pc:docMk/>
            <pc:sldMk cId="3775648860" sldId="346"/>
            <ac:spMk id="8" creationId="{B79583F5-2D2A-E54B-A90D-BFFEE8B5D93C}"/>
          </ac:spMkLst>
        </pc:spChg>
        <pc:spChg chg="add mod">
          <ac:chgData name="Nane Kratzke" userId="971be13ff4ee5ef6" providerId="LiveId" clId="{F80FBA5A-6B28-D64A-A741-CD926CAB4977}" dt="2020-09-16T08:26:20.210" v="633" actId="1076"/>
          <ac:spMkLst>
            <pc:docMk/>
            <pc:sldMk cId="3775648860" sldId="346"/>
            <ac:spMk id="9" creationId="{F8DCB8DC-EB93-C94E-B878-8E32CE888B2B}"/>
          </ac:spMkLst>
        </pc:spChg>
        <pc:spChg chg="add mod">
          <ac:chgData name="Nane Kratzke" userId="971be13ff4ee5ef6" providerId="LiveId" clId="{F80FBA5A-6B28-D64A-A741-CD926CAB4977}" dt="2020-09-16T08:26:20.210" v="633" actId="1076"/>
          <ac:spMkLst>
            <pc:docMk/>
            <pc:sldMk cId="3775648860" sldId="346"/>
            <ac:spMk id="10" creationId="{0AD82989-B483-8742-B338-7B92F42E6324}"/>
          </ac:spMkLst>
        </pc:spChg>
        <pc:spChg chg="add mod">
          <ac:chgData name="Nane Kratzke" userId="971be13ff4ee5ef6" providerId="LiveId" clId="{F80FBA5A-6B28-D64A-A741-CD926CAB4977}" dt="2020-09-16T08:26:20.210" v="633" actId="1076"/>
          <ac:spMkLst>
            <pc:docMk/>
            <pc:sldMk cId="3775648860" sldId="346"/>
            <ac:spMk id="11" creationId="{C86950D9-2062-AE41-8A96-69D0E1227828}"/>
          </ac:spMkLst>
        </pc:spChg>
        <pc:spChg chg="add mod">
          <ac:chgData name="Nane Kratzke" userId="971be13ff4ee5ef6" providerId="LiveId" clId="{F80FBA5A-6B28-D64A-A741-CD926CAB4977}" dt="2020-09-16T08:26:20.210" v="633" actId="1076"/>
          <ac:spMkLst>
            <pc:docMk/>
            <pc:sldMk cId="3775648860" sldId="346"/>
            <ac:spMk id="23" creationId="{9BDADA06-86DE-0148-9613-1BC3C91E2135}"/>
          </ac:spMkLst>
        </pc:spChg>
        <pc:spChg chg="add mod">
          <ac:chgData name="Nane Kratzke" userId="971be13ff4ee5ef6" providerId="LiveId" clId="{F80FBA5A-6B28-D64A-A741-CD926CAB4977}" dt="2020-09-16T08:26:20.210" v="633" actId="1076"/>
          <ac:spMkLst>
            <pc:docMk/>
            <pc:sldMk cId="3775648860" sldId="346"/>
            <ac:spMk id="24" creationId="{5D16EA6C-4F5F-0E40-A20E-CE32FFC971B1}"/>
          </ac:spMkLst>
        </pc:spChg>
        <pc:spChg chg="add mod">
          <ac:chgData name="Nane Kratzke" userId="971be13ff4ee5ef6" providerId="LiveId" clId="{F80FBA5A-6B28-D64A-A741-CD926CAB4977}" dt="2020-09-16T08:26:20.210" v="633" actId="1076"/>
          <ac:spMkLst>
            <pc:docMk/>
            <pc:sldMk cId="3775648860" sldId="346"/>
            <ac:spMk id="25" creationId="{4347358A-E761-AB48-8B8F-3BAB2BDDAD86}"/>
          </ac:spMkLst>
        </pc:spChg>
        <pc:spChg chg="add mod">
          <ac:chgData name="Nane Kratzke" userId="971be13ff4ee5ef6" providerId="LiveId" clId="{F80FBA5A-6B28-D64A-A741-CD926CAB4977}" dt="2020-09-16T08:26:20.210" v="633" actId="1076"/>
          <ac:spMkLst>
            <pc:docMk/>
            <pc:sldMk cId="3775648860" sldId="346"/>
            <ac:spMk id="26" creationId="{3B3A9866-7006-7C44-93DB-7A5D471A7C3E}"/>
          </ac:spMkLst>
        </pc:spChg>
        <pc:spChg chg="add mod">
          <ac:chgData name="Nane Kratzke" userId="971be13ff4ee5ef6" providerId="LiveId" clId="{F80FBA5A-6B28-D64A-A741-CD926CAB4977}" dt="2020-09-16T08:26:20.210" v="633" actId="1076"/>
          <ac:spMkLst>
            <pc:docMk/>
            <pc:sldMk cId="3775648860" sldId="346"/>
            <ac:spMk id="27" creationId="{3CA16D52-9761-D145-B532-30FBF1C107A2}"/>
          </ac:spMkLst>
        </pc:spChg>
        <pc:spChg chg="add mod">
          <ac:chgData name="Nane Kratzke" userId="971be13ff4ee5ef6" providerId="LiveId" clId="{F80FBA5A-6B28-D64A-A741-CD926CAB4977}" dt="2020-09-16T08:26:20.210" v="633" actId="1076"/>
          <ac:spMkLst>
            <pc:docMk/>
            <pc:sldMk cId="3775648860" sldId="346"/>
            <ac:spMk id="52" creationId="{09C50EAD-C687-9741-9728-1B29913E8A48}"/>
          </ac:spMkLst>
        </pc:spChg>
        <pc:spChg chg="add mod">
          <ac:chgData name="Nane Kratzke" userId="971be13ff4ee5ef6" providerId="LiveId" clId="{F80FBA5A-6B28-D64A-A741-CD926CAB4977}" dt="2020-09-16T08:26:20.210" v="633" actId="1076"/>
          <ac:spMkLst>
            <pc:docMk/>
            <pc:sldMk cId="3775648860" sldId="346"/>
            <ac:spMk id="57" creationId="{A064D1D6-01A0-8045-BCCA-7BC9D8DCA43C}"/>
          </ac:spMkLst>
        </pc:spChg>
        <pc:spChg chg="add mod">
          <ac:chgData name="Nane Kratzke" userId="971be13ff4ee5ef6" providerId="LiveId" clId="{F80FBA5A-6B28-D64A-A741-CD926CAB4977}" dt="2020-09-16T08:26:20.210" v="633" actId="1076"/>
          <ac:spMkLst>
            <pc:docMk/>
            <pc:sldMk cId="3775648860" sldId="346"/>
            <ac:spMk id="58" creationId="{295B4870-2855-9848-8117-BF300DACB284}"/>
          </ac:spMkLst>
        </pc:spChg>
        <pc:spChg chg="add mod">
          <ac:chgData name="Nane Kratzke" userId="971be13ff4ee5ef6" providerId="LiveId" clId="{F80FBA5A-6B28-D64A-A741-CD926CAB4977}" dt="2020-09-16T08:26:20.210" v="633" actId="1076"/>
          <ac:spMkLst>
            <pc:docMk/>
            <pc:sldMk cId="3775648860" sldId="346"/>
            <ac:spMk id="66" creationId="{BF472E41-C6AF-B941-AF5B-A1FE290364F3}"/>
          </ac:spMkLst>
        </pc:spChg>
        <pc:cxnChg chg="add del mod">
          <ac:chgData name="Nane Kratzke" userId="971be13ff4ee5ef6" providerId="LiveId" clId="{F80FBA5A-6B28-D64A-A741-CD926CAB4977}" dt="2020-09-16T08:17:49.402" v="474" actId="11529"/>
          <ac:cxnSpMkLst>
            <pc:docMk/>
            <pc:sldMk cId="3775648860" sldId="346"/>
            <ac:cxnSpMk id="13" creationId="{841C713F-F75C-FC43-ADB8-DF84848CDF87}"/>
          </ac:cxnSpMkLst>
        </pc:cxnChg>
        <pc:cxnChg chg="add mod">
          <ac:chgData name="Nane Kratzke" userId="971be13ff4ee5ef6" providerId="LiveId" clId="{F80FBA5A-6B28-D64A-A741-CD926CAB4977}" dt="2020-09-16T08:26:20.210" v="633" actId="1076"/>
          <ac:cxnSpMkLst>
            <pc:docMk/>
            <pc:sldMk cId="3775648860" sldId="346"/>
            <ac:cxnSpMk id="15" creationId="{97E7CD65-A452-1347-9643-E440C0E59EC5}"/>
          </ac:cxnSpMkLst>
        </pc:cxnChg>
        <pc:cxnChg chg="add mod">
          <ac:chgData name="Nane Kratzke" userId="971be13ff4ee5ef6" providerId="LiveId" clId="{F80FBA5A-6B28-D64A-A741-CD926CAB4977}" dt="2020-09-16T08:26:20.210" v="633" actId="1076"/>
          <ac:cxnSpMkLst>
            <pc:docMk/>
            <pc:sldMk cId="3775648860" sldId="346"/>
            <ac:cxnSpMk id="17" creationId="{7751450C-CD4C-9B4C-9BF7-6D800460F56B}"/>
          </ac:cxnSpMkLst>
        </pc:cxnChg>
        <pc:cxnChg chg="add mod">
          <ac:chgData name="Nane Kratzke" userId="971be13ff4ee5ef6" providerId="LiveId" clId="{F80FBA5A-6B28-D64A-A741-CD926CAB4977}" dt="2020-09-16T08:26:20.210" v="633" actId="1076"/>
          <ac:cxnSpMkLst>
            <pc:docMk/>
            <pc:sldMk cId="3775648860" sldId="346"/>
            <ac:cxnSpMk id="19" creationId="{0962A8CF-8BF1-8A4F-9AAB-552ED59B2C83}"/>
          </ac:cxnSpMkLst>
        </pc:cxnChg>
        <pc:cxnChg chg="add mod">
          <ac:chgData name="Nane Kratzke" userId="971be13ff4ee5ef6" providerId="LiveId" clId="{F80FBA5A-6B28-D64A-A741-CD926CAB4977}" dt="2020-09-16T08:26:20.210" v="633" actId="1076"/>
          <ac:cxnSpMkLst>
            <pc:docMk/>
            <pc:sldMk cId="3775648860" sldId="346"/>
            <ac:cxnSpMk id="21" creationId="{F4D56D0A-DE05-BB47-8F5B-569BDB109979}"/>
          </ac:cxnSpMkLst>
        </pc:cxnChg>
        <pc:cxnChg chg="add mod">
          <ac:chgData name="Nane Kratzke" userId="971be13ff4ee5ef6" providerId="LiveId" clId="{F80FBA5A-6B28-D64A-A741-CD926CAB4977}" dt="2020-09-16T08:26:20.210" v="633" actId="1076"/>
          <ac:cxnSpMkLst>
            <pc:docMk/>
            <pc:sldMk cId="3775648860" sldId="346"/>
            <ac:cxnSpMk id="28" creationId="{5BB46207-CCD4-E04C-9AF3-51B9D6046F1C}"/>
          </ac:cxnSpMkLst>
        </pc:cxnChg>
        <pc:cxnChg chg="add mod">
          <ac:chgData name="Nane Kratzke" userId="971be13ff4ee5ef6" providerId="LiveId" clId="{F80FBA5A-6B28-D64A-A741-CD926CAB4977}" dt="2020-09-16T08:26:20.210" v="633" actId="1076"/>
          <ac:cxnSpMkLst>
            <pc:docMk/>
            <pc:sldMk cId="3775648860" sldId="346"/>
            <ac:cxnSpMk id="31" creationId="{DFE421B6-0A3C-934B-9ED7-73F74379DC5A}"/>
          </ac:cxnSpMkLst>
        </pc:cxnChg>
        <pc:cxnChg chg="add mod">
          <ac:chgData name="Nane Kratzke" userId="971be13ff4ee5ef6" providerId="LiveId" clId="{F80FBA5A-6B28-D64A-A741-CD926CAB4977}" dt="2020-09-16T08:26:20.210" v="633" actId="1076"/>
          <ac:cxnSpMkLst>
            <pc:docMk/>
            <pc:sldMk cId="3775648860" sldId="346"/>
            <ac:cxnSpMk id="34" creationId="{4A2BDD61-4EB7-5E4F-B64B-A3E5861DAA2A}"/>
          </ac:cxnSpMkLst>
        </pc:cxnChg>
        <pc:cxnChg chg="add mod">
          <ac:chgData name="Nane Kratzke" userId="971be13ff4ee5ef6" providerId="LiveId" clId="{F80FBA5A-6B28-D64A-A741-CD926CAB4977}" dt="2020-09-16T08:26:20.210" v="633" actId="1076"/>
          <ac:cxnSpMkLst>
            <pc:docMk/>
            <pc:sldMk cId="3775648860" sldId="346"/>
            <ac:cxnSpMk id="37" creationId="{EACD3C9C-2A41-A743-B716-3C82A39B73CE}"/>
          </ac:cxnSpMkLst>
        </pc:cxnChg>
        <pc:cxnChg chg="add mod">
          <ac:chgData name="Nane Kratzke" userId="971be13ff4ee5ef6" providerId="LiveId" clId="{F80FBA5A-6B28-D64A-A741-CD926CAB4977}" dt="2020-09-16T08:26:20.210" v="633" actId="1076"/>
          <ac:cxnSpMkLst>
            <pc:docMk/>
            <pc:sldMk cId="3775648860" sldId="346"/>
            <ac:cxnSpMk id="53" creationId="{41426DDE-0BD6-CD41-93E5-C1FB99CCBAAF}"/>
          </ac:cxnSpMkLst>
        </pc:cxnChg>
        <pc:cxnChg chg="add mod">
          <ac:chgData name="Nane Kratzke" userId="971be13ff4ee5ef6" providerId="LiveId" clId="{F80FBA5A-6B28-D64A-A741-CD926CAB4977}" dt="2020-09-16T08:26:20.210" v="633" actId="1076"/>
          <ac:cxnSpMkLst>
            <pc:docMk/>
            <pc:sldMk cId="3775648860" sldId="346"/>
            <ac:cxnSpMk id="59" creationId="{F0156790-1E72-134D-934B-FDEEFC8F4987}"/>
          </ac:cxnSpMkLst>
        </pc:cxnChg>
      </pc:sldChg>
      <pc:sldChg chg="addSp modSp add mod">
        <pc:chgData name="Nane Kratzke" userId="971be13ff4ee5ef6" providerId="LiveId" clId="{F80FBA5A-6B28-D64A-A741-CD926CAB4977}" dt="2020-09-16T08:31:36.788" v="725" actId="14861"/>
        <pc:sldMkLst>
          <pc:docMk/>
          <pc:sldMk cId="2018145749" sldId="347"/>
        </pc:sldMkLst>
        <pc:spChg chg="mod">
          <ac:chgData name="Nane Kratzke" userId="971be13ff4ee5ef6" providerId="LiveId" clId="{F80FBA5A-6B28-D64A-A741-CD926CAB4977}" dt="2020-09-16T08:26:36.520" v="645" actId="20577"/>
          <ac:spMkLst>
            <pc:docMk/>
            <pc:sldMk cId="2018145749" sldId="347"/>
            <ac:spMk id="2" creationId="{923CCE08-7BFD-3E4B-9589-22FD61D79BA6}"/>
          </ac:spMkLst>
        </pc:spChg>
        <pc:spChg chg="mod">
          <ac:chgData name="Nane Kratzke" userId="971be13ff4ee5ef6" providerId="LiveId" clId="{F80FBA5A-6B28-D64A-A741-CD926CAB4977}" dt="2020-09-16T08:26:57.153" v="715" actId="20577"/>
          <ac:spMkLst>
            <pc:docMk/>
            <pc:sldMk cId="2018145749" sldId="347"/>
            <ac:spMk id="3" creationId="{34714D31-91CB-CE4E-BCF6-C7D36C4E9651}"/>
          </ac:spMkLst>
        </pc:spChg>
        <pc:picChg chg="add mod modCrop">
          <ac:chgData name="Nane Kratzke" userId="971be13ff4ee5ef6" providerId="LiveId" clId="{F80FBA5A-6B28-D64A-A741-CD926CAB4977}" dt="2020-09-16T08:31:36.788" v="725" actId="14861"/>
          <ac:picMkLst>
            <pc:docMk/>
            <pc:sldMk cId="2018145749" sldId="347"/>
            <ac:picMk id="5" creationId="{2E4052AD-A31E-9341-B064-276046E17A51}"/>
          </ac:picMkLst>
        </pc:picChg>
      </pc:sldChg>
      <pc:sldChg chg="addSp modSp add mod">
        <pc:chgData name="Nane Kratzke" userId="971be13ff4ee5ef6" providerId="LiveId" clId="{F80FBA5A-6B28-D64A-A741-CD926CAB4977}" dt="2020-09-16T08:51:09.028" v="1961" actId="20577"/>
        <pc:sldMkLst>
          <pc:docMk/>
          <pc:sldMk cId="2844202898" sldId="348"/>
        </pc:sldMkLst>
        <pc:spChg chg="mod">
          <ac:chgData name="Nane Kratzke" userId="971be13ff4ee5ef6" providerId="LiveId" clId="{F80FBA5A-6B28-D64A-A741-CD926CAB4977}" dt="2020-09-16T08:35:10.228" v="827" actId="20577"/>
          <ac:spMkLst>
            <pc:docMk/>
            <pc:sldMk cId="2844202898" sldId="348"/>
            <ac:spMk id="2" creationId="{DFF8CC61-C0B5-164C-A60D-391CA34AF92E}"/>
          </ac:spMkLst>
        </pc:spChg>
        <pc:spChg chg="mod">
          <ac:chgData name="Nane Kratzke" userId="971be13ff4ee5ef6" providerId="LiveId" clId="{F80FBA5A-6B28-D64A-A741-CD926CAB4977}" dt="2020-09-16T08:35:15.611" v="850" actId="20577"/>
          <ac:spMkLst>
            <pc:docMk/>
            <pc:sldMk cId="2844202898" sldId="348"/>
            <ac:spMk id="3" creationId="{55C19B35-F1E0-5F4F-8874-69DA5BBBA233}"/>
          </ac:spMkLst>
        </pc:spChg>
        <pc:spChg chg="add mod">
          <ac:chgData name="Nane Kratzke" userId="971be13ff4ee5ef6" providerId="LiveId" clId="{F80FBA5A-6B28-D64A-A741-CD926CAB4977}" dt="2020-09-16T08:51:09.028" v="1961" actId="20577"/>
          <ac:spMkLst>
            <pc:docMk/>
            <pc:sldMk cId="2844202898" sldId="348"/>
            <ac:spMk id="6" creationId="{C0B62422-4B3A-A84E-9501-007BD6BA8945}"/>
          </ac:spMkLst>
        </pc:spChg>
        <pc:spChg chg="add mod">
          <ac:chgData name="Nane Kratzke" userId="971be13ff4ee5ef6" providerId="LiveId" clId="{F80FBA5A-6B28-D64A-A741-CD926CAB4977}" dt="2020-09-16T08:49:53.945" v="1912" actId="20577"/>
          <ac:spMkLst>
            <pc:docMk/>
            <pc:sldMk cId="2844202898" sldId="348"/>
            <ac:spMk id="7" creationId="{A0507FEB-CA83-C64A-A241-27F392C07891}"/>
          </ac:spMkLst>
        </pc:spChg>
        <pc:graphicFrameChg chg="add mod modGraphic">
          <ac:chgData name="Nane Kratzke" userId="971be13ff4ee5ef6" providerId="LiveId" clId="{F80FBA5A-6B28-D64A-A741-CD926CAB4977}" dt="2020-09-16T08:45:45.100" v="1661" actId="1076"/>
          <ac:graphicFrameMkLst>
            <pc:docMk/>
            <pc:sldMk cId="2844202898" sldId="348"/>
            <ac:graphicFrameMk id="5" creationId="{1FA98563-4C58-CC40-84E6-7DCA33E38695}"/>
          </ac:graphicFrameMkLst>
        </pc:graphicFrameChg>
      </pc:sldChg>
      <pc:sldChg chg="addSp delSp modSp add mod">
        <pc:chgData name="Nane Kratzke" userId="971be13ff4ee5ef6" providerId="LiveId" clId="{F80FBA5A-6B28-D64A-A741-CD926CAB4977}" dt="2020-09-16T12:46:20.359" v="2408" actId="20577"/>
        <pc:sldMkLst>
          <pc:docMk/>
          <pc:sldMk cId="4215310435" sldId="349"/>
        </pc:sldMkLst>
        <pc:spChg chg="mod">
          <ac:chgData name="Nane Kratzke" userId="971be13ff4ee5ef6" providerId="LiveId" clId="{F80FBA5A-6B28-D64A-A741-CD926CAB4977}" dt="2020-09-16T08:51:33.946" v="1971" actId="20577"/>
          <ac:spMkLst>
            <pc:docMk/>
            <pc:sldMk cId="4215310435" sldId="349"/>
            <ac:spMk id="2" creationId="{09A3C503-9616-D24D-956E-75F248B81EFA}"/>
          </ac:spMkLst>
        </pc:spChg>
        <pc:spChg chg="mod">
          <ac:chgData name="Nane Kratzke" userId="971be13ff4ee5ef6" providerId="LiveId" clId="{F80FBA5A-6B28-D64A-A741-CD926CAB4977}" dt="2020-09-16T08:51:41.228" v="1999" actId="5793"/>
          <ac:spMkLst>
            <pc:docMk/>
            <pc:sldMk cId="4215310435" sldId="349"/>
            <ac:spMk id="3" creationId="{7628290C-7DEF-7445-A10E-4693E0BD5E2B}"/>
          </ac:spMkLst>
        </pc:spChg>
        <pc:spChg chg="add del">
          <ac:chgData name="Nane Kratzke" userId="971be13ff4ee5ef6" providerId="LiveId" clId="{F80FBA5A-6B28-D64A-A741-CD926CAB4977}" dt="2020-09-16T12:16:24.812" v="2030" actId="478"/>
          <ac:spMkLst>
            <pc:docMk/>
            <pc:sldMk cId="4215310435" sldId="349"/>
            <ac:spMk id="7" creationId="{BC9EF31F-7096-5E4F-A6D9-ADF9C0B96B9E}"/>
          </ac:spMkLst>
        </pc:spChg>
        <pc:spChg chg="add del mod">
          <ac:chgData name="Nane Kratzke" userId="971be13ff4ee5ef6" providerId="LiveId" clId="{F80FBA5A-6B28-D64A-A741-CD926CAB4977}" dt="2020-09-16T12:16:44.414" v="2037"/>
          <ac:spMkLst>
            <pc:docMk/>
            <pc:sldMk cId="4215310435" sldId="349"/>
            <ac:spMk id="8" creationId="{681318B2-B720-094B-ADEC-983C68BADF19}"/>
          </ac:spMkLst>
        </pc:spChg>
        <pc:spChg chg="add del">
          <ac:chgData name="Nane Kratzke" userId="971be13ff4ee5ef6" providerId="LiveId" clId="{F80FBA5A-6B28-D64A-A741-CD926CAB4977}" dt="2020-09-16T12:16:41.169" v="2035" actId="478"/>
          <ac:spMkLst>
            <pc:docMk/>
            <pc:sldMk cId="4215310435" sldId="349"/>
            <ac:spMk id="9" creationId="{158D3EF8-7DFE-EB44-BC00-C5C74ED24F62}"/>
          </ac:spMkLst>
        </pc:spChg>
        <pc:spChg chg="add mod">
          <ac:chgData name="Nane Kratzke" userId="971be13ff4ee5ef6" providerId="LiveId" clId="{F80FBA5A-6B28-D64A-A741-CD926CAB4977}" dt="2020-09-16T12:24:47.743" v="2284" actId="1076"/>
          <ac:spMkLst>
            <pc:docMk/>
            <pc:sldMk cId="4215310435" sldId="349"/>
            <ac:spMk id="16" creationId="{132B66F9-E5F2-4E49-B577-868A844E29ED}"/>
          </ac:spMkLst>
        </pc:spChg>
        <pc:spChg chg="add mod">
          <ac:chgData name="Nane Kratzke" userId="971be13ff4ee5ef6" providerId="LiveId" clId="{F80FBA5A-6B28-D64A-A741-CD926CAB4977}" dt="2020-09-16T12:24:43.524" v="2283" actId="1076"/>
          <ac:spMkLst>
            <pc:docMk/>
            <pc:sldMk cId="4215310435" sldId="349"/>
            <ac:spMk id="17" creationId="{AECBA8D0-75B1-FD47-98A4-6CF753764999}"/>
          </ac:spMkLst>
        </pc:spChg>
        <pc:spChg chg="add mod">
          <ac:chgData name="Nane Kratzke" userId="971be13ff4ee5ef6" providerId="LiveId" clId="{F80FBA5A-6B28-D64A-A741-CD926CAB4977}" dt="2020-09-16T12:46:20.359" v="2408" actId="20577"/>
          <ac:spMkLst>
            <pc:docMk/>
            <pc:sldMk cId="4215310435" sldId="349"/>
            <ac:spMk id="18" creationId="{C53AA11D-6A84-CC44-8528-9BEB82A626B3}"/>
          </ac:spMkLst>
        </pc:spChg>
        <pc:spChg chg="add mod">
          <ac:chgData name="Nane Kratzke" userId="971be13ff4ee5ef6" providerId="LiveId" clId="{F80FBA5A-6B28-D64A-A741-CD926CAB4977}" dt="2020-09-16T12:24:43.524" v="2283" actId="1076"/>
          <ac:spMkLst>
            <pc:docMk/>
            <pc:sldMk cId="4215310435" sldId="349"/>
            <ac:spMk id="19" creationId="{D1314A55-6D9B-F443-A4E1-35107CBFE3A7}"/>
          </ac:spMkLst>
        </pc:spChg>
        <pc:spChg chg="add mod">
          <ac:chgData name="Nane Kratzke" userId="971be13ff4ee5ef6" providerId="LiveId" clId="{F80FBA5A-6B28-D64A-A741-CD926CAB4977}" dt="2020-09-16T12:24:43.524" v="2283" actId="1076"/>
          <ac:spMkLst>
            <pc:docMk/>
            <pc:sldMk cId="4215310435" sldId="349"/>
            <ac:spMk id="20" creationId="{A9C6CEE1-9992-ED4B-9679-F54939EC4634}"/>
          </ac:spMkLst>
        </pc:spChg>
        <pc:spChg chg="add mod">
          <ac:chgData name="Nane Kratzke" userId="971be13ff4ee5ef6" providerId="LiveId" clId="{F80FBA5A-6B28-D64A-A741-CD926CAB4977}" dt="2020-09-16T12:27:12.163" v="2405" actId="1076"/>
          <ac:spMkLst>
            <pc:docMk/>
            <pc:sldMk cId="4215310435" sldId="349"/>
            <ac:spMk id="21" creationId="{E4487C57-2DF1-404B-9CD9-26EC956F4691}"/>
          </ac:spMkLst>
        </pc:spChg>
        <pc:grpChg chg="mod">
          <ac:chgData name="Nane Kratzke" userId="971be13ff4ee5ef6" providerId="LiveId" clId="{F80FBA5A-6B28-D64A-A741-CD926CAB4977}" dt="2020-09-16T12:26:28.529" v="2392"/>
          <ac:grpSpMkLst>
            <pc:docMk/>
            <pc:sldMk cId="4215310435" sldId="349"/>
            <ac:grpSpMk id="24" creationId="{3C820EE6-25AB-E540-B02A-5BAB231CCE57}"/>
          </ac:grpSpMkLst>
        </pc:grpChg>
        <pc:grpChg chg="mod">
          <ac:chgData name="Nane Kratzke" userId="971be13ff4ee5ef6" providerId="LiveId" clId="{F80FBA5A-6B28-D64A-A741-CD926CAB4977}" dt="2020-09-16T12:26:46.834" v="2398"/>
          <ac:grpSpMkLst>
            <pc:docMk/>
            <pc:sldMk cId="4215310435" sldId="349"/>
            <ac:grpSpMk id="27" creationId="{7B80914E-0C06-A64F-93BB-9E9E6E746904}"/>
          </ac:grpSpMkLst>
        </pc:grpChg>
        <pc:grpChg chg="mod">
          <ac:chgData name="Nane Kratzke" userId="971be13ff4ee5ef6" providerId="LiveId" clId="{F80FBA5A-6B28-D64A-A741-CD926CAB4977}" dt="2020-09-16T12:26:55.361" v="2402"/>
          <ac:grpSpMkLst>
            <pc:docMk/>
            <pc:sldMk cId="4215310435" sldId="349"/>
            <ac:grpSpMk id="30" creationId="{D38F06FE-50D1-1A4E-B91C-386F5E9D9F7C}"/>
          </ac:grpSpMkLst>
        </pc:grpChg>
        <pc:picChg chg="add del mod">
          <ac:chgData name="Nane Kratzke" userId="971be13ff4ee5ef6" providerId="LiveId" clId="{F80FBA5A-6B28-D64A-A741-CD926CAB4977}" dt="2020-09-16T12:16:33.330" v="2032" actId="478"/>
          <ac:picMkLst>
            <pc:docMk/>
            <pc:sldMk cId="4215310435" sldId="349"/>
            <ac:picMk id="5" creationId="{9EB02ABF-66A7-0B45-AFF8-4CF0C2795B79}"/>
          </ac:picMkLst>
        </pc:picChg>
        <pc:picChg chg="add del">
          <ac:chgData name="Nane Kratzke" userId="971be13ff4ee5ef6" providerId="LiveId" clId="{F80FBA5A-6B28-D64A-A741-CD926CAB4977}" dt="2020-09-16T12:16:24.812" v="2030" actId="478"/>
          <ac:picMkLst>
            <pc:docMk/>
            <pc:sldMk cId="4215310435" sldId="349"/>
            <ac:picMk id="6" creationId="{CD1D690F-895D-2C42-B61C-B29DB00DC061}"/>
          </ac:picMkLst>
        </pc:picChg>
        <pc:picChg chg="add mod">
          <ac:chgData name="Nane Kratzke" userId="971be13ff4ee5ef6" providerId="LiveId" clId="{F80FBA5A-6B28-D64A-A741-CD926CAB4977}" dt="2020-09-16T12:17:17.544" v="2042" actId="1076"/>
          <ac:picMkLst>
            <pc:docMk/>
            <pc:sldMk cId="4215310435" sldId="349"/>
            <ac:picMk id="11" creationId="{0B4DFC43-FF4C-C34F-B915-D045128206DC}"/>
          </ac:picMkLst>
        </pc:picChg>
        <pc:picChg chg="add mod">
          <ac:chgData name="Nane Kratzke" userId="971be13ff4ee5ef6" providerId="LiveId" clId="{F80FBA5A-6B28-D64A-A741-CD926CAB4977}" dt="2020-09-16T12:24:43.524" v="2283" actId="1076"/>
          <ac:picMkLst>
            <pc:docMk/>
            <pc:sldMk cId="4215310435" sldId="349"/>
            <ac:picMk id="13" creationId="{90B94020-8328-5744-A09F-48D2224B9CB0}"/>
          </ac:picMkLst>
        </pc:picChg>
        <pc:picChg chg="add mod">
          <ac:chgData name="Nane Kratzke" userId="971be13ff4ee5ef6" providerId="LiveId" clId="{F80FBA5A-6B28-D64A-A741-CD926CAB4977}" dt="2020-09-16T12:24:43.524" v="2283" actId="1076"/>
          <ac:picMkLst>
            <pc:docMk/>
            <pc:sldMk cId="4215310435" sldId="349"/>
            <ac:picMk id="15" creationId="{8B1C8385-A85E-6F4F-A276-83883054C94B}"/>
          </ac:picMkLst>
        </pc:picChg>
        <pc:inkChg chg="add del mod">
          <ac:chgData name="Nane Kratzke" userId="971be13ff4ee5ef6" providerId="LiveId" clId="{F80FBA5A-6B28-D64A-A741-CD926CAB4977}" dt="2020-09-16T12:26:29.856" v="2393" actId="9405"/>
          <ac:inkMkLst>
            <pc:docMk/>
            <pc:sldMk cId="4215310435" sldId="349"/>
            <ac:inkMk id="22" creationId="{58C3717C-9809-3242-8C3D-4F02B65CF347}"/>
          </ac:inkMkLst>
        </pc:inkChg>
        <pc:inkChg chg="add del mod">
          <ac:chgData name="Nane Kratzke" userId="971be13ff4ee5ef6" providerId="LiveId" clId="{F80FBA5A-6B28-D64A-A741-CD926CAB4977}" dt="2020-09-16T12:26:28.529" v="2392"/>
          <ac:inkMkLst>
            <pc:docMk/>
            <pc:sldMk cId="4215310435" sldId="349"/>
            <ac:inkMk id="23" creationId="{B2570961-4A44-BF4F-A017-C579AEF12575}"/>
          </ac:inkMkLst>
        </pc:inkChg>
        <pc:inkChg chg="add del mod">
          <ac:chgData name="Nane Kratzke" userId="971be13ff4ee5ef6" providerId="LiveId" clId="{F80FBA5A-6B28-D64A-A741-CD926CAB4977}" dt="2020-09-16T12:26:47.282" v="2399" actId="9405"/>
          <ac:inkMkLst>
            <pc:docMk/>
            <pc:sldMk cId="4215310435" sldId="349"/>
            <ac:inkMk id="25" creationId="{2677D4E4-FD72-6B45-863C-161A48364795}"/>
          </ac:inkMkLst>
        </pc:inkChg>
        <pc:inkChg chg="add del mod">
          <ac:chgData name="Nane Kratzke" userId="971be13ff4ee5ef6" providerId="LiveId" clId="{F80FBA5A-6B28-D64A-A741-CD926CAB4977}" dt="2020-09-16T12:26:46.834" v="2398"/>
          <ac:inkMkLst>
            <pc:docMk/>
            <pc:sldMk cId="4215310435" sldId="349"/>
            <ac:inkMk id="26" creationId="{6E68E6FF-E38E-6641-ADD9-5BFD5E176F11}"/>
          </ac:inkMkLst>
        </pc:inkChg>
        <pc:inkChg chg="add mod">
          <ac:chgData name="Nane Kratzke" userId="971be13ff4ee5ef6" providerId="LiveId" clId="{F80FBA5A-6B28-D64A-A741-CD926CAB4977}" dt="2020-09-16T12:26:55.361" v="2402"/>
          <ac:inkMkLst>
            <pc:docMk/>
            <pc:sldMk cId="4215310435" sldId="349"/>
            <ac:inkMk id="28" creationId="{7077C44E-E5E0-324A-ACD9-E4E12F039DF7}"/>
          </ac:inkMkLst>
        </pc:inkChg>
        <pc:inkChg chg="add mod">
          <ac:chgData name="Nane Kratzke" userId="971be13ff4ee5ef6" providerId="LiveId" clId="{F80FBA5A-6B28-D64A-A741-CD926CAB4977}" dt="2020-09-16T12:26:55.361" v="2402"/>
          <ac:inkMkLst>
            <pc:docMk/>
            <pc:sldMk cId="4215310435" sldId="349"/>
            <ac:inkMk id="29" creationId="{C6B1F2E3-0C10-654F-9F33-586CBA2FDF50}"/>
          </ac:inkMkLst>
        </pc:inkChg>
      </pc:sldChg>
      <pc:sldChg chg="addSp modSp add mod">
        <pc:chgData name="Nane Kratzke" userId="971be13ff4ee5ef6" providerId="LiveId" clId="{F80FBA5A-6B28-D64A-A741-CD926CAB4977}" dt="2020-09-16T13:02:55.126" v="3008" actId="1076"/>
        <pc:sldMkLst>
          <pc:docMk/>
          <pc:sldMk cId="1299127608" sldId="350"/>
        </pc:sldMkLst>
        <pc:spChg chg="mod">
          <ac:chgData name="Nane Kratzke" userId="971be13ff4ee5ef6" providerId="LiveId" clId="{F80FBA5A-6B28-D64A-A741-CD926CAB4977}" dt="2020-09-16T12:51:26.118" v="2446" actId="20577"/>
          <ac:spMkLst>
            <pc:docMk/>
            <pc:sldMk cId="1299127608" sldId="350"/>
            <ac:spMk id="2" creationId="{7302AF98-130F-6C45-8F89-EF3FD629FF8E}"/>
          </ac:spMkLst>
        </pc:spChg>
        <pc:spChg chg="mod">
          <ac:chgData name="Nane Kratzke" userId="971be13ff4ee5ef6" providerId="LiveId" clId="{F80FBA5A-6B28-D64A-A741-CD926CAB4977}" dt="2020-09-16T12:52:51.461" v="2455" actId="20577"/>
          <ac:spMkLst>
            <pc:docMk/>
            <pc:sldMk cId="1299127608" sldId="350"/>
            <ac:spMk id="3" creationId="{47EA2435-FBCB-AF44-B587-2AB28E41FC59}"/>
          </ac:spMkLst>
        </pc:spChg>
        <pc:spChg chg="add mod">
          <ac:chgData name="Nane Kratzke" userId="971be13ff4ee5ef6" providerId="LiveId" clId="{F80FBA5A-6B28-D64A-A741-CD926CAB4977}" dt="2020-09-16T13:02:55.126" v="3008" actId="1076"/>
          <ac:spMkLst>
            <pc:docMk/>
            <pc:sldMk cId="1299127608" sldId="350"/>
            <ac:spMk id="6" creationId="{53CEADB9-E6BE-624A-8E63-58FE8ED99D4B}"/>
          </ac:spMkLst>
        </pc:spChg>
        <pc:spChg chg="add mod">
          <ac:chgData name="Nane Kratzke" userId="971be13ff4ee5ef6" providerId="LiveId" clId="{F80FBA5A-6B28-D64A-A741-CD926CAB4977}" dt="2020-09-16T13:01:33.169" v="2997" actId="20577"/>
          <ac:spMkLst>
            <pc:docMk/>
            <pc:sldMk cId="1299127608" sldId="350"/>
            <ac:spMk id="8" creationId="{AA5067D0-C980-1848-AA4C-77CE6F0F0C37}"/>
          </ac:spMkLst>
        </pc:spChg>
        <pc:picChg chg="add mod">
          <ac:chgData name="Nane Kratzke" userId="971be13ff4ee5ef6" providerId="LiveId" clId="{F80FBA5A-6B28-D64A-A741-CD926CAB4977}" dt="2020-09-16T13:02:12.059" v="3004" actId="1076"/>
          <ac:picMkLst>
            <pc:docMk/>
            <pc:sldMk cId="1299127608" sldId="350"/>
            <ac:picMk id="5" creationId="{50B260DC-BBBF-1247-A7F7-F45906056318}"/>
          </ac:picMkLst>
        </pc:picChg>
        <pc:picChg chg="add mod">
          <ac:chgData name="Nane Kratzke" userId="971be13ff4ee5ef6" providerId="LiveId" clId="{F80FBA5A-6B28-D64A-A741-CD926CAB4977}" dt="2020-09-16T13:02:15.985" v="3005" actId="1076"/>
          <ac:picMkLst>
            <pc:docMk/>
            <pc:sldMk cId="1299127608" sldId="350"/>
            <ac:picMk id="7" creationId="{48CF9C09-7EDA-FA42-AC30-3534A52AB9C6}"/>
          </ac:picMkLst>
        </pc:picChg>
      </pc:sldChg>
      <pc:sldChg chg="addSp delSp modSp add mod">
        <pc:chgData name="Nane Kratzke" userId="971be13ff4ee5ef6" providerId="LiveId" clId="{F80FBA5A-6B28-D64A-A741-CD926CAB4977}" dt="2020-09-16T14:07:32.997" v="5329" actId="20577"/>
        <pc:sldMkLst>
          <pc:docMk/>
          <pc:sldMk cId="1496898557" sldId="351"/>
        </pc:sldMkLst>
        <pc:spChg chg="mod">
          <ac:chgData name="Nane Kratzke" userId="971be13ff4ee5ef6" providerId="LiveId" clId="{F80FBA5A-6B28-D64A-A741-CD926CAB4977}" dt="2020-09-16T13:03:33.343" v="3020" actId="20577"/>
          <ac:spMkLst>
            <pc:docMk/>
            <pc:sldMk cId="1496898557" sldId="351"/>
            <ac:spMk id="2" creationId="{A56E9867-C494-3948-8A93-433171F67D04}"/>
          </ac:spMkLst>
        </pc:spChg>
        <pc:spChg chg="mod">
          <ac:chgData name="Nane Kratzke" userId="971be13ff4ee5ef6" providerId="LiveId" clId="{F80FBA5A-6B28-D64A-A741-CD926CAB4977}" dt="2020-09-16T14:07:32.997" v="5329" actId="20577"/>
          <ac:spMkLst>
            <pc:docMk/>
            <pc:sldMk cId="1496898557" sldId="351"/>
            <ac:spMk id="3" creationId="{D78D3461-2422-5A46-9C0B-1D92DC6BF276}"/>
          </ac:spMkLst>
        </pc:spChg>
        <pc:spChg chg="add mod">
          <ac:chgData name="Nane Kratzke" userId="971be13ff4ee5ef6" providerId="LiveId" clId="{F80FBA5A-6B28-D64A-A741-CD926CAB4977}" dt="2020-09-16T13:16:36.361" v="3569" actId="14100"/>
          <ac:spMkLst>
            <pc:docMk/>
            <pc:sldMk cId="1496898557" sldId="351"/>
            <ac:spMk id="5" creationId="{977E54F4-318C-4540-9E9D-9F739AFC1244}"/>
          </ac:spMkLst>
        </pc:spChg>
        <pc:spChg chg="add mod">
          <ac:chgData name="Nane Kratzke" userId="971be13ff4ee5ef6" providerId="LiveId" clId="{F80FBA5A-6B28-D64A-A741-CD926CAB4977}" dt="2020-09-16T13:25:15.746" v="3740" actId="20577"/>
          <ac:spMkLst>
            <pc:docMk/>
            <pc:sldMk cId="1496898557" sldId="351"/>
            <ac:spMk id="10" creationId="{DBF3707C-5CD4-FE47-9498-F0F3341782EF}"/>
          </ac:spMkLst>
        </pc:spChg>
        <pc:picChg chg="add del mod">
          <ac:chgData name="Nane Kratzke" userId="971be13ff4ee5ef6" providerId="LiveId" clId="{F80FBA5A-6B28-D64A-A741-CD926CAB4977}" dt="2020-09-16T13:24:43.255" v="3733" actId="478"/>
          <ac:picMkLst>
            <pc:docMk/>
            <pc:sldMk cId="1496898557" sldId="351"/>
            <ac:picMk id="7" creationId="{23076017-C4C3-7C4A-A26D-575416CF3D1A}"/>
          </ac:picMkLst>
        </pc:picChg>
        <pc:picChg chg="add del mod">
          <ac:chgData name="Nane Kratzke" userId="971be13ff4ee5ef6" providerId="LiveId" clId="{F80FBA5A-6B28-D64A-A741-CD926CAB4977}" dt="2020-09-16T13:19:59.468" v="3572" actId="478"/>
          <ac:picMkLst>
            <pc:docMk/>
            <pc:sldMk cId="1496898557" sldId="351"/>
            <ac:picMk id="9" creationId="{C5FF2EC4-83CF-E643-BC53-A3B804B71934}"/>
          </ac:picMkLst>
        </pc:picChg>
        <pc:picChg chg="add mod">
          <ac:chgData name="Nane Kratzke" userId="971be13ff4ee5ef6" providerId="LiveId" clId="{F80FBA5A-6B28-D64A-A741-CD926CAB4977}" dt="2020-09-16T13:25:03.519" v="3736" actId="14100"/>
          <ac:picMkLst>
            <pc:docMk/>
            <pc:sldMk cId="1496898557" sldId="351"/>
            <ac:picMk id="12" creationId="{84EFC555-9093-FE4E-BF02-65C5B13019D8}"/>
          </ac:picMkLst>
        </pc:picChg>
      </pc:sldChg>
      <pc:sldChg chg="addSp delSp modSp add mod">
        <pc:chgData name="Nane Kratzke" userId="971be13ff4ee5ef6" providerId="LiveId" clId="{F80FBA5A-6B28-D64A-A741-CD926CAB4977}" dt="2020-09-16T14:05:48.212" v="5292" actId="20577"/>
        <pc:sldMkLst>
          <pc:docMk/>
          <pc:sldMk cId="402428580" sldId="352"/>
        </pc:sldMkLst>
        <pc:spChg chg="mod">
          <ac:chgData name="Nane Kratzke" userId="971be13ff4ee5ef6" providerId="LiveId" clId="{F80FBA5A-6B28-D64A-A741-CD926CAB4977}" dt="2020-09-16T13:25:48.056" v="3750" actId="20577"/>
          <ac:spMkLst>
            <pc:docMk/>
            <pc:sldMk cId="402428580" sldId="352"/>
            <ac:spMk id="2" creationId="{3BEF8DE0-7BDF-074E-8962-7B0A85F19609}"/>
          </ac:spMkLst>
        </pc:spChg>
        <pc:spChg chg="mod">
          <ac:chgData name="Nane Kratzke" userId="971be13ff4ee5ef6" providerId="LiveId" clId="{F80FBA5A-6B28-D64A-A741-CD926CAB4977}" dt="2020-09-16T13:26:24.068" v="3812" actId="20577"/>
          <ac:spMkLst>
            <pc:docMk/>
            <pc:sldMk cId="402428580" sldId="352"/>
            <ac:spMk id="3" creationId="{ADFD065A-7D36-5041-870F-807AEDFF5586}"/>
          </ac:spMkLst>
        </pc:spChg>
        <pc:spChg chg="add mod">
          <ac:chgData name="Nane Kratzke" userId="971be13ff4ee5ef6" providerId="LiveId" clId="{F80FBA5A-6B28-D64A-A741-CD926CAB4977}" dt="2020-09-16T14:03:38.936" v="5066" actId="1076"/>
          <ac:spMkLst>
            <pc:docMk/>
            <pc:sldMk cId="402428580" sldId="352"/>
            <ac:spMk id="5" creationId="{89143270-ACE6-9A47-8A49-C934F25580FA}"/>
          </ac:spMkLst>
        </pc:spChg>
        <pc:spChg chg="add mod">
          <ac:chgData name="Nane Kratzke" userId="971be13ff4ee5ef6" providerId="LiveId" clId="{F80FBA5A-6B28-D64A-A741-CD926CAB4977}" dt="2020-09-16T14:03:38.936" v="5066" actId="1076"/>
          <ac:spMkLst>
            <pc:docMk/>
            <pc:sldMk cId="402428580" sldId="352"/>
            <ac:spMk id="6" creationId="{DF85386F-B1B2-9941-A70A-EF5987D40180}"/>
          </ac:spMkLst>
        </pc:spChg>
        <pc:spChg chg="add del mod">
          <ac:chgData name="Nane Kratzke" userId="971be13ff4ee5ef6" providerId="LiveId" clId="{F80FBA5A-6B28-D64A-A741-CD926CAB4977}" dt="2020-09-16T13:36:39.838" v="4097" actId="478"/>
          <ac:spMkLst>
            <pc:docMk/>
            <pc:sldMk cId="402428580" sldId="352"/>
            <ac:spMk id="7" creationId="{D92FB468-4ABE-1849-92F0-E27A4A915D21}"/>
          </ac:spMkLst>
        </pc:spChg>
        <pc:spChg chg="add mod">
          <ac:chgData name="Nane Kratzke" userId="971be13ff4ee5ef6" providerId="LiveId" clId="{F80FBA5A-6B28-D64A-A741-CD926CAB4977}" dt="2020-09-16T14:04:32.717" v="5148" actId="20577"/>
          <ac:spMkLst>
            <pc:docMk/>
            <pc:sldMk cId="402428580" sldId="352"/>
            <ac:spMk id="8" creationId="{E40E12F9-4EB4-1F41-B5A9-2629ADA5E429}"/>
          </ac:spMkLst>
        </pc:spChg>
        <pc:spChg chg="add mod">
          <ac:chgData name="Nane Kratzke" userId="971be13ff4ee5ef6" providerId="LiveId" clId="{F80FBA5A-6B28-D64A-A741-CD926CAB4977}" dt="2020-09-16T14:05:48.212" v="5292" actId="20577"/>
          <ac:spMkLst>
            <pc:docMk/>
            <pc:sldMk cId="402428580" sldId="352"/>
            <ac:spMk id="10" creationId="{96017466-5598-D642-B126-5FA861F2E355}"/>
          </ac:spMkLst>
        </pc:spChg>
        <pc:picChg chg="add mod">
          <ac:chgData name="Nane Kratzke" userId="971be13ff4ee5ef6" providerId="LiveId" clId="{F80FBA5A-6B28-D64A-A741-CD926CAB4977}" dt="2020-09-16T14:03:38.936" v="5066" actId="1076"/>
          <ac:picMkLst>
            <pc:docMk/>
            <pc:sldMk cId="402428580" sldId="352"/>
            <ac:picMk id="9" creationId="{95524FC1-C717-894F-A30D-D578703B9DCC}"/>
          </ac:picMkLst>
        </pc:picChg>
      </pc:sldChg>
      <pc:sldChg chg="addSp modSp add mod">
        <pc:chgData name="Nane Kratzke" userId="971be13ff4ee5ef6" providerId="LiveId" clId="{F80FBA5A-6B28-D64A-A741-CD926CAB4977}" dt="2020-09-16T13:46:08.255" v="4538" actId="20577"/>
        <pc:sldMkLst>
          <pc:docMk/>
          <pc:sldMk cId="3828543625" sldId="353"/>
        </pc:sldMkLst>
        <pc:spChg chg="mod">
          <ac:chgData name="Nane Kratzke" userId="971be13ff4ee5ef6" providerId="LiveId" clId="{F80FBA5A-6B28-D64A-A741-CD926CAB4977}" dt="2020-09-16T13:40:08.214" v="4126" actId="20577"/>
          <ac:spMkLst>
            <pc:docMk/>
            <pc:sldMk cId="3828543625" sldId="353"/>
            <ac:spMk id="2" creationId="{E1C80902-71A1-0E4A-9B3D-DFC1D7A4F4B9}"/>
          </ac:spMkLst>
        </pc:spChg>
        <pc:spChg chg="mod">
          <ac:chgData name="Nane Kratzke" userId="971be13ff4ee5ef6" providerId="LiveId" clId="{F80FBA5A-6B28-D64A-A741-CD926CAB4977}" dt="2020-09-16T13:40:20.735" v="4163" actId="20577"/>
          <ac:spMkLst>
            <pc:docMk/>
            <pc:sldMk cId="3828543625" sldId="353"/>
            <ac:spMk id="3" creationId="{C8356F9A-9FBF-0E46-A5B3-9077A351639F}"/>
          </ac:spMkLst>
        </pc:spChg>
        <pc:spChg chg="add mod">
          <ac:chgData name="Nane Kratzke" userId="971be13ff4ee5ef6" providerId="LiveId" clId="{F80FBA5A-6B28-D64A-A741-CD926CAB4977}" dt="2020-09-16T13:45:11.564" v="4517" actId="207"/>
          <ac:spMkLst>
            <pc:docMk/>
            <pc:sldMk cId="3828543625" sldId="353"/>
            <ac:spMk id="5" creationId="{B906B56C-EC26-1B49-8A01-FEF5A4FC42B4}"/>
          </ac:spMkLst>
        </pc:spChg>
        <pc:spChg chg="add mod">
          <ac:chgData name="Nane Kratzke" userId="971be13ff4ee5ef6" providerId="LiveId" clId="{F80FBA5A-6B28-D64A-A741-CD926CAB4977}" dt="2020-09-16T13:45:11.564" v="4517" actId="207"/>
          <ac:spMkLst>
            <pc:docMk/>
            <pc:sldMk cId="3828543625" sldId="353"/>
            <ac:spMk id="6" creationId="{B7B57598-4CBC-3C4E-9332-CE544448F302}"/>
          </ac:spMkLst>
        </pc:spChg>
        <pc:spChg chg="add mod">
          <ac:chgData name="Nane Kratzke" userId="971be13ff4ee5ef6" providerId="LiveId" clId="{F80FBA5A-6B28-D64A-A741-CD926CAB4977}" dt="2020-09-16T13:45:11.564" v="4517" actId="207"/>
          <ac:spMkLst>
            <pc:docMk/>
            <pc:sldMk cId="3828543625" sldId="353"/>
            <ac:spMk id="7" creationId="{7D22A303-55A3-1143-AC02-8C17D1E8C032}"/>
          </ac:spMkLst>
        </pc:spChg>
        <pc:spChg chg="add mod">
          <ac:chgData name="Nane Kratzke" userId="971be13ff4ee5ef6" providerId="LiveId" clId="{F80FBA5A-6B28-D64A-A741-CD926CAB4977}" dt="2020-09-16T13:45:11.564" v="4517" actId="207"/>
          <ac:spMkLst>
            <pc:docMk/>
            <pc:sldMk cId="3828543625" sldId="353"/>
            <ac:spMk id="8" creationId="{A4F70605-4521-2849-B2DE-6318D9B3087F}"/>
          </ac:spMkLst>
        </pc:spChg>
        <pc:spChg chg="add mod">
          <ac:chgData name="Nane Kratzke" userId="971be13ff4ee5ef6" providerId="LiveId" clId="{F80FBA5A-6B28-D64A-A741-CD926CAB4977}" dt="2020-09-16T13:46:08.255" v="4538" actId="20577"/>
          <ac:spMkLst>
            <pc:docMk/>
            <pc:sldMk cId="3828543625" sldId="353"/>
            <ac:spMk id="9" creationId="{782BDE8C-C634-5A46-92DE-01ED384BFFD4}"/>
          </ac:spMkLst>
        </pc:spChg>
        <pc:spChg chg="add mod">
          <ac:chgData name="Nane Kratzke" userId="971be13ff4ee5ef6" providerId="LiveId" clId="{F80FBA5A-6B28-D64A-A741-CD926CAB4977}" dt="2020-09-16T13:45:11.564" v="4517" actId="207"/>
          <ac:spMkLst>
            <pc:docMk/>
            <pc:sldMk cId="3828543625" sldId="353"/>
            <ac:spMk id="10" creationId="{A68945D7-BF0B-864F-A881-E38D70C8E825}"/>
          </ac:spMkLst>
        </pc:spChg>
        <pc:grpChg chg="mod">
          <ac:chgData name="Nane Kratzke" userId="971be13ff4ee5ef6" providerId="LiveId" clId="{F80FBA5A-6B28-D64A-A741-CD926CAB4977}" dt="2020-09-16T13:45:24.736" v="4521"/>
          <ac:grpSpMkLst>
            <pc:docMk/>
            <pc:sldMk cId="3828543625" sldId="353"/>
            <ac:grpSpMk id="14" creationId="{40A15038-71E7-204C-A0E6-FB1F549D647E}"/>
          </ac:grpSpMkLst>
        </pc:grpChg>
        <pc:grpChg chg="mod">
          <ac:chgData name="Nane Kratzke" userId="971be13ff4ee5ef6" providerId="LiveId" clId="{F80FBA5A-6B28-D64A-A741-CD926CAB4977}" dt="2020-09-16T13:45:33.750" v="4525"/>
          <ac:grpSpMkLst>
            <pc:docMk/>
            <pc:sldMk cId="3828543625" sldId="353"/>
            <ac:grpSpMk id="18" creationId="{1356B4E4-B261-EF44-B493-8C3A01EC77B0}"/>
          </ac:grpSpMkLst>
        </pc:grpChg>
        <pc:grpChg chg="mod">
          <ac:chgData name="Nane Kratzke" userId="971be13ff4ee5ef6" providerId="LiveId" clId="{F80FBA5A-6B28-D64A-A741-CD926CAB4977}" dt="2020-09-16T13:45:41.515" v="4529"/>
          <ac:grpSpMkLst>
            <pc:docMk/>
            <pc:sldMk cId="3828543625" sldId="353"/>
            <ac:grpSpMk id="22" creationId="{C8D8368C-1937-0242-90F8-842B03EBBB6D}"/>
          </ac:grpSpMkLst>
        </pc:grpChg>
        <pc:grpChg chg="mod">
          <ac:chgData name="Nane Kratzke" userId="971be13ff4ee5ef6" providerId="LiveId" clId="{F80FBA5A-6B28-D64A-A741-CD926CAB4977}" dt="2020-09-16T13:45:48.935" v="4533"/>
          <ac:grpSpMkLst>
            <pc:docMk/>
            <pc:sldMk cId="3828543625" sldId="353"/>
            <ac:grpSpMk id="26" creationId="{F13726BB-82DF-8D48-B6B0-5AF206582EBC}"/>
          </ac:grpSpMkLst>
        </pc:grpChg>
        <pc:grpChg chg="mod">
          <ac:chgData name="Nane Kratzke" userId="971be13ff4ee5ef6" providerId="LiveId" clId="{F80FBA5A-6B28-D64A-A741-CD926CAB4977}" dt="2020-09-16T13:45:56.427" v="4537"/>
          <ac:grpSpMkLst>
            <pc:docMk/>
            <pc:sldMk cId="3828543625" sldId="353"/>
            <ac:grpSpMk id="30" creationId="{824891B1-DB6D-914B-8D47-E6BE9950B0BC}"/>
          </ac:grpSpMkLst>
        </pc:grpChg>
        <pc:picChg chg="add mod">
          <ac:chgData name="Nane Kratzke" userId="971be13ff4ee5ef6" providerId="LiveId" clId="{F80FBA5A-6B28-D64A-A741-CD926CAB4977}" dt="2020-09-16T13:40:01.034" v="4117" actId="14861"/>
          <ac:picMkLst>
            <pc:docMk/>
            <pc:sldMk cId="3828543625" sldId="353"/>
            <ac:picMk id="2049" creationId="{F6B32108-A0CC-9449-82B9-5BB734357A24}"/>
          </ac:picMkLst>
        </pc:picChg>
        <pc:inkChg chg="add mod">
          <ac:chgData name="Nane Kratzke" userId="971be13ff4ee5ef6" providerId="LiveId" clId="{F80FBA5A-6B28-D64A-A741-CD926CAB4977}" dt="2020-09-16T13:45:24.736" v="4521"/>
          <ac:inkMkLst>
            <pc:docMk/>
            <pc:sldMk cId="3828543625" sldId="353"/>
            <ac:inkMk id="11" creationId="{A8A61DDC-A141-C14D-B8B1-A5350BD54D04}"/>
          </ac:inkMkLst>
        </pc:inkChg>
        <pc:inkChg chg="add mod">
          <ac:chgData name="Nane Kratzke" userId="971be13ff4ee5ef6" providerId="LiveId" clId="{F80FBA5A-6B28-D64A-A741-CD926CAB4977}" dt="2020-09-16T13:45:24.736" v="4521"/>
          <ac:inkMkLst>
            <pc:docMk/>
            <pc:sldMk cId="3828543625" sldId="353"/>
            <ac:inkMk id="12" creationId="{6A0D386A-E062-0944-8F75-E103BE2ED431}"/>
          </ac:inkMkLst>
        </pc:inkChg>
        <pc:inkChg chg="add mod">
          <ac:chgData name="Nane Kratzke" userId="971be13ff4ee5ef6" providerId="LiveId" clId="{F80FBA5A-6B28-D64A-A741-CD926CAB4977}" dt="2020-09-16T13:45:24.736" v="4521"/>
          <ac:inkMkLst>
            <pc:docMk/>
            <pc:sldMk cId="3828543625" sldId="353"/>
            <ac:inkMk id="13" creationId="{73DE77E4-D81D-EA4D-B1EE-E19A859CE91A}"/>
          </ac:inkMkLst>
        </pc:inkChg>
        <pc:inkChg chg="add mod">
          <ac:chgData name="Nane Kratzke" userId="971be13ff4ee5ef6" providerId="LiveId" clId="{F80FBA5A-6B28-D64A-A741-CD926CAB4977}" dt="2020-09-16T13:45:33.750" v="4525"/>
          <ac:inkMkLst>
            <pc:docMk/>
            <pc:sldMk cId="3828543625" sldId="353"/>
            <ac:inkMk id="15" creationId="{10CE184D-14AE-BA4C-9FE9-B832E6CF0BAE}"/>
          </ac:inkMkLst>
        </pc:inkChg>
        <pc:inkChg chg="add mod">
          <ac:chgData name="Nane Kratzke" userId="971be13ff4ee5ef6" providerId="LiveId" clId="{F80FBA5A-6B28-D64A-A741-CD926CAB4977}" dt="2020-09-16T13:45:33.750" v="4525"/>
          <ac:inkMkLst>
            <pc:docMk/>
            <pc:sldMk cId="3828543625" sldId="353"/>
            <ac:inkMk id="16" creationId="{72A6D5DE-5C08-644D-A579-3ECE71418FD5}"/>
          </ac:inkMkLst>
        </pc:inkChg>
        <pc:inkChg chg="add mod">
          <ac:chgData name="Nane Kratzke" userId="971be13ff4ee5ef6" providerId="LiveId" clId="{F80FBA5A-6B28-D64A-A741-CD926CAB4977}" dt="2020-09-16T13:45:33.750" v="4525"/>
          <ac:inkMkLst>
            <pc:docMk/>
            <pc:sldMk cId="3828543625" sldId="353"/>
            <ac:inkMk id="17" creationId="{46450F4E-A632-824E-9618-5CC6CB9EF51D}"/>
          </ac:inkMkLst>
        </pc:inkChg>
        <pc:inkChg chg="add mod">
          <ac:chgData name="Nane Kratzke" userId="971be13ff4ee5ef6" providerId="LiveId" clId="{F80FBA5A-6B28-D64A-A741-CD926CAB4977}" dt="2020-09-16T13:45:41.515" v="4529"/>
          <ac:inkMkLst>
            <pc:docMk/>
            <pc:sldMk cId="3828543625" sldId="353"/>
            <ac:inkMk id="19" creationId="{2049536F-60EE-164C-B1C6-2906C68087AD}"/>
          </ac:inkMkLst>
        </pc:inkChg>
        <pc:inkChg chg="add mod">
          <ac:chgData name="Nane Kratzke" userId="971be13ff4ee5ef6" providerId="LiveId" clId="{F80FBA5A-6B28-D64A-A741-CD926CAB4977}" dt="2020-09-16T13:45:41.515" v="4529"/>
          <ac:inkMkLst>
            <pc:docMk/>
            <pc:sldMk cId="3828543625" sldId="353"/>
            <ac:inkMk id="20" creationId="{8F533CFE-614E-0A44-ADD4-618FEB76E242}"/>
          </ac:inkMkLst>
        </pc:inkChg>
        <pc:inkChg chg="add mod">
          <ac:chgData name="Nane Kratzke" userId="971be13ff4ee5ef6" providerId="LiveId" clId="{F80FBA5A-6B28-D64A-A741-CD926CAB4977}" dt="2020-09-16T13:45:41.515" v="4529"/>
          <ac:inkMkLst>
            <pc:docMk/>
            <pc:sldMk cId="3828543625" sldId="353"/>
            <ac:inkMk id="21" creationId="{0884B28B-2B0B-BD46-AB8A-CD6D2B291525}"/>
          </ac:inkMkLst>
        </pc:inkChg>
        <pc:inkChg chg="add mod">
          <ac:chgData name="Nane Kratzke" userId="971be13ff4ee5ef6" providerId="LiveId" clId="{F80FBA5A-6B28-D64A-A741-CD926CAB4977}" dt="2020-09-16T13:45:48.935" v="4533"/>
          <ac:inkMkLst>
            <pc:docMk/>
            <pc:sldMk cId="3828543625" sldId="353"/>
            <ac:inkMk id="23" creationId="{EB8B69F3-B29C-8B4A-9799-BBB7862082E9}"/>
          </ac:inkMkLst>
        </pc:inkChg>
        <pc:inkChg chg="add mod">
          <ac:chgData name="Nane Kratzke" userId="971be13ff4ee5ef6" providerId="LiveId" clId="{F80FBA5A-6B28-D64A-A741-CD926CAB4977}" dt="2020-09-16T13:45:48.935" v="4533"/>
          <ac:inkMkLst>
            <pc:docMk/>
            <pc:sldMk cId="3828543625" sldId="353"/>
            <ac:inkMk id="24" creationId="{758DD9BD-76E3-B14A-ADEE-983AD8127927}"/>
          </ac:inkMkLst>
        </pc:inkChg>
        <pc:inkChg chg="add mod">
          <ac:chgData name="Nane Kratzke" userId="971be13ff4ee5ef6" providerId="LiveId" clId="{F80FBA5A-6B28-D64A-A741-CD926CAB4977}" dt="2020-09-16T13:45:48.935" v="4533"/>
          <ac:inkMkLst>
            <pc:docMk/>
            <pc:sldMk cId="3828543625" sldId="353"/>
            <ac:inkMk id="25" creationId="{1F587C08-78D2-E942-ADE4-7BAF236E6CB9}"/>
          </ac:inkMkLst>
        </pc:inkChg>
        <pc:inkChg chg="add">
          <ac:chgData name="Nane Kratzke" userId="971be13ff4ee5ef6" providerId="LiveId" clId="{F80FBA5A-6B28-D64A-A741-CD926CAB4977}" dt="2020-09-16T13:45:51.142" v="4534" actId="9405"/>
          <ac:inkMkLst>
            <pc:docMk/>
            <pc:sldMk cId="3828543625" sldId="353"/>
            <ac:inkMk id="27" creationId="{88F5F876-6995-F345-8DDF-65B669F1C690}"/>
          </ac:inkMkLst>
        </pc:inkChg>
        <pc:inkChg chg="add mod">
          <ac:chgData name="Nane Kratzke" userId="971be13ff4ee5ef6" providerId="LiveId" clId="{F80FBA5A-6B28-D64A-A741-CD926CAB4977}" dt="2020-09-16T13:45:56.427" v="4537"/>
          <ac:inkMkLst>
            <pc:docMk/>
            <pc:sldMk cId="3828543625" sldId="353"/>
            <ac:inkMk id="28" creationId="{3672A31F-83D2-E140-9C8D-8B3F10F746DA}"/>
          </ac:inkMkLst>
        </pc:inkChg>
        <pc:inkChg chg="add mod">
          <ac:chgData name="Nane Kratzke" userId="971be13ff4ee5ef6" providerId="LiveId" clId="{F80FBA5A-6B28-D64A-A741-CD926CAB4977}" dt="2020-09-16T13:45:56.427" v="4537"/>
          <ac:inkMkLst>
            <pc:docMk/>
            <pc:sldMk cId="3828543625" sldId="353"/>
            <ac:inkMk id="29" creationId="{2DD465CE-2EBF-494E-A555-D2CE4A1A670E}"/>
          </ac:inkMkLst>
        </pc:inkChg>
      </pc:sldChg>
      <pc:sldChg chg="addSp delSp modSp add mod">
        <pc:chgData name="Nane Kratzke" userId="971be13ff4ee5ef6" providerId="LiveId" clId="{F80FBA5A-6B28-D64A-A741-CD926CAB4977}" dt="2020-09-16T14:06:58.715" v="5301" actId="1076"/>
        <pc:sldMkLst>
          <pc:docMk/>
          <pc:sldMk cId="3049880677" sldId="354"/>
        </pc:sldMkLst>
        <pc:spChg chg="mod">
          <ac:chgData name="Nane Kratzke" userId="971be13ff4ee5ef6" providerId="LiveId" clId="{F80FBA5A-6B28-D64A-A741-CD926CAB4977}" dt="2020-09-16T14:06:58.715" v="5301" actId="1076"/>
          <ac:spMkLst>
            <pc:docMk/>
            <pc:sldMk cId="3049880677" sldId="354"/>
            <ac:spMk id="5" creationId="{89143270-ACE6-9A47-8A49-C934F25580FA}"/>
          </ac:spMkLst>
        </pc:spChg>
        <pc:spChg chg="del">
          <ac:chgData name="Nane Kratzke" userId="971be13ff4ee5ef6" providerId="LiveId" clId="{F80FBA5A-6B28-D64A-A741-CD926CAB4977}" dt="2020-09-16T13:49:37.227" v="4540" actId="478"/>
          <ac:spMkLst>
            <pc:docMk/>
            <pc:sldMk cId="3049880677" sldId="354"/>
            <ac:spMk id="6" creationId="{DF85386F-B1B2-9941-A70A-EF5987D40180}"/>
          </ac:spMkLst>
        </pc:spChg>
        <pc:spChg chg="mod">
          <ac:chgData name="Nane Kratzke" userId="971be13ff4ee5ef6" providerId="LiveId" clId="{F80FBA5A-6B28-D64A-A741-CD926CAB4977}" dt="2020-09-16T14:06:58.715" v="5301" actId="1076"/>
          <ac:spMkLst>
            <pc:docMk/>
            <pc:sldMk cId="3049880677" sldId="354"/>
            <ac:spMk id="8" creationId="{E40E12F9-4EB4-1F41-B5A9-2629ADA5E429}"/>
          </ac:spMkLst>
        </pc:spChg>
        <pc:picChg chg="add mod">
          <ac:chgData name="Nane Kratzke" userId="971be13ff4ee5ef6" providerId="LiveId" clId="{F80FBA5A-6B28-D64A-A741-CD926CAB4977}" dt="2020-09-16T14:06:58.715" v="5301" actId="1076"/>
          <ac:picMkLst>
            <pc:docMk/>
            <pc:sldMk cId="3049880677" sldId="354"/>
            <ac:picMk id="7" creationId="{C1E3F50F-AD0D-7940-ABB5-A9C6D4C4CC59}"/>
          </ac:picMkLst>
        </pc:picChg>
        <pc:picChg chg="mod">
          <ac:chgData name="Nane Kratzke" userId="971be13ff4ee5ef6" providerId="LiveId" clId="{F80FBA5A-6B28-D64A-A741-CD926CAB4977}" dt="2020-09-16T14:06:58.715" v="5301" actId="1076"/>
          <ac:picMkLst>
            <pc:docMk/>
            <pc:sldMk cId="3049880677" sldId="354"/>
            <ac:picMk id="9" creationId="{95524FC1-C717-894F-A30D-D578703B9DCC}"/>
          </ac:picMkLst>
        </pc:picChg>
      </pc:sldChg>
      <pc:sldChg chg="add del">
        <pc:chgData name="Nane Kratzke" userId="971be13ff4ee5ef6" providerId="LiveId" clId="{F80FBA5A-6B28-D64A-A741-CD926CAB4977}" dt="2020-09-16T13:49:48.752" v="4557"/>
        <pc:sldMkLst>
          <pc:docMk/>
          <pc:sldMk cId="172595203" sldId="355"/>
        </pc:sldMkLst>
      </pc:sldChg>
      <pc:sldChg chg="add del">
        <pc:chgData name="Nane Kratzke" userId="971be13ff4ee5ef6" providerId="LiveId" clId="{F80FBA5A-6B28-D64A-A741-CD926CAB4977}" dt="2020-09-16T13:49:58.110" v="4559"/>
        <pc:sldMkLst>
          <pc:docMk/>
          <pc:sldMk cId="1555323412" sldId="355"/>
        </pc:sldMkLst>
      </pc:sldChg>
      <pc:sldChg chg="addSp delSp modSp add mod">
        <pc:chgData name="Nane Kratzke" userId="971be13ff4ee5ef6" providerId="LiveId" clId="{F80FBA5A-6B28-D64A-A741-CD926CAB4977}" dt="2020-09-16T14:23:57.467" v="5761" actId="1076"/>
        <pc:sldMkLst>
          <pc:docMk/>
          <pc:sldMk cId="4280504934" sldId="355"/>
        </pc:sldMkLst>
        <pc:spChg chg="mod">
          <ac:chgData name="Nane Kratzke" userId="971be13ff4ee5ef6" providerId="LiveId" clId="{F80FBA5A-6B28-D64A-A741-CD926CAB4977}" dt="2020-09-16T14:22:30.185" v="5673" actId="20577"/>
          <ac:spMkLst>
            <pc:docMk/>
            <pc:sldMk cId="4280504934" sldId="355"/>
            <ac:spMk id="2" creationId="{09A3C503-9616-D24D-956E-75F248B81EFA}"/>
          </ac:spMkLst>
        </pc:spChg>
        <pc:spChg chg="add mod">
          <ac:chgData name="Nane Kratzke" userId="971be13ff4ee5ef6" providerId="LiveId" clId="{F80FBA5A-6B28-D64A-A741-CD926CAB4977}" dt="2020-09-16T14:23:29.094" v="5747" actId="1076"/>
          <ac:spMkLst>
            <pc:docMk/>
            <pc:sldMk cId="4280504934" sldId="355"/>
            <ac:spMk id="5" creationId="{0AD50708-6BB3-1049-9BFC-739DA80474B4}"/>
          </ac:spMkLst>
        </pc:spChg>
        <pc:spChg chg="mod">
          <ac:chgData name="Nane Kratzke" userId="971be13ff4ee5ef6" providerId="LiveId" clId="{F80FBA5A-6B28-D64A-A741-CD926CAB4977}" dt="2020-09-16T14:15:25.227" v="5331"/>
          <ac:spMkLst>
            <pc:docMk/>
            <pc:sldMk cId="4280504934" sldId="355"/>
            <ac:spMk id="16" creationId="{132B66F9-E5F2-4E49-B577-868A844E29ED}"/>
          </ac:spMkLst>
        </pc:spChg>
        <pc:spChg chg="del">
          <ac:chgData name="Nane Kratzke" userId="971be13ff4ee5ef6" providerId="LiveId" clId="{F80FBA5A-6B28-D64A-A741-CD926CAB4977}" dt="2020-09-16T14:17:51.778" v="5392" actId="478"/>
          <ac:spMkLst>
            <pc:docMk/>
            <pc:sldMk cId="4280504934" sldId="355"/>
            <ac:spMk id="17" creationId="{AECBA8D0-75B1-FD47-98A4-6CF753764999}"/>
          </ac:spMkLst>
        </pc:spChg>
        <pc:spChg chg="mod">
          <ac:chgData name="Nane Kratzke" userId="971be13ff4ee5ef6" providerId="LiveId" clId="{F80FBA5A-6B28-D64A-A741-CD926CAB4977}" dt="2020-09-16T14:22:08.757" v="5663" actId="20577"/>
          <ac:spMkLst>
            <pc:docMk/>
            <pc:sldMk cId="4280504934" sldId="355"/>
            <ac:spMk id="18" creationId="{C53AA11D-6A84-CC44-8528-9BEB82A626B3}"/>
          </ac:spMkLst>
        </pc:spChg>
        <pc:spChg chg="del">
          <ac:chgData name="Nane Kratzke" userId="971be13ff4ee5ef6" providerId="LiveId" clId="{F80FBA5A-6B28-D64A-A741-CD926CAB4977}" dt="2020-09-16T14:17:49.202" v="5391" actId="478"/>
          <ac:spMkLst>
            <pc:docMk/>
            <pc:sldMk cId="4280504934" sldId="355"/>
            <ac:spMk id="19" creationId="{D1314A55-6D9B-F443-A4E1-35107CBFE3A7}"/>
          </ac:spMkLst>
        </pc:spChg>
        <pc:spChg chg="mod">
          <ac:chgData name="Nane Kratzke" userId="971be13ff4ee5ef6" providerId="LiveId" clId="{F80FBA5A-6B28-D64A-A741-CD926CAB4977}" dt="2020-09-16T14:18:23.280" v="5395" actId="1076"/>
          <ac:spMkLst>
            <pc:docMk/>
            <pc:sldMk cId="4280504934" sldId="355"/>
            <ac:spMk id="20" creationId="{A9C6CEE1-9992-ED4B-9679-F54939EC4634}"/>
          </ac:spMkLst>
        </pc:spChg>
        <pc:spChg chg="del">
          <ac:chgData name="Nane Kratzke" userId="971be13ff4ee5ef6" providerId="LiveId" clId="{F80FBA5A-6B28-D64A-A741-CD926CAB4977}" dt="2020-09-16T14:17:02.998" v="5332" actId="478"/>
          <ac:spMkLst>
            <pc:docMk/>
            <pc:sldMk cId="4280504934" sldId="355"/>
            <ac:spMk id="21" creationId="{E4487C57-2DF1-404B-9CD9-26EC956F4691}"/>
          </ac:spMkLst>
        </pc:spChg>
        <pc:spChg chg="add mod">
          <ac:chgData name="Nane Kratzke" userId="971be13ff4ee5ef6" providerId="LiveId" clId="{F80FBA5A-6B28-D64A-A741-CD926CAB4977}" dt="2020-09-16T14:18:29.591" v="5397" actId="1076"/>
          <ac:spMkLst>
            <pc:docMk/>
            <pc:sldMk cId="4280504934" sldId="355"/>
            <ac:spMk id="22" creationId="{C2AB5EF0-CB6B-714D-9BA9-9C2197D1C89A}"/>
          </ac:spMkLst>
        </pc:spChg>
        <pc:spChg chg="add mod">
          <ac:chgData name="Nane Kratzke" userId="971be13ff4ee5ef6" providerId="LiveId" clId="{F80FBA5A-6B28-D64A-A741-CD926CAB4977}" dt="2020-09-16T14:23:57.467" v="5761" actId="1076"/>
          <ac:spMkLst>
            <pc:docMk/>
            <pc:sldMk cId="4280504934" sldId="355"/>
            <ac:spMk id="23" creationId="{843AD55F-A820-B34B-A476-52238CE2A01E}"/>
          </ac:spMkLst>
        </pc:spChg>
        <pc:grpChg chg="del">
          <ac:chgData name="Nane Kratzke" userId="971be13ff4ee5ef6" providerId="LiveId" clId="{F80FBA5A-6B28-D64A-A741-CD926CAB4977}" dt="2020-09-16T14:18:05.279" v="5394" actId="478"/>
          <ac:grpSpMkLst>
            <pc:docMk/>
            <pc:sldMk cId="4280504934" sldId="355"/>
            <ac:grpSpMk id="30" creationId="{D38F06FE-50D1-1A4E-B91C-386F5E9D9F7C}"/>
          </ac:grpSpMkLst>
        </pc:grpChg>
        <pc:picChg chg="mod">
          <ac:chgData name="Nane Kratzke" userId="971be13ff4ee5ef6" providerId="LiveId" clId="{F80FBA5A-6B28-D64A-A741-CD926CAB4977}" dt="2020-09-16T14:18:23.280" v="5395" actId="1076"/>
          <ac:picMkLst>
            <pc:docMk/>
            <pc:sldMk cId="4280504934" sldId="355"/>
            <ac:picMk id="13" creationId="{90B94020-8328-5744-A09F-48D2224B9CB0}"/>
          </ac:picMkLst>
        </pc:picChg>
        <pc:picChg chg="del">
          <ac:chgData name="Nane Kratzke" userId="971be13ff4ee5ef6" providerId="LiveId" clId="{F80FBA5A-6B28-D64A-A741-CD926CAB4977}" dt="2020-09-16T14:17:47.549" v="5390" actId="478"/>
          <ac:picMkLst>
            <pc:docMk/>
            <pc:sldMk cId="4280504934" sldId="355"/>
            <ac:picMk id="15" creationId="{8B1C8385-A85E-6F4F-A276-83883054C94B}"/>
          </ac:picMkLst>
        </pc:picChg>
      </pc:sldChg>
      <pc:sldChg chg="addSp delSp modSp add mod">
        <pc:chgData name="Nane Kratzke" userId="971be13ff4ee5ef6" providerId="LiveId" clId="{F80FBA5A-6B28-D64A-A741-CD926CAB4977}" dt="2020-09-16T14:41:20.024" v="6984" actId="478"/>
        <pc:sldMkLst>
          <pc:docMk/>
          <pc:sldMk cId="1897236170" sldId="356"/>
        </pc:sldMkLst>
        <pc:spChg chg="mod">
          <ac:chgData name="Nane Kratzke" userId="971be13ff4ee5ef6" providerId="LiveId" clId="{F80FBA5A-6B28-D64A-A741-CD926CAB4977}" dt="2020-09-16T14:27:41.054" v="5900" actId="20577"/>
          <ac:spMkLst>
            <pc:docMk/>
            <pc:sldMk cId="1897236170" sldId="356"/>
            <ac:spMk id="2" creationId="{EF47862E-68E9-8046-BE7A-3FC5BBEBE3B2}"/>
          </ac:spMkLst>
        </pc:spChg>
        <pc:spChg chg="mod">
          <ac:chgData name="Nane Kratzke" userId="971be13ff4ee5ef6" providerId="LiveId" clId="{F80FBA5A-6B28-D64A-A741-CD926CAB4977}" dt="2020-09-16T14:40:44.609" v="6981" actId="20577"/>
          <ac:spMkLst>
            <pc:docMk/>
            <pc:sldMk cId="1897236170" sldId="356"/>
            <ac:spMk id="3" creationId="{24AB5565-746F-6A47-9715-6B1F58587B25}"/>
          </ac:spMkLst>
        </pc:spChg>
        <pc:spChg chg="add mod">
          <ac:chgData name="Nane Kratzke" userId="971be13ff4ee5ef6" providerId="LiveId" clId="{F80FBA5A-6B28-D64A-A741-CD926CAB4977}" dt="2020-09-16T14:40:11.770" v="6956" actId="14100"/>
          <ac:spMkLst>
            <pc:docMk/>
            <pc:sldMk cId="1897236170" sldId="356"/>
            <ac:spMk id="5" creationId="{2F140F3C-5F65-3D43-9BB6-373CA1BC5644}"/>
          </ac:spMkLst>
        </pc:spChg>
        <pc:spChg chg="add mod">
          <ac:chgData name="Nane Kratzke" userId="971be13ff4ee5ef6" providerId="LiveId" clId="{F80FBA5A-6B28-D64A-A741-CD926CAB4977}" dt="2020-09-16T14:40:31.414" v="6957" actId="20577"/>
          <ac:spMkLst>
            <pc:docMk/>
            <pc:sldMk cId="1897236170" sldId="356"/>
            <ac:spMk id="6" creationId="{23608007-71DB-6A4D-8CF4-5A00DC12ADBA}"/>
          </ac:spMkLst>
        </pc:spChg>
        <pc:spChg chg="add mod">
          <ac:chgData name="Nane Kratzke" userId="971be13ff4ee5ef6" providerId="LiveId" clId="{F80FBA5A-6B28-D64A-A741-CD926CAB4977}" dt="2020-09-16T14:38:26.871" v="6733" actId="1076"/>
          <ac:spMkLst>
            <pc:docMk/>
            <pc:sldMk cId="1897236170" sldId="356"/>
            <ac:spMk id="7" creationId="{20BA22AF-EEBC-D943-8727-5D7075FEB693}"/>
          </ac:spMkLst>
        </pc:spChg>
        <pc:spChg chg="add mod">
          <ac:chgData name="Nane Kratzke" userId="971be13ff4ee5ef6" providerId="LiveId" clId="{F80FBA5A-6B28-D64A-A741-CD926CAB4977}" dt="2020-09-16T14:40:07.347" v="6955" actId="20577"/>
          <ac:spMkLst>
            <pc:docMk/>
            <pc:sldMk cId="1897236170" sldId="356"/>
            <ac:spMk id="8" creationId="{48DBDA20-1239-2841-A093-CE82F51A1BCB}"/>
          </ac:spMkLst>
        </pc:spChg>
        <pc:spChg chg="add del mod">
          <ac:chgData name="Nane Kratzke" userId="971be13ff4ee5ef6" providerId="LiveId" clId="{F80FBA5A-6B28-D64A-A741-CD926CAB4977}" dt="2020-09-16T14:41:20.024" v="6984" actId="478"/>
          <ac:spMkLst>
            <pc:docMk/>
            <pc:sldMk cId="1897236170" sldId="356"/>
            <ac:spMk id="9" creationId="{B7558B63-BB23-4646-BC0D-AC95D26A7E55}"/>
          </ac:spMkLst>
        </pc:spChg>
      </pc:sldChg>
      <pc:sldChg chg="addSp delSp modSp add mod">
        <pc:chgData name="Nane Kratzke" userId="971be13ff4ee5ef6" providerId="LiveId" clId="{F80FBA5A-6B28-D64A-A741-CD926CAB4977}" dt="2020-09-16T14:49:38.740" v="7933" actId="14100"/>
        <pc:sldMkLst>
          <pc:docMk/>
          <pc:sldMk cId="1298549252" sldId="357"/>
        </pc:sldMkLst>
        <pc:spChg chg="mod">
          <ac:chgData name="Nane Kratzke" userId="971be13ff4ee5ef6" providerId="LiveId" clId="{F80FBA5A-6B28-D64A-A741-CD926CAB4977}" dt="2020-09-16T14:41:33.220" v="7002" actId="20577"/>
          <ac:spMkLst>
            <pc:docMk/>
            <pc:sldMk cId="1298549252" sldId="357"/>
            <ac:spMk id="3" creationId="{24AB5565-746F-6A47-9715-6B1F58587B25}"/>
          </ac:spMkLst>
        </pc:spChg>
        <pc:spChg chg="del">
          <ac:chgData name="Nane Kratzke" userId="971be13ff4ee5ef6" providerId="LiveId" clId="{F80FBA5A-6B28-D64A-A741-CD926CAB4977}" dt="2020-09-16T14:41:41.693" v="7003" actId="478"/>
          <ac:spMkLst>
            <pc:docMk/>
            <pc:sldMk cId="1298549252" sldId="357"/>
            <ac:spMk id="5" creationId="{2F140F3C-5F65-3D43-9BB6-373CA1BC5644}"/>
          </ac:spMkLst>
        </pc:spChg>
        <pc:spChg chg="mod">
          <ac:chgData name="Nane Kratzke" userId="971be13ff4ee5ef6" providerId="LiveId" clId="{F80FBA5A-6B28-D64A-A741-CD926CAB4977}" dt="2020-09-16T14:49:38.740" v="7933" actId="14100"/>
          <ac:spMkLst>
            <pc:docMk/>
            <pc:sldMk cId="1298549252" sldId="357"/>
            <ac:spMk id="6" creationId="{23608007-71DB-6A4D-8CF4-5A00DC12ADBA}"/>
          </ac:spMkLst>
        </pc:spChg>
        <pc:spChg chg="del">
          <ac:chgData name="Nane Kratzke" userId="971be13ff4ee5ef6" providerId="LiveId" clId="{F80FBA5A-6B28-D64A-A741-CD926CAB4977}" dt="2020-09-16T14:43:15.148" v="7216" actId="478"/>
          <ac:spMkLst>
            <pc:docMk/>
            <pc:sldMk cId="1298549252" sldId="357"/>
            <ac:spMk id="7" creationId="{20BA22AF-EEBC-D943-8727-5D7075FEB693}"/>
          </ac:spMkLst>
        </pc:spChg>
        <pc:spChg chg="del">
          <ac:chgData name="Nane Kratzke" userId="971be13ff4ee5ef6" providerId="LiveId" clId="{F80FBA5A-6B28-D64A-A741-CD926CAB4977}" dt="2020-09-16T14:43:17.072" v="7217" actId="478"/>
          <ac:spMkLst>
            <pc:docMk/>
            <pc:sldMk cId="1298549252" sldId="357"/>
            <ac:spMk id="8" creationId="{48DBDA20-1239-2841-A093-CE82F51A1BCB}"/>
          </ac:spMkLst>
        </pc:spChg>
        <pc:spChg chg="add mod">
          <ac:chgData name="Nane Kratzke" userId="971be13ff4ee5ef6" providerId="LiveId" clId="{F80FBA5A-6B28-D64A-A741-CD926CAB4977}" dt="2020-09-16T14:49:38.740" v="7933" actId="14100"/>
          <ac:spMkLst>
            <pc:docMk/>
            <pc:sldMk cId="1298549252" sldId="357"/>
            <ac:spMk id="9" creationId="{B5E40024-087F-DD49-B2CF-40DB13DFF067}"/>
          </ac:spMkLst>
        </pc:spChg>
        <pc:spChg chg="add mod">
          <ac:chgData name="Nane Kratzke" userId="971be13ff4ee5ef6" providerId="LiveId" clId="{F80FBA5A-6B28-D64A-A741-CD926CAB4977}" dt="2020-09-16T14:49:38.740" v="7933" actId="14100"/>
          <ac:spMkLst>
            <pc:docMk/>
            <pc:sldMk cId="1298549252" sldId="357"/>
            <ac:spMk id="10" creationId="{C9E75DA0-FAA7-7544-BD47-E06BB36B6AB1}"/>
          </ac:spMkLst>
        </pc:spChg>
      </pc:sldChg>
      <pc:sldChg chg="addSp delSp modSp add mod">
        <pc:chgData name="Nane Kratzke" userId="971be13ff4ee5ef6" providerId="LiveId" clId="{F80FBA5A-6B28-D64A-A741-CD926CAB4977}" dt="2020-09-16T14:56:50.484" v="8041" actId="14861"/>
        <pc:sldMkLst>
          <pc:docMk/>
          <pc:sldMk cId="736775312" sldId="358"/>
        </pc:sldMkLst>
        <pc:spChg chg="mod">
          <ac:chgData name="Nane Kratzke" userId="971be13ff4ee5ef6" providerId="LiveId" clId="{F80FBA5A-6B28-D64A-A741-CD926CAB4977}" dt="2020-09-16T14:50:22.717" v="7970" actId="20577"/>
          <ac:spMkLst>
            <pc:docMk/>
            <pc:sldMk cId="736775312" sldId="358"/>
            <ac:spMk id="2" creationId="{6C44E627-6266-B04D-B119-2A7C109AE5B7}"/>
          </ac:spMkLst>
        </pc:spChg>
        <pc:spChg chg="mod">
          <ac:chgData name="Nane Kratzke" userId="971be13ff4ee5ef6" providerId="LiveId" clId="{F80FBA5A-6B28-D64A-A741-CD926CAB4977}" dt="2020-09-16T14:50:30.487" v="7994" actId="20577"/>
          <ac:spMkLst>
            <pc:docMk/>
            <pc:sldMk cId="736775312" sldId="358"/>
            <ac:spMk id="3" creationId="{091B0AE1-6A0F-6943-98AC-6AD9C6B84347}"/>
          </ac:spMkLst>
        </pc:spChg>
        <pc:picChg chg="add del mod">
          <ac:chgData name="Nane Kratzke" userId="971be13ff4ee5ef6" providerId="LiveId" clId="{F80FBA5A-6B28-D64A-A741-CD926CAB4977}" dt="2020-09-16T14:55:30.292" v="8032" actId="478"/>
          <ac:picMkLst>
            <pc:docMk/>
            <pc:sldMk cId="736775312" sldId="358"/>
            <ac:picMk id="5" creationId="{988F1E41-5118-1D45-98BE-E9F1F003F430}"/>
          </ac:picMkLst>
        </pc:picChg>
        <pc:picChg chg="add mod">
          <ac:chgData name="Nane Kratzke" userId="971be13ff4ee5ef6" providerId="LiveId" clId="{F80FBA5A-6B28-D64A-A741-CD926CAB4977}" dt="2020-09-16T14:56:46.333" v="8040" actId="1076"/>
          <ac:picMkLst>
            <pc:docMk/>
            <pc:sldMk cId="736775312" sldId="358"/>
            <ac:picMk id="6" creationId="{E95B48D4-3F10-7145-9FC1-D2DB56157FBF}"/>
          </ac:picMkLst>
        </pc:picChg>
        <pc:picChg chg="add mod">
          <ac:chgData name="Nane Kratzke" userId="971be13ff4ee5ef6" providerId="LiveId" clId="{F80FBA5A-6B28-D64A-A741-CD926CAB4977}" dt="2020-09-16T14:56:50.484" v="8041" actId="14861"/>
          <ac:picMkLst>
            <pc:docMk/>
            <pc:sldMk cId="736775312" sldId="358"/>
            <ac:picMk id="7" creationId="{3FF3D00B-7107-FC4F-B774-8699B24963AA}"/>
          </ac:picMkLst>
        </pc:picChg>
        <pc:picChg chg="add del">
          <ac:chgData name="Nane Kratzke" userId="971be13ff4ee5ef6" providerId="LiveId" clId="{F80FBA5A-6B28-D64A-A741-CD926CAB4977}" dt="2020-09-16T14:51:08.819" v="8001" actId="478"/>
          <ac:picMkLst>
            <pc:docMk/>
            <pc:sldMk cId="736775312" sldId="358"/>
            <ac:picMk id="4097" creationId="{6057336B-CC8B-5447-9F59-D6D75D24B061}"/>
          </ac:picMkLst>
        </pc:picChg>
        <pc:picChg chg="add del mod">
          <ac:chgData name="Nane Kratzke" userId="971be13ff4ee5ef6" providerId="LiveId" clId="{F80FBA5A-6B28-D64A-A741-CD926CAB4977}" dt="2020-09-16T14:54:46.178" v="8024" actId="478"/>
          <ac:picMkLst>
            <pc:docMk/>
            <pc:sldMk cId="736775312" sldId="358"/>
            <ac:picMk id="4098" creationId="{E910D119-C6A3-6946-BCF8-F301BB07B35E}"/>
          </ac:picMkLst>
        </pc:picChg>
        <pc:picChg chg="add del">
          <ac:chgData name="Nane Kratzke" userId="971be13ff4ee5ef6" providerId="LiveId" clId="{F80FBA5A-6B28-D64A-A741-CD926CAB4977}" dt="2020-09-16T14:51:02.783" v="7999" actId="478"/>
          <ac:picMkLst>
            <pc:docMk/>
            <pc:sldMk cId="736775312" sldId="358"/>
            <ac:picMk id="4099" creationId="{C4334212-2C05-524A-B882-8AF98590392A}"/>
          </ac:picMkLst>
        </pc:picChg>
        <pc:picChg chg="add del mod">
          <ac:chgData name="Nane Kratzke" userId="971be13ff4ee5ef6" providerId="LiveId" clId="{F80FBA5A-6B28-D64A-A741-CD926CAB4977}" dt="2020-09-16T14:53:03.947" v="8006" actId="478"/>
          <ac:picMkLst>
            <pc:docMk/>
            <pc:sldMk cId="736775312" sldId="358"/>
            <ac:picMk id="4100" creationId="{F083189D-2CDF-8C4A-AD9A-FB68905DED3D}"/>
          </ac:picMkLst>
        </pc:picChg>
        <pc:picChg chg="add del">
          <ac:chgData name="Nane Kratzke" userId="971be13ff4ee5ef6" providerId="LiveId" clId="{F80FBA5A-6B28-D64A-A741-CD926CAB4977}" dt="2020-09-16T14:53:03.947" v="8006" actId="478"/>
          <ac:picMkLst>
            <pc:docMk/>
            <pc:sldMk cId="736775312" sldId="358"/>
            <ac:picMk id="4102" creationId="{61D3AED4-B768-2E4E-B592-A8916885DA42}"/>
          </ac:picMkLst>
        </pc:picChg>
        <pc:picChg chg="add del mod">
          <ac:chgData name="Nane Kratzke" userId="971be13ff4ee5ef6" providerId="LiveId" clId="{F80FBA5A-6B28-D64A-A741-CD926CAB4977}" dt="2020-09-16T14:54:42.421" v="8023" actId="478"/>
          <ac:picMkLst>
            <pc:docMk/>
            <pc:sldMk cId="736775312" sldId="358"/>
            <ac:picMk id="4104" creationId="{7EEA931C-5D74-2A40-B7D1-2B853254D255}"/>
          </ac:picMkLst>
        </pc:picChg>
      </pc:sldChg>
      <pc:sldChg chg="addSp modSp add mod">
        <pc:chgData name="Nane Kratzke" userId="971be13ff4ee5ef6" providerId="LiveId" clId="{F80FBA5A-6B28-D64A-A741-CD926CAB4977}" dt="2020-09-16T15:00:45.864" v="8548" actId="14100"/>
        <pc:sldMkLst>
          <pc:docMk/>
          <pc:sldMk cId="3329676384" sldId="359"/>
        </pc:sldMkLst>
        <pc:spChg chg="mod">
          <ac:chgData name="Nane Kratzke" userId="971be13ff4ee5ef6" providerId="LiveId" clId="{F80FBA5A-6B28-D64A-A741-CD926CAB4977}" dt="2020-09-16T14:57:57.806" v="8077" actId="20577"/>
          <ac:spMkLst>
            <pc:docMk/>
            <pc:sldMk cId="3329676384" sldId="359"/>
            <ac:spMk id="2" creationId="{53D5DAB8-BC15-0E47-B8CB-05CDE7AFD5CD}"/>
          </ac:spMkLst>
        </pc:spChg>
        <pc:spChg chg="mod">
          <ac:chgData name="Nane Kratzke" userId="971be13ff4ee5ef6" providerId="LiveId" clId="{F80FBA5A-6B28-D64A-A741-CD926CAB4977}" dt="2020-09-16T14:58:05.376" v="8093" actId="20577"/>
          <ac:spMkLst>
            <pc:docMk/>
            <pc:sldMk cId="3329676384" sldId="359"/>
            <ac:spMk id="3" creationId="{250F92C1-E596-4A48-8055-DFDA04541DC0}"/>
          </ac:spMkLst>
        </pc:spChg>
        <pc:spChg chg="add mod">
          <ac:chgData name="Nane Kratzke" userId="971be13ff4ee5ef6" providerId="LiveId" clId="{F80FBA5A-6B28-D64A-A741-CD926CAB4977}" dt="2020-09-16T15:00:45.864" v="8548" actId="14100"/>
          <ac:spMkLst>
            <pc:docMk/>
            <pc:sldMk cId="3329676384" sldId="359"/>
            <ac:spMk id="5" creationId="{700B20A8-248E-6C43-98A6-72FA32F026A1}"/>
          </ac:spMkLst>
        </pc:spChg>
      </pc:sldChg>
      <pc:sldChg chg="addSp modSp add mod">
        <pc:chgData name="Nane Kratzke" userId="971be13ff4ee5ef6" providerId="LiveId" clId="{F80FBA5A-6B28-D64A-A741-CD926CAB4977}" dt="2020-09-16T15:06:39.870" v="8807" actId="1076"/>
        <pc:sldMkLst>
          <pc:docMk/>
          <pc:sldMk cId="1212650092" sldId="360"/>
        </pc:sldMkLst>
        <pc:spChg chg="mod">
          <ac:chgData name="Nane Kratzke" userId="971be13ff4ee5ef6" providerId="LiveId" clId="{F80FBA5A-6B28-D64A-A741-CD926CAB4977}" dt="2020-09-16T15:01:21.299" v="8595" actId="20577"/>
          <ac:spMkLst>
            <pc:docMk/>
            <pc:sldMk cId="1212650092" sldId="360"/>
            <ac:spMk id="2" creationId="{31E9C1EF-1A27-1443-95FE-A9E58DDD617E}"/>
          </ac:spMkLst>
        </pc:spChg>
        <pc:spChg chg="mod">
          <ac:chgData name="Nane Kratzke" userId="971be13ff4ee5ef6" providerId="LiveId" clId="{F80FBA5A-6B28-D64A-A741-CD926CAB4977}" dt="2020-09-16T15:01:33.033" v="8621" actId="20577"/>
          <ac:spMkLst>
            <pc:docMk/>
            <pc:sldMk cId="1212650092" sldId="360"/>
            <ac:spMk id="3" creationId="{C49A213D-F254-574F-A212-B44D4FC598CB}"/>
          </ac:spMkLst>
        </pc:spChg>
        <pc:spChg chg="add mod">
          <ac:chgData name="Nane Kratzke" userId="971be13ff4ee5ef6" providerId="LiveId" clId="{F80FBA5A-6B28-D64A-A741-CD926CAB4977}" dt="2020-09-16T15:06:39.870" v="8807" actId="1076"/>
          <ac:spMkLst>
            <pc:docMk/>
            <pc:sldMk cId="1212650092" sldId="360"/>
            <ac:spMk id="5" creationId="{EDF0584D-1D97-D240-BEAE-A1A8F7C5F3AB}"/>
          </ac:spMkLst>
        </pc:spChg>
        <pc:spChg chg="add mod">
          <ac:chgData name="Nane Kratzke" userId="971be13ff4ee5ef6" providerId="LiveId" clId="{F80FBA5A-6B28-D64A-A741-CD926CAB4977}" dt="2020-09-16T15:06:30.320" v="8806" actId="1076"/>
          <ac:spMkLst>
            <pc:docMk/>
            <pc:sldMk cId="1212650092" sldId="360"/>
            <ac:spMk id="7" creationId="{980323A4-440B-514E-9097-CA974F275F38}"/>
          </ac:spMkLst>
        </pc:spChg>
        <pc:picChg chg="add mod">
          <ac:chgData name="Nane Kratzke" userId="971be13ff4ee5ef6" providerId="LiveId" clId="{F80FBA5A-6B28-D64A-A741-CD926CAB4977}" dt="2020-09-16T15:03:53.479" v="8638" actId="14100"/>
          <ac:picMkLst>
            <pc:docMk/>
            <pc:sldMk cId="1212650092" sldId="360"/>
            <ac:picMk id="5121" creationId="{EA38BE3E-359F-7344-B2FC-65C11A854016}"/>
          </ac:picMkLst>
        </pc:picChg>
        <pc:picChg chg="add mod">
          <ac:chgData name="Nane Kratzke" userId="971be13ff4ee5ef6" providerId="LiveId" clId="{F80FBA5A-6B28-D64A-A741-CD926CAB4977}" dt="2020-09-16T15:06:39.870" v="8807" actId="1076"/>
          <ac:picMkLst>
            <pc:docMk/>
            <pc:sldMk cId="1212650092" sldId="360"/>
            <ac:picMk id="5122" creationId="{BF719340-432B-6344-B7E5-2E7CB6F13E67}"/>
          </ac:picMkLst>
        </pc:picChg>
        <pc:picChg chg="add mod">
          <ac:chgData name="Nane Kratzke" userId="971be13ff4ee5ef6" providerId="LiveId" clId="{F80FBA5A-6B28-D64A-A741-CD926CAB4977}" dt="2020-09-16T15:06:39.870" v="8807" actId="1076"/>
          <ac:picMkLst>
            <pc:docMk/>
            <pc:sldMk cId="1212650092" sldId="360"/>
            <ac:picMk id="5123" creationId="{BC1B20BC-755C-E647-BE98-9F3E85D9B7A4}"/>
          </ac:picMkLst>
        </pc:picChg>
        <pc:inkChg chg="add mod">
          <ac:chgData name="Nane Kratzke" userId="971be13ff4ee5ef6" providerId="LiveId" clId="{F80FBA5A-6B28-D64A-A741-CD926CAB4977}" dt="2020-09-16T15:06:39.870" v="8807" actId="1076"/>
          <ac:inkMkLst>
            <pc:docMk/>
            <pc:sldMk cId="1212650092" sldId="360"/>
            <ac:inkMk id="6" creationId="{F1F4162F-A6D3-9A4D-AE80-A805E6D2819A}"/>
          </ac:inkMkLst>
        </pc:inkChg>
      </pc:sldChg>
      <pc:sldChg chg="addSp delSp modSp add mod">
        <pc:chgData name="Nane Kratzke" userId="971be13ff4ee5ef6" providerId="LiveId" clId="{F80FBA5A-6B28-D64A-A741-CD926CAB4977}" dt="2020-09-16T15:17:25.477" v="9458" actId="20577"/>
        <pc:sldMkLst>
          <pc:docMk/>
          <pc:sldMk cId="1707978134" sldId="361"/>
        </pc:sldMkLst>
        <pc:spChg chg="mod">
          <ac:chgData name="Nane Kratzke" userId="971be13ff4ee5ef6" providerId="LiveId" clId="{F80FBA5A-6B28-D64A-A741-CD926CAB4977}" dt="2020-09-16T15:17:25.477" v="9458" actId="20577"/>
          <ac:spMkLst>
            <pc:docMk/>
            <pc:sldMk cId="1707978134" sldId="361"/>
            <ac:spMk id="2" creationId="{B0D8A5E1-DDDF-4D40-AEBD-7BB3FFFF5B89}"/>
          </ac:spMkLst>
        </pc:spChg>
        <pc:spChg chg="mod">
          <ac:chgData name="Nane Kratzke" userId="971be13ff4ee5ef6" providerId="LiveId" clId="{F80FBA5A-6B28-D64A-A741-CD926CAB4977}" dt="2020-09-16T15:12:05.802" v="8943" actId="14100"/>
          <ac:spMkLst>
            <pc:docMk/>
            <pc:sldMk cId="1707978134" sldId="361"/>
            <ac:spMk id="3" creationId="{6661F003-4686-1742-905E-91170D995ABB}"/>
          </ac:spMkLst>
        </pc:spChg>
        <pc:spChg chg="add del mod">
          <ac:chgData name="Nane Kratzke" userId="971be13ff4ee5ef6" providerId="LiveId" clId="{F80FBA5A-6B28-D64A-A741-CD926CAB4977}" dt="2020-09-16T15:11:18.140" v="8876"/>
          <ac:spMkLst>
            <pc:docMk/>
            <pc:sldMk cId="1707978134" sldId="361"/>
            <ac:spMk id="5" creationId="{401AE212-F358-5846-998B-E7F711D6D659}"/>
          </ac:spMkLst>
        </pc:spChg>
        <pc:spChg chg="add mod">
          <ac:chgData name="Nane Kratzke" userId="971be13ff4ee5ef6" providerId="LiveId" clId="{F80FBA5A-6B28-D64A-A741-CD926CAB4977}" dt="2020-09-16T15:16:45.403" v="9440" actId="1076"/>
          <ac:spMkLst>
            <pc:docMk/>
            <pc:sldMk cId="1707978134" sldId="361"/>
            <ac:spMk id="6" creationId="{7C1209DE-5498-BF4F-8078-53DFA6FF068B}"/>
          </ac:spMkLst>
        </pc:spChg>
        <pc:picChg chg="add del">
          <ac:chgData name="Nane Kratzke" userId="971be13ff4ee5ef6" providerId="LiveId" clId="{F80FBA5A-6B28-D64A-A741-CD926CAB4977}" dt="2020-09-16T15:07:32.453" v="8830" actId="478"/>
          <ac:picMkLst>
            <pc:docMk/>
            <pc:sldMk cId="1707978134" sldId="361"/>
            <ac:picMk id="6145" creationId="{2979C2E5-E951-C24C-8012-2BCE452567CE}"/>
          </ac:picMkLst>
        </pc:picChg>
        <pc:picChg chg="add del">
          <ac:chgData name="Nane Kratzke" userId="971be13ff4ee5ef6" providerId="LiveId" clId="{F80FBA5A-6B28-D64A-A741-CD926CAB4977}" dt="2020-09-16T15:07:32.453" v="8830" actId="478"/>
          <ac:picMkLst>
            <pc:docMk/>
            <pc:sldMk cId="1707978134" sldId="361"/>
            <ac:picMk id="6146" creationId="{C8A39BAF-DEFF-4247-AEFF-4B30AAD18EC8}"/>
          </ac:picMkLst>
        </pc:picChg>
        <pc:picChg chg="add del mod">
          <ac:chgData name="Nane Kratzke" userId="971be13ff4ee5ef6" providerId="LiveId" clId="{F80FBA5A-6B28-D64A-A741-CD926CAB4977}" dt="2020-09-16T15:08:12.087" v="8837" actId="478"/>
          <ac:picMkLst>
            <pc:docMk/>
            <pc:sldMk cId="1707978134" sldId="361"/>
            <ac:picMk id="6147" creationId="{7D861E03-9FB5-D846-BA0C-29C7DD6913FC}"/>
          </ac:picMkLst>
        </pc:picChg>
        <pc:picChg chg="add del mod">
          <ac:chgData name="Nane Kratzke" userId="971be13ff4ee5ef6" providerId="LiveId" clId="{F80FBA5A-6B28-D64A-A741-CD926CAB4977}" dt="2020-09-16T15:09:46.240" v="8852" actId="478"/>
          <ac:picMkLst>
            <pc:docMk/>
            <pc:sldMk cId="1707978134" sldId="361"/>
            <ac:picMk id="6148" creationId="{2815F0E5-BC8F-FE40-A907-F2E5AC4ACE43}"/>
          </ac:picMkLst>
        </pc:picChg>
        <pc:picChg chg="add mod">
          <ac:chgData name="Nane Kratzke" userId="971be13ff4ee5ef6" providerId="LiveId" clId="{F80FBA5A-6B28-D64A-A741-CD926CAB4977}" dt="2020-09-16T15:15:29.518" v="9427" actId="1076"/>
          <ac:picMkLst>
            <pc:docMk/>
            <pc:sldMk cId="1707978134" sldId="361"/>
            <ac:picMk id="6149" creationId="{A945AF38-708B-6548-8219-56B43B1078D6}"/>
          </ac:picMkLst>
        </pc:picChg>
        <pc:picChg chg="add mod">
          <ac:chgData name="Nane Kratzke" userId="971be13ff4ee5ef6" providerId="LiveId" clId="{F80FBA5A-6B28-D64A-A741-CD926CAB4977}" dt="2020-09-16T15:15:31.746" v="9428" actId="1076"/>
          <ac:picMkLst>
            <pc:docMk/>
            <pc:sldMk cId="1707978134" sldId="361"/>
            <ac:picMk id="6150" creationId="{0CFFD882-9BAC-9243-BE7A-EAC74E34A8FF}"/>
          </ac:picMkLst>
        </pc:picChg>
      </pc:sldChg>
      <pc:sldChg chg="addSp modSp add mod">
        <pc:chgData name="Nane Kratzke" userId="971be13ff4ee5ef6" providerId="LiveId" clId="{F80FBA5A-6B28-D64A-A741-CD926CAB4977}" dt="2020-09-16T15:23:49.526" v="10275" actId="14100"/>
        <pc:sldMkLst>
          <pc:docMk/>
          <pc:sldMk cId="4037558482" sldId="362"/>
        </pc:sldMkLst>
        <pc:spChg chg="mod">
          <ac:chgData name="Nane Kratzke" userId="971be13ff4ee5ef6" providerId="LiveId" clId="{F80FBA5A-6B28-D64A-A741-CD926CAB4977}" dt="2020-09-16T15:17:54.513" v="9488" actId="20577"/>
          <ac:spMkLst>
            <pc:docMk/>
            <pc:sldMk cId="4037558482" sldId="362"/>
            <ac:spMk id="2" creationId="{D0E2E361-A671-484F-B5F1-BEEEB63770C1}"/>
          </ac:spMkLst>
        </pc:spChg>
        <pc:spChg chg="mod">
          <ac:chgData name="Nane Kratzke" userId="971be13ff4ee5ef6" providerId="LiveId" clId="{F80FBA5A-6B28-D64A-A741-CD926CAB4977}" dt="2020-09-16T15:18:24.551" v="9579" actId="20577"/>
          <ac:spMkLst>
            <pc:docMk/>
            <pc:sldMk cId="4037558482" sldId="362"/>
            <ac:spMk id="3" creationId="{08ABE20F-2285-8544-9E1F-0492C952F2C9}"/>
          </ac:spMkLst>
        </pc:spChg>
        <pc:spChg chg="add mod">
          <ac:chgData name="Nane Kratzke" userId="971be13ff4ee5ef6" providerId="LiveId" clId="{F80FBA5A-6B28-D64A-A741-CD926CAB4977}" dt="2020-09-16T15:23:49.526" v="10275" actId="14100"/>
          <ac:spMkLst>
            <pc:docMk/>
            <pc:sldMk cId="4037558482" sldId="362"/>
            <ac:spMk id="5" creationId="{DF07706A-B0CE-B04A-995D-D771CFD65309}"/>
          </ac:spMkLst>
        </pc:spChg>
        <pc:spChg chg="add mod">
          <ac:chgData name="Nane Kratzke" userId="971be13ff4ee5ef6" providerId="LiveId" clId="{F80FBA5A-6B28-D64A-A741-CD926CAB4977}" dt="2020-09-16T15:23:11.934" v="10211" actId="255"/>
          <ac:spMkLst>
            <pc:docMk/>
            <pc:sldMk cId="4037558482" sldId="362"/>
            <ac:spMk id="6" creationId="{1079C6A2-9ABE-174B-8D3D-AA101DB9F5D4}"/>
          </ac:spMkLst>
        </pc:spChg>
        <pc:picChg chg="add mod">
          <ac:chgData name="Nane Kratzke" userId="971be13ff4ee5ef6" providerId="LiveId" clId="{F80FBA5A-6B28-D64A-A741-CD926CAB4977}" dt="2020-09-16T15:19:10.202" v="9586" actId="14861"/>
          <ac:picMkLst>
            <pc:docMk/>
            <pc:sldMk cId="4037558482" sldId="362"/>
            <ac:picMk id="7169" creationId="{C31FA369-D21A-D249-B606-58B7D48EAF0F}"/>
          </ac:picMkLst>
        </pc:picChg>
      </pc:sldChg>
      <pc:sldChg chg="addSp delSp modSp add mod">
        <pc:chgData name="Nane Kratzke" userId="971be13ff4ee5ef6" providerId="LiveId" clId="{F80FBA5A-6B28-D64A-A741-CD926CAB4977}" dt="2020-09-16T15:37:47.834" v="11431" actId="20577"/>
        <pc:sldMkLst>
          <pc:docMk/>
          <pc:sldMk cId="3846043049" sldId="363"/>
        </pc:sldMkLst>
        <pc:spChg chg="mod">
          <ac:chgData name="Nane Kratzke" userId="971be13ff4ee5ef6" providerId="LiveId" clId="{F80FBA5A-6B28-D64A-A741-CD926CAB4977}" dt="2020-09-16T15:37:47.834" v="11431" actId="20577"/>
          <ac:spMkLst>
            <pc:docMk/>
            <pc:sldMk cId="3846043049" sldId="363"/>
            <ac:spMk id="2" creationId="{D0E2E361-A671-484F-B5F1-BEEEB63770C1}"/>
          </ac:spMkLst>
        </pc:spChg>
        <pc:spChg chg="mod">
          <ac:chgData name="Nane Kratzke" userId="971be13ff4ee5ef6" providerId="LiveId" clId="{F80FBA5A-6B28-D64A-A741-CD926CAB4977}" dt="2020-09-16T15:24:20.149" v="10296" actId="20577"/>
          <ac:spMkLst>
            <pc:docMk/>
            <pc:sldMk cId="3846043049" sldId="363"/>
            <ac:spMk id="3" creationId="{08ABE20F-2285-8544-9E1F-0492C952F2C9}"/>
          </ac:spMkLst>
        </pc:spChg>
        <pc:spChg chg="del mod">
          <ac:chgData name="Nane Kratzke" userId="971be13ff4ee5ef6" providerId="LiveId" clId="{F80FBA5A-6B28-D64A-A741-CD926CAB4977}" dt="2020-09-16T15:24:39.048" v="10299" actId="478"/>
          <ac:spMkLst>
            <pc:docMk/>
            <pc:sldMk cId="3846043049" sldId="363"/>
            <ac:spMk id="5" creationId="{DF07706A-B0CE-B04A-995D-D771CFD65309}"/>
          </ac:spMkLst>
        </pc:spChg>
        <pc:spChg chg="del">
          <ac:chgData name="Nane Kratzke" userId="971be13ff4ee5ef6" providerId="LiveId" clId="{F80FBA5A-6B28-D64A-A741-CD926CAB4977}" dt="2020-09-16T15:24:41.331" v="10300" actId="478"/>
          <ac:spMkLst>
            <pc:docMk/>
            <pc:sldMk cId="3846043049" sldId="363"/>
            <ac:spMk id="6" creationId="{1079C6A2-9ABE-174B-8D3D-AA101DB9F5D4}"/>
          </ac:spMkLst>
        </pc:spChg>
        <pc:spChg chg="add mod">
          <ac:chgData name="Nane Kratzke" userId="971be13ff4ee5ef6" providerId="LiveId" clId="{F80FBA5A-6B28-D64A-A741-CD926CAB4977}" dt="2020-09-16T15:24:53.494" v="10304" actId="767"/>
          <ac:spMkLst>
            <pc:docMk/>
            <pc:sldMk cId="3846043049" sldId="363"/>
            <ac:spMk id="7" creationId="{7B558BD1-E102-7344-90EE-BB3C6F4E2CC1}"/>
          </ac:spMkLst>
        </pc:spChg>
        <pc:spChg chg="add mod">
          <ac:chgData name="Nane Kratzke" userId="971be13ff4ee5ef6" providerId="LiveId" clId="{F80FBA5A-6B28-D64A-A741-CD926CAB4977}" dt="2020-09-16T15:29:50.814" v="10398" actId="1076"/>
          <ac:spMkLst>
            <pc:docMk/>
            <pc:sldMk cId="3846043049" sldId="363"/>
            <ac:spMk id="12" creationId="{53BBC2C3-2474-5243-B5FA-AD081FBD42D5}"/>
          </ac:spMkLst>
        </pc:spChg>
        <pc:picChg chg="del">
          <ac:chgData name="Nane Kratzke" userId="971be13ff4ee5ef6" providerId="LiveId" clId="{F80FBA5A-6B28-D64A-A741-CD926CAB4977}" dt="2020-09-16T15:24:35.570" v="10297" actId="478"/>
          <ac:picMkLst>
            <pc:docMk/>
            <pc:sldMk cId="3846043049" sldId="363"/>
            <ac:picMk id="7169" creationId="{C31FA369-D21A-D249-B606-58B7D48EAF0F}"/>
          </ac:picMkLst>
        </pc:picChg>
        <pc:picChg chg="add mod">
          <ac:chgData name="Nane Kratzke" userId="971be13ff4ee5ef6" providerId="LiveId" clId="{F80FBA5A-6B28-D64A-A741-CD926CAB4977}" dt="2020-09-16T15:26:40.020" v="10326" actId="1076"/>
          <ac:picMkLst>
            <pc:docMk/>
            <pc:sldMk cId="3846043049" sldId="363"/>
            <ac:picMk id="8193" creationId="{8CEA8043-DECC-4C42-B2F1-2CBAA3CC90E5}"/>
          </ac:picMkLst>
        </pc:picChg>
        <pc:picChg chg="add mod">
          <ac:chgData name="Nane Kratzke" userId="971be13ff4ee5ef6" providerId="LiveId" clId="{F80FBA5A-6B28-D64A-A741-CD926CAB4977}" dt="2020-09-16T15:26:19.229" v="10322" actId="1076"/>
          <ac:picMkLst>
            <pc:docMk/>
            <pc:sldMk cId="3846043049" sldId="363"/>
            <ac:picMk id="8194" creationId="{CF494354-C89A-0D4A-A076-739F8F0D96CA}"/>
          </ac:picMkLst>
        </pc:picChg>
        <pc:picChg chg="add mod">
          <ac:chgData name="Nane Kratzke" userId="971be13ff4ee5ef6" providerId="LiveId" clId="{F80FBA5A-6B28-D64A-A741-CD926CAB4977}" dt="2020-09-16T15:26:19.229" v="10322" actId="1076"/>
          <ac:picMkLst>
            <pc:docMk/>
            <pc:sldMk cId="3846043049" sldId="363"/>
            <ac:picMk id="8195" creationId="{04DD9901-458F-644C-BA2D-C97AF504FDDB}"/>
          </ac:picMkLst>
        </pc:picChg>
      </pc:sldChg>
      <pc:sldChg chg="addSp delSp modSp add mod">
        <pc:chgData name="Nane Kratzke" userId="971be13ff4ee5ef6" providerId="LiveId" clId="{F80FBA5A-6B28-D64A-A741-CD926CAB4977}" dt="2020-09-16T15:37:37.451" v="11428" actId="20577"/>
        <pc:sldMkLst>
          <pc:docMk/>
          <pc:sldMk cId="645332041" sldId="364"/>
        </pc:sldMkLst>
        <pc:spChg chg="mod">
          <ac:chgData name="Nane Kratzke" userId="971be13ff4ee5ef6" providerId="LiveId" clId="{F80FBA5A-6B28-D64A-A741-CD926CAB4977}" dt="2020-09-16T15:37:29.272" v="11403" actId="20577"/>
          <ac:spMkLst>
            <pc:docMk/>
            <pc:sldMk cId="645332041" sldId="364"/>
            <ac:spMk id="2" creationId="{E8C601C9-44BA-A84A-B472-B49D089B7C60}"/>
          </ac:spMkLst>
        </pc:spChg>
        <pc:spChg chg="mod">
          <ac:chgData name="Nane Kratzke" userId="971be13ff4ee5ef6" providerId="LiveId" clId="{F80FBA5A-6B28-D64A-A741-CD926CAB4977}" dt="2020-09-16T15:37:37.451" v="11428" actId="20577"/>
          <ac:spMkLst>
            <pc:docMk/>
            <pc:sldMk cId="645332041" sldId="364"/>
            <ac:spMk id="3" creationId="{E9D335EA-AC16-B64B-92FD-4119D3F0BAEC}"/>
          </ac:spMkLst>
        </pc:spChg>
        <pc:spChg chg="add mod">
          <ac:chgData name="Nane Kratzke" userId="971be13ff4ee5ef6" providerId="LiveId" clId="{F80FBA5A-6B28-D64A-A741-CD926CAB4977}" dt="2020-09-16T15:29:40.419" v="10396" actId="1076"/>
          <ac:spMkLst>
            <pc:docMk/>
            <pc:sldMk cId="645332041" sldId="364"/>
            <ac:spMk id="5" creationId="{21BF7374-9BBA-1B49-B606-6CBFC2689D6A}"/>
          </ac:spMkLst>
        </pc:spChg>
        <pc:picChg chg="add del mod">
          <ac:chgData name="Nane Kratzke" userId="971be13ff4ee5ef6" providerId="LiveId" clId="{F80FBA5A-6B28-D64A-A741-CD926CAB4977}" dt="2020-09-16T15:29:10.232" v="10354" actId="478"/>
          <ac:picMkLst>
            <pc:docMk/>
            <pc:sldMk cId="645332041" sldId="364"/>
            <ac:picMk id="9217" creationId="{B18C4E1E-2AFD-9045-8686-84C92F8DCFB2}"/>
          </ac:picMkLst>
        </pc:picChg>
        <pc:picChg chg="add mod">
          <ac:chgData name="Nane Kratzke" userId="971be13ff4ee5ef6" providerId="LiveId" clId="{F80FBA5A-6B28-D64A-A741-CD926CAB4977}" dt="2020-09-16T15:29:23.158" v="10360" actId="14861"/>
          <ac:picMkLst>
            <pc:docMk/>
            <pc:sldMk cId="645332041" sldId="364"/>
            <ac:picMk id="9219" creationId="{E17DD18F-8A83-724D-8F25-BB088DD21BF7}"/>
          </ac:picMkLst>
        </pc:picChg>
      </pc:sldChg>
      <pc:sldChg chg="addSp delSp modSp add mod">
        <pc:chgData name="Nane Kratzke" userId="971be13ff4ee5ef6" providerId="LiveId" clId="{F80FBA5A-6B28-D64A-A741-CD926CAB4977}" dt="2020-09-16T15:37:22.049" v="11400" actId="20577"/>
        <pc:sldMkLst>
          <pc:docMk/>
          <pc:sldMk cId="1692808362" sldId="365"/>
        </pc:sldMkLst>
        <pc:spChg chg="mod">
          <ac:chgData name="Nane Kratzke" userId="971be13ff4ee5ef6" providerId="LiveId" clId="{F80FBA5A-6B28-D64A-A741-CD926CAB4977}" dt="2020-09-16T15:37:22.049" v="11400" actId="20577"/>
          <ac:spMkLst>
            <pc:docMk/>
            <pc:sldMk cId="1692808362" sldId="365"/>
            <ac:spMk id="2" creationId="{E8C601C9-44BA-A84A-B472-B49D089B7C60}"/>
          </ac:spMkLst>
        </pc:spChg>
        <pc:spChg chg="mod">
          <ac:chgData name="Nane Kratzke" userId="971be13ff4ee5ef6" providerId="LiveId" clId="{F80FBA5A-6B28-D64A-A741-CD926CAB4977}" dt="2020-09-16T15:30:32.586" v="10417" actId="20577"/>
          <ac:spMkLst>
            <pc:docMk/>
            <pc:sldMk cId="1692808362" sldId="365"/>
            <ac:spMk id="3" creationId="{E9D335EA-AC16-B64B-92FD-4119D3F0BAEC}"/>
          </ac:spMkLst>
        </pc:spChg>
        <pc:spChg chg="del">
          <ac:chgData name="Nane Kratzke" userId="971be13ff4ee5ef6" providerId="LiveId" clId="{F80FBA5A-6B28-D64A-A741-CD926CAB4977}" dt="2020-09-16T15:30:49.349" v="10421" actId="478"/>
          <ac:spMkLst>
            <pc:docMk/>
            <pc:sldMk cId="1692808362" sldId="365"/>
            <ac:spMk id="5" creationId="{21BF7374-9BBA-1B49-B606-6CBFC2689D6A}"/>
          </ac:spMkLst>
        </pc:spChg>
        <pc:spChg chg="add mod">
          <ac:chgData name="Nane Kratzke" userId="971be13ff4ee5ef6" providerId="LiveId" clId="{F80FBA5A-6B28-D64A-A741-CD926CAB4977}" dt="2020-09-16T15:35:25.482" v="11397" actId="20577"/>
          <ac:spMkLst>
            <pc:docMk/>
            <pc:sldMk cId="1692808362" sldId="365"/>
            <ac:spMk id="7" creationId="{6D73A3FE-1CE4-3641-A082-EE1ACFC04138}"/>
          </ac:spMkLst>
        </pc:spChg>
        <pc:picChg chg="del">
          <ac:chgData name="Nane Kratzke" userId="971be13ff4ee5ef6" providerId="LiveId" clId="{F80FBA5A-6B28-D64A-A741-CD926CAB4977}" dt="2020-09-16T15:30:37.432" v="10418" actId="478"/>
          <ac:picMkLst>
            <pc:docMk/>
            <pc:sldMk cId="1692808362" sldId="365"/>
            <ac:picMk id="9219" creationId="{E17DD18F-8A83-724D-8F25-BB088DD21BF7}"/>
          </ac:picMkLst>
        </pc:picChg>
      </pc:sldChg>
      <pc:sldChg chg="addSp modSp add mod">
        <pc:chgData name="Nane Kratzke" userId="971be13ff4ee5ef6" providerId="LiveId" clId="{F80FBA5A-6B28-D64A-A741-CD926CAB4977}" dt="2020-09-16T15:47:18.049" v="11778" actId="14100"/>
        <pc:sldMkLst>
          <pc:docMk/>
          <pc:sldMk cId="1459311474" sldId="366"/>
        </pc:sldMkLst>
        <pc:spChg chg="mod">
          <ac:chgData name="Nane Kratzke" userId="971be13ff4ee5ef6" providerId="LiveId" clId="{F80FBA5A-6B28-D64A-A741-CD926CAB4977}" dt="2020-09-16T15:38:19.267" v="11462" actId="20577"/>
          <ac:spMkLst>
            <pc:docMk/>
            <pc:sldMk cId="1459311474" sldId="366"/>
            <ac:spMk id="2" creationId="{37F2C078-8E10-664B-A90D-7E5C1344C6D2}"/>
          </ac:spMkLst>
        </pc:spChg>
        <pc:spChg chg="mod">
          <ac:chgData name="Nane Kratzke" userId="971be13ff4ee5ef6" providerId="LiveId" clId="{F80FBA5A-6B28-D64A-A741-CD926CAB4977}" dt="2020-09-16T15:38:53.096" v="11564" actId="20577"/>
          <ac:spMkLst>
            <pc:docMk/>
            <pc:sldMk cId="1459311474" sldId="366"/>
            <ac:spMk id="3" creationId="{3C996CD7-CCD9-9A4B-8979-FD71FED0206B}"/>
          </ac:spMkLst>
        </pc:spChg>
        <pc:spChg chg="add mod">
          <ac:chgData name="Nane Kratzke" userId="971be13ff4ee5ef6" providerId="LiveId" clId="{F80FBA5A-6B28-D64A-A741-CD926CAB4977}" dt="2020-09-16T15:47:12.462" v="11777" actId="113"/>
          <ac:spMkLst>
            <pc:docMk/>
            <pc:sldMk cId="1459311474" sldId="366"/>
            <ac:spMk id="5" creationId="{C4F11588-8519-0B43-9986-029D80F18E73}"/>
          </ac:spMkLst>
        </pc:spChg>
        <pc:spChg chg="add mod">
          <ac:chgData name="Nane Kratzke" userId="971be13ff4ee5ef6" providerId="LiveId" clId="{F80FBA5A-6B28-D64A-A741-CD926CAB4977}" dt="2020-09-16T15:41:07.432" v="11585" actId="20577"/>
          <ac:spMkLst>
            <pc:docMk/>
            <pc:sldMk cId="1459311474" sldId="366"/>
            <ac:spMk id="6" creationId="{DF82D38A-5384-3F48-BD7D-D9C7E54A5644}"/>
          </ac:spMkLst>
        </pc:spChg>
        <pc:picChg chg="add mod">
          <ac:chgData name="Nane Kratzke" userId="971be13ff4ee5ef6" providerId="LiveId" clId="{F80FBA5A-6B28-D64A-A741-CD926CAB4977}" dt="2020-09-16T15:47:18.049" v="11778" actId="14100"/>
          <ac:picMkLst>
            <pc:docMk/>
            <pc:sldMk cId="1459311474" sldId="366"/>
            <ac:picMk id="11266" creationId="{9C420CEA-3840-C149-8762-896E75DA4B86}"/>
          </ac:picMkLst>
        </pc:picChg>
        <pc:picChg chg="add mod">
          <ac:chgData name="Nane Kratzke" userId="971be13ff4ee5ef6" providerId="LiveId" clId="{F80FBA5A-6B28-D64A-A741-CD926CAB4977}" dt="2020-09-16T15:45:09.999" v="11591" actId="14861"/>
          <ac:picMkLst>
            <pc:docMk/>
            <pc:sldMk cId="1459311474" sldId="366"/>
            <ac:picMk id="11268" creationId="{71DB01D5-660D-2245-8824-924DF5CCDD88}"/>
          </ac:picMkLst>
        </pc:picChg>
      </pc:sldChg>
    </pc:docChg>
  </pc:docChgLst>
  <pc:docChgLst>
    <pc:chgData name="Nane Kratzke" userId="971be13ff4ee5ef6" providerId="LiveId" clId="{2D36E488-8FED-5248-9324-B351BED44182}"/>
    <pc:docChg chg="custSel delSld modSld">
      <pc:chgData name="Nane Kratzke" userId="971be13ff4ee5ef6" providerId="LiveId" clId="{2D36E488-8FED-5248-9324-B351BED44182}" dt="2021-01-27T18:25:56.881" v="589"/>
      <pc:docMkLst>
        <pc:docMk/>
      </pc:docMkLst>
      <pc:sldChg chg="addSp modSp mod">
        <pc:chgData name="Nane Kratzke" userId="971be13ff4ee5ef6" providerId="LiveId" clId="{2D36E488-8FED-5248-9324-B351BED44182}" dt="2021-01-27T17:54:58.821" v="100" actId="108"/>
        <pc:sldMkLst>
          <pc:docMk/>
          <pc:sldMk cId="2120406402" sldId="297"/>
        </pc:sldMkLst>
        <pc:spChg chg="mod">
          <ac:chgData name="Nane Kratzke" userId="971be13ff4ee5ef6" providerId="LiveId" clId="{2D36E488-8FED-5248-9324-B351BED44182}" dt="2021-01-27T17:54:48.672" v="98" actId="108"/>
          <ac:spMkLst>
            <pc:docMk/>
            <pc:sldMk cId="2120406402" sldId="297"/>
            <ac:spMk id="12" creationId="{B9546903-3A89-044B-AA0C-9D307E1E01A8}"/>
          </ac:spMkLst>
        </pc:spChg>
        <pc:spChg chg="add mod">
          <ac:chgData name="Nane Kratzke" userId="971be13ff4ee5ef6" providerId="LiveId" clId="{2D36E488-8FED-5248-9324-B351BED44182}" dt="2021-01-27T17:54:58.821" v="100" actId="108"/>
          <ac:spMkLst>
            <pc:docMk/>
            <pc:sldMk cId="2120406402" sldId="297"/>
            <ac:spMk id="13" creationId="{5261272A-55E3-EB46-BF78-6F034146C956}"/>
          </ac:spMkLst>
        </pc:spChg>
        <pc:spChg chg="add mod">
          <ac:chgData name="Nane Kratzke" userId="971be13ff4ee5ef6" providerId="LiveId" clId="{2D36E488-8FED-5248-9324-B351BED44182}" dt="2021-01-27T17:54:38.761" v="96" actId="20577"/>
          <ac:spMkLst>
            <pc:docMk/>
            <pc:sldMk cId="2120406402" sldId="297"/>
            <ac:spMk id="14" creationId="{67C8D25A-352A-FA4E-A84E-BD42604986F6}"/>
          </ac:spMkLst>
        </pc:spChg>
      </pc:sldChg>
      <pc:sldChg chg="addSp delSp modSp mod">
        <pc:chgData name="Nane Kratzke" userId="971be13ff4ee5ef6" providerId="LiveId" clId="{2D36E488-8FED-5248-9324-B351BED44182}" dt="2021-01-27T18:25:56.881" v="589"/>
        <pc:sldMkLst>
          <pc:docMk/>
          <pc:sldMk cId="704272100" sldId="323"/>
        </pc:sldMkLst>
        <pc:spChg chg="mod">
          <ac:chgData name="Nane Kratzke" userId="971be13ff4ee5ef6" providerId="LiveId" clId="{2D36E488-8FED-5248-9324-B351BED44182}" dt="2021-01-27T18:01:28.993" v="575" actId="14100"/>
          <ac:spMkLst>
            <pc:docMk/>
            <pc:sldMk cId="704272100" sldId="323"/>
            <ac:spMk id="8" creationId="{0C508602-457E-2C4E-A9AC-85A3D0BD58E5}"/>
          </ac:spMkLst>
        </pc:spChg>
        <pc:spChg chg="del">
          <ac:chgData name="Nane Kratzke" userId="971be13ff4ee5ef6" providerId="LiveId" clId="{2D36E488-8FED-5248-9324-B351BED44182}" dt="2021-01-27T17:59:26.831" v="411" actId="478"/>
          <ac:spMkLst>
            <pc:docMk/>
            <pc:sldMk cId="704272100" sldId="323"/>
            <ac:spMk id="24" creationId="{B2BC7B5A-69E3-BC40-938A-4311896A2C9B}"/>
          </ac:spMkLst>
        </pc:spChg>
        <pc:picChg chg="add del mod modCrop">
          <ac:chgData name="Nane Kratzke" userId="971be13ff4ee5ef6" providerId="LiveId" clId="{2D36E488-8FED-5248-9324-B351BED44182}" dt="2021-01-27T18:25:35.818" v="585" actId="478"/>
          <ac:picMkLst>
            <pc:docMk/>
            <pc:sldMk cId="704272100" sldId="323"/>
            <ac:picMk id="4" creationId="{E5A1E052-6506-434C-AAF1-9CBD2B1B8EBB}"/>
          </ac:picMkLst>
        </pc:picChg>
        <pc:picChg chg="add mod">
          <ac:chgData name="Nane Kratzke" userId="971be13ff4ee5ef6" providerId="LiveId" clId="{2D36E488-8FED-5248-9324-B351BED44182}" dt="2021-01-27T18:25:56.881" v="589"/>
          <ac:picMkLst>
            <pc:docMk/>
            <pc:sldMk cId="704272100" sldId="323"/>
            <ac:picMk id="5" creationId="{AB859EAE-DD94-2541-A77D-C770F2E3EA17}"/>
          </ac:picMkLst>
        </pc:picChg>
      </pc:sldChg>
      <pc:sldChg chg="del">
        <pc:chgData name="Nane Kratzke" userId="971be13ff4ee5ef6" providerId="LiveId" clId="{2D36E488-8FED-5248-9324-B351BED44182}" dt="2021-01-27T17:55:44.879" v="126" actId="2696"/>
        <pc:sldMkLst>
          <pc:docMk/>
          <pc:sldMk cId="3045276620" sldId="332"/>
        </pc:sldMkLst>
      </pc:sldChg>
      <pc:sldChg chg="modSp mod">
        <pc:chgData name="Nane Kratzke" userId="971be13ff4ee5ef6" providerId="LiveId" clId="{2D36E488-8FED-5248-9324-B351BED44182}" dt="2021-01-27T17:58:29.005" v="359" actId="20577"/>
        <pc:sldMkLst>
          <pc:docMk/>
          <pc:sldMk cId="811902125" sldId="491"/>
        </pc:sldMkLst>
        <pc:spChg chg="mod">
          <ac:chgData name="Nane Kratzke" userId="971be13ff4ee5ef6" providerId="LiveId" clId="{2D36E488-8FED-5248-9324-B351BED44182}" dt="2021-01-27T17:58:29.005" v="359" actId="20577"/>
          <ac:spMkLst>
            <pc:docMk/>
            <pc:sldMk cId="811902125" sldId="491"/>
            <ac:spMk id="5" creationId="{0603D732-B420-894B-AB6C-055CB2368AC6}"/>
          </ac:spMkLst>
        </pc:spChg>
        <pc:picChg chg="mod">
          <ac:chgData name="Nane Kratzke" userId="971be13ff4ee5ef6" providerId="LiveId" clId="{2D36E488-8FED-5248-9324-B351BED44182}" dt="2021-01-27T17:56:31.978" v="127" actId="14826"/>
          <ac:picMkLst>
            <pc:docMk/>
            <pc:sldMk cId="811902125" sldId="491"/>
            <ac:picMk id="2050" creationId="{C92F31AD-D064-7347-9EE6-D3E3CED31B43}"/>
          </ac:picMkLst>
        </pc:picChg>
      </pc:sldChg>
      <pc:sldChg chg="modSp mod">
        <pc:chgData name="Nane Kratzke" userId="971be13ff4ee5ef6" providerId="LiveId" clId="{2D36E488-8FED-5248-9324-B351BED44182}" dt="2021-01-27T17:53:51.216" v="25" actId="20577"/>
        <pc:sldMkLst>
          <pc:docMk/>
          <pc:sldMk cId="1293430604" sldId="510"/>
        </pc:sldMkLst>
        <pc:spChg chg="mod">
          <ac:chgData name="Nane Kratzke" userId="971be13ff4ee5ef6" providerId="LiveId" clId="{2D36E488-8FED-5248-9324-B351BED44182}" dt="2021-01-27T17:53:40.741" v="21" actId="20577"/>
          <ac:spMkLst>
            <pc:docMk/>
            <pc:sldMk cId="1293430604" sldId="510"/>
            <ac:spMk id="3" creationId="{4D502CBE-EC2E-A94C-BE77-12EBBCA899C3}"/>
          </ac:spMkLst>
        </pc:spChg>
        <pc:spChg chg="mod">
          <ac:chgData name="Nane Kratzke" userId="971be13ff4ee5ef6" providerId="LiveId" clId="{2D36E488-8FED-5248-9324-B351BED44182}" dt="2021-01-27T17:53:51.216" v="25" actId="20577"/>
          <ac:spMkLst>
            <pc:docMk/>
            <pc:sldMk cId="1293430604" sldId="510"/>
            <ac:spMk id="8" creationId="{6DAA361C-189A-2E41-8E2F-D004F318335C}"/>
          </ac:spMkLst>
        </pc:spChg>
      </pc:sldChg>
      <pc:sldChg chg="del">
        <pc:chgData name="Nane Kratzke" userId="971be13ff4ee5ef6" providerId="LiveId" clId="{2D36E488-8FED-5248-9324-B351BED44182}" dt="2021-01-27T17:55:44.879" v="126" actId="2696"/>
        <pc:sldMkLst>
          <pc:docMk/>
          <pc:sldMk cId="4077901326" sldId="512"/>
        </pc:sldMkLst>
      </pc:sldChg>
      <pc:sldChg chg="del">
        <pc:chgData name="Nane Kratzke" userId="971be13ff4ee5ef6" providerId="LiveId" clId="{2D36E488-8FED-5248-9324-B351BED44182}" dt="2021-01-27T17:55:44.879" v="126" actId="2696"/>
        <pc:sldMkLst>
          <pc:docMk/>
          <pc:sldMk cId="1987193708" sldId="513"/>
        </pc:sldMkLst>
      </pc:sldChg>
      <pc:sldChg chg="del">
        <pc:chgData name="Nane Kratzke" userId="971be13ff4ee5ef6" providerId="LiveId" clId="{2D36E488-8FED-5248-9324-B351BED44182}" dt="2021-01-27T17:55:44.879" v="126" actId="2696"/>
        <pc:sldMkLst>
          <pc:docMk/>
          <pc:sldMk cId="3437111870" sldId="514"/>
        </pc:sldMkLst>
      </pc:sldChg>
      <pc:sldChg chg="del">
        <pc:chgData name="Nane Kratzke" userId="971be13ff4ee5ef6" providerId="LiveId" clId="{2D36E488-8FED-5248-9324-B351BED44182}" dt="2021-01-27T17:55:44.879" v="126" actId="2696"/>
        <pc:sldMkLst>
          <pc:docMk/>
          <pc:sldMk cId="3725158945" sldId="515"/>
        </pc:sldMkLst>
      </pc:sldChg>
      <pc:sldChg chg="del">
        <pc:chgData name="Nane Kratzke" userId="971be13ff4ee5ef6" providerId="LiveId" clId="{2D36E488-8FED-5248-9324-B351BED44182}" dt="2021-01-27T17:55:44.879" v="126" actId="2696"/>
        <pc:sldMkLst>
          <pc:docMk/>
          <pc:sldMk cId="3479599477" sldId="516"/>
        </pc:sldMkLst>
      </pc:sldChg>
      <pc:sldChg chg="del">
        <pc:chgData name="Nane Kratzke" userId="971be13ff4ee5ef6" providerId="LiveId" clId="{2D36E488-8FED-5248-9324-B351BED44182}" dt="2021-01-27T17:55:44.879" v="126" actId="2696"/>
        <pc:sldMkLst>
          <pc:docMk/>
          <pc:sldMk cId="1933642418" sldId="517"/>
        </pc:sldMkLst>
      </pc:sldChg>
      <pc:sldChg chg="del">
        <pc:chgData name="Nane Kratzke" userId="971be13ff4ee5ef6" providerId="LiveId" clId="{2D36E488-8FED-5248-9324-B351BED44182}" dt="2021-01-27T17:55:44.879" v="126" actId="2696"/>
        <pc:sldMkLst>
          <pc:docMk/>
          <pc:sldMk cId="4237208650" sldId="518"/>
        </pc:sldMkLst>
      </pc:sldChg>
      <pc:sldChg chg="del">
        <pc:chgData name="Nane Kratzke" userId="971be13ff4ee5ef6" providerId="LiveId" clId="{2D36E488-8FED-5248-9324-B351BED44182}" dt="2021-01-27T17:55:44.879" v="126" actId="2696"/>
        <pc:sldMkLst>
          <pc:docMk/>
          <pc:sldMk cId="361682792" sldId="519"/>
        </pc:sldMkLst>
      </pc:sldChg>
      <pc:sldChg chg="del">
        <pc:chgData name="Nane Kratzke" userId="971be13ff4ee5ef6" providerId="LiveId" clId="{2D36E488-8FED-5248-9324-B351BED44182}" dt="2021-01-27T17:55:44.879" v="126" actId="2696"/>
        <pc:sldMkLst>
          <pc:docMk/>
          <pc:sldMk cId="205152491" sldId="520"/>
        </pc:sldMkLst>
      </pc:sldChg>
      <pc:sldChg chg="del">
        <pc:chgData name="Nane Kratzke" userId="971be13ff4ee5ef6" providerId="LiveId" clId="{2D36E488-8FED-5248-9324-B351BED44182}" dt="2021-01-27T17:55:44.879" v="126" actId="2696"/>
        <pc:sldMkLst>
          <pc:docMk/>
          <pc:sldMk cId="817301497" sldId="521"/>
        </pc:sldMkLst>
      </pc:sldChg>
      <pc:sldChg chg="del">
        <pc:chgData name="Nane Kratzke" userId="971be13ff4ee5ef6" providerId="LiveId" clId="{2D36E488-8FED-5248-9324-B351BED44182}" dt="2021-01-27T17:55:44.879" v="126" actId="2696"/>
        <pc:sldMkLst>
          <pc:docMk/>
          <pc:sldMk cId="2194799796" sldId="522"/>
        </pc:sldMkLst>
      </pc:sldChg>
      <pc:sldChg chg="del">
        <pc:chgData name="Nane Kratzke" userId="971be13ff4ee5ef6" providerId="LiveId" clId="{2D36E488-8FED-5248-9324-B351BED44182}" dt="2021-01-27T17:55:44.879" v="126" actId="2696"/>
        <pc:sldMkLst>
          <pc:docMk/>
          <pc:sldMk cId="2258932206" sldId="523"/>
        </pc:sldMkLst>
      </pc:sldChg>
      <pc:sldChg chg="del">
        <pc:chgData name="Nane Kratzke" userId="971be13ff4ee5ef6" providerId="LiveId" clId="{2D36E488-8FED-5248-9324-B351BED44182}" dt="2021-01-27T17:55:44.879" v="126" actId="2696"/>
        <pc:sldMkLst>
          <pc:docMk/>
          <pc:sldMk cId="4217778932" sldId="524"/>
        </pc:sldMkLst>
      </pc:sldChg>
      <pc:sldChg chg="del">
        <pc:chgData name="Nane Kratzke" userId="971be13ff4ee5ef6" providerId="LiveId" clId="{2D36E488-8FED-5248-9324-B351BED44182}" dt="2021-01-27T17:55:44.879" v="126" actId="2696"/>
        <pc:sldMkLst>
          <pc:docMk/>
          <pc:sldMk cId="3733363034" sldId="525"/>
        </pc:sldMkLst>
      </pc:sldChg>
      <pc:sldChg chg="del">
        <pc:chgData name="Nane Kratzke" userId="971be13ff4ee5ef6" providerId="LiveId" clId="{2D36E488-8FED-5248-9324-B351BED44182}" dt="2021-01-27T17:55:44.879" v="126" actId="2696"/>
        <pc:sldMkLst>
          <pc:docMk/>
          <pc:sldMk cId="1577023174" sldId="526"/>
        </pc:sldMkLst>
      </pc:sldChg>
      <pc:sldChg chg="del">
        <pc:chgData name="Nane Kratzke" userId="971be13ff4ee5ef6" providerId="LiveId" clId="{2D36E488-8FED-5248-9324-B351BED44182}" dt="2021-01-27T17:55:44.879" v="126" actId="2696"/>
        <pc:sldMkLst>
          <pc:docMk/>
          <pc:sldMk cId="2702800543" sldId="527"/>
        </pc:sldMkLst>
      </pc:sldChg>
      <pc:sldChg chg="del">
        <pc:chgData name="Nane Kratzke" userId="971be13ff4ee5ef6" providerId="LiveId" clId="{2D36E488-8FED-5248-9324-B351BED44182}" dt="2021-01-27T17:55:44.879" v="126" actId="2696"/>
        <pc:sldMkLst>
          <pc:docMk/>
          <pc:sldMk cId="3528125577" sldId="528"/>
        </pc:sldMkLst>
      </pc:sldChg>
      <pc:sldChg chg="del">
        <pc:chgData name="Nane Kratzke" userId="971be13ff4ee5ef6" providerId="LiveId" clId="{2D36E488-8FED-5248-9324-B351BED44182}" dt="2021-01-27T17:55:44.879" v="126" actId="2696"/>
        <pc:sldMkLst>
          <pc:docMk/>
          <pc:sldMk cId="2077592966" sldId="529"/>
        </pc:sldMkLst>
      </pc:sldChg>
      <pc:sldChg chg="del">
        <pc:chgData name="Nane Kratzke" userId="971be13ff4ee5ef6" providerId="LiveId" clId="{2D36E488-8FED-5248-9324-B351BED44182}" dt="2021-01-27T17:55:44.879" v="126" actId="2696"/>
        <pc:sldMkLst>
          <pc:docMk/>
          <pc:sldMk cId="3813136560" sldId="530"/>
        </pc:sldMkLst>
      </pc:sldChg>
      <pc:sldChg chg="del">
        <pc:chgData name="Nane Kratzke" userId="971be13ff4ee5ef6" providerId="LiveId" clId="{2D36E488-8FED-5248-9324-B351BED44182}" dt="2021-01-27T17:55:44.879" v="126" actId="2696"/>
        <pc:sldMkLst>
          <pc:docMk/>
          <pc:sldMk cId="2664999714" sldId="531"/>
        </pc:sldMkLst>
      </pc:sldChg>
      <pc:sldChg chg="del">
        <pc:chgData name="Nane Kratzke" userId="971be13ff4ee5ef6" providerId="LiveId" clId="{2D36E488-8FED-5248-9324-B351BED44182}" dt="2021-01-27T17:55:44.879" v="126" actId="2696"/>
        <pc:sldMkLst>
          <pc:docMk/>
          <pc:sldMk cId="417832931" sldId="532"/>
        </pc:sldMkLst>
      </pc:sldChg>
      <pc:sldChg chg="del">
        <pc:chgData name="Nane Kratzke" userId="971be13ff4ee5ef6" providerId="LiveId" clId="{2D36E488-8FED-5248-9324-B351BED44182}" dt="2021-01-27T17:55:44.879" v="126" actId="2696"/>
        <pc:sldMkLst>
          <pc:docMk/>
          <pc:sldMk cId="3928228461" sldId="534"/>
        </pc:sldMkLst>
      </pc:sldChg>
      <pc:sldChg chg="del">
        <pc:chgData name="Nane Kratzke" userId="971be13ff4ee5ef6" providerId="LiveId" clId="{2D36E488-8FED-5248-9324-B351BED44182}" dt="2021-01-27T17:55:44.879" v="126" actId="2696"/>
        <pc:sldMkLst>
          <pc:docMk/>
          <pc:sldMk cId="3498775292" sldId="535"/>
        </pc:sldMkLst>
      </pc:sldChg>
      <pc:sldChg chg="del">
        <pc:chgData name="Nane Kratzke" userId="971be13ff4ee5ef6" providerId="LiveId" clId="{2D36E488-8FED-5248-9324-B351BED44182}" dt="2021-01-27T17:55:44.879" v="126" actId="2696"/>
        <pc:sldMkLst>
          <pc:docMk/>
          <pc:sldMk cId="1023478565" sldId="536"/>
        </pc:sldMkLst>
      </pc:sldChg>
      <pc:sldChg chg="del">
        <pc:chgData name="Nane Kratzke" userId="971be13ff4ee5ef6" providerId="LiveId" clId="{2D36E488-8FED-5248-9324-B351BED44182}" dt="2021-01-27T17:55:44.879" v="126" actId="2696"/>
        <pc:sldMkLst>
          <pc:docMk/>
          <pc:sldMk cId="1085530651" sldId="537"/>
        </pc:sldMkLst>
      </pc:sldChg>
      <pc:sldChg chg="del">
        <pc:chgData name="Nane Kratzke" userId="971be13ff4ee5ef6" providerId="LiveId" clId="{2D36E488-8FED-5248-9324-B351BED44182}" dt="2021-01-27T17:55:44.879" v="126" actId="2696"/>
        <pc:sldMkLst>
          <pc:docMk/>
          <pc:sldMk cId="2761295638" sldId="538"/>
        </pc:sldMkLst>
      </pc:sldChg>
      <pc:sldChg chg="del">
        <pc:chgData name="Nane Kratzke" userId="971be13ff4ee5ef6" providerId="LiveId" clId="{2D36E488-8FED-5248-9324-B351BED44182}" dt="2021-01-27T17:55:44.879" v="126" actId="2696"/>
        <pc:sldMkLst>
          <pc:docMk/>
          <pc:sldMk cId="3509706013" sldId="539"/>
        </pc:sldMkLst>
      </pc:sldChg>
      <pc:sldChg chg="del">
        <pc:chgData name="Nane Kratzke" userId="971be13ff4ee5ef6" providerId="LiveId" clId="{2D36E488-8FED-5248-9324-B351BED44182}" dt="2021-01-27T17:55:44.879" v="126" actId="2696"/>
        <pc:sldMkLst>
          <pc:docMk/>
          <pc:sldMk cId="2436597348" sldId="540"/>
        </pc:sldMkLst>
      </pc:sldChg>
      <pc:sldChg chg="del">
        <pc:chgData name="Nane Kratzke" userId="971be13ff4ee5ef6" providerId="LiveId" clId="{2D36E488-8FED-5248-9324-B351BED44182}" dt="2021-01-27T17:55:44.879" v="126" actId="2696"/>
        <pc:sldMkLst>
          <pc:docMk/>
          <pc:sldMk cId="305650072" sldId="541"/>
        </pc:sldMkLst>
      </pc:sldChg>
      <pc:sldChg chg="del">
        <pc:chgData name="Nane Kratzke" userId="971be13ff4ee5ef6" providerId="LiveId" clId="{2D36E488-8FED-5248-9324-B351BED44182}" dt="2021-01-27T17:55:44.879" v="126" actId="2696"/>
        <pc:sldMkLst>
          <pc:docMk/>
          <pc:sldMk cId="1530498785" sldId="542"/>
        </pc:sldMkLst>
      </pc:sldChg>
      <pc:sldChg chg="del">
        <pc:chgData name="Nane Kratzke" userId="971be13ff4ee5ef6" providerId="LiveId" clId="{2D36E488-8FED-5248-9324-B351BED44182}" dt="2021-01-27T17:55:44.879" v="126" actId="2696"/>
        <pc:sldMkLst>
          <pc:docMk/>
          <pc:sldMk cId="2350973529" sldId="543"/>
        </pc:sldMkLst>
      </pc:sldChg>
      <pc:sldChg chg="del">
        <pc:chgData name="Nane Kratzke" userId="971be13ff4ee5ef6" providerId="LiveId" clId="{2D36E488-8FED-5248-9324-B351BED44182}" dt="2021-01-27T17:55:44.879" v="126" actId="2696"/>
        <pc:sldMkLst>
          <pc:docMk/>
          <pc:sldMk cId="2489015465" sldId="544"/>
        </pc:sldMkLst>
      </pc:sldChg>
      <pc:sldChg chg="del">
        <pc:chgData name="Nane Kratzke" userId="971be13ff4ee5ef6" providerId="LiveId" clId="{2D36E488-8FED-5248-9324-B351BED44182}" dt="2021-01-27T17:55:44.879" v="126" actId="2696"/>
        <pc:sldMkLst>
          <pc:docMk/>
          <pc:sldMk cId="3443149469" sldId="545"/>
        </pc:sldMkLst>
      </pc:sldChg>
      <pc:sldChg chg="del">
        <pc:chgData name="Nane Kratzke" userId="971be13ff4ee5ef6" providerId="LiveId" clId="{2D36E488-8FED-5248-9324-B351BED44182}" dt="2021-01-27T17:55:44.879" v="126" actId="2696"/>
        <pc:sldMkLst>
          <pc:docMk/>
          <pc:sldMk cId="3321952094" sldId="546"/>
        </pc:sldMkLst>
      </pc:sldChg>
      <pc:sldChg chg="del">
        <pc:chgData name="Nane Kratzke" userId="971be13ff4ee5ef6" providerId="LiveId" clId="{2D36E488-8FED-5248-9324-B351BED44182}" dt="2021-01-27T17:55:44.879" v="126" actId="2696"/>
        <pc:sldMkLst>
          <pc:docMk/>
          <pc:sldMk cId="2370797044" sldId="547"/>
        </pc:sldMkLst>
      </pc:sldChg>
      <pc:sldChg chg="del">
        <pc:chgData name="Nane Kratzke" userId="971be13ff4ee5ef6" providerId="LiveId" clId="{2D36E488-8FED-5248-9324-B351BED44182}" dt="2021-01-27T17:55:44.879" v="126" actId="2696"/>
        <pc:sldMkLst>
          <pc:docMk/>
          <pc:sldMk cId="2169067498" sldId="548"/>
        </pc:sldMkLst>
      </pc:sldChg>
      <pc:sldChg chg="del">
        <pc:chgData name="Nane Kratzke" userId="971be13ff4ee5ef6" providerId="LiveId" clId="{2D36E488-8FED-5248-9324-B351BED44182}" dt="2021-01-27T17:55:44.879" v="126" actId="2696"/>
        <pc:sldMkLst>
          <pc:docMk/>
          <pc:sldMk cId="775165166" sldId="549"/>
        </pc:sldMkLst>
      </pc:sldChg>
      <pc:sldChg chg="del">
        <pc:chgData name="Nane Kratzke" userId="971be13ff4ee5ef6" providerId="LiveId" clId="{2D36E488-8FED-5248-9324-B351BED44182}" dt="2021-01-27T17:55:44.879" v="126" actId="2696"/>
        <pc:sldMkLst>
          <pc:docMk/>
          <pc:sldMk cId="1445546795" sldId="550"/>
        </pc:sldMkLst>
      </pc:sldChg>
      <pc:sldChg chg="del">
        <pc:chgData name="Nane Kratzke" userId="971be13ff4ee5ef6" providerId="LiveId" clId="{2D36E488-8FED-5248-9324-B351BED44182}" dt="2021-01-27T17:55:44.879" v="126" actId="2696"/>
        <pc:sldMkLst>
          <pc:docMk/>
          <pc:sldMk cId="1850815735" sldId="551"/>
        </pc:sldMkLst>
      </pc:sldChg>
      <pc:sldChg chg="del">
        <pc:chgData name="Nane Kratzke" userId="971be13ff4ee5ef6" providerId="LiveId" clId="{2D36E488-8FED-5248-9324-B351BED44182}" dt="2021-01-27T17:55:44.879" v="126" actId="2696"/>
        <pc:sldMkLst>
          <pc:docMk/>
          <pc:sldMk cId="3106174242" sldId="552"/>
        </pc:sldMkLst>
      </pc:sldChg>
      <pc:sldChg chg="del">
        <pc:chgData name="Nane Kratzke" userId="971be13ff4ee5ef6" providerId="LiveId" clId="{2D36E488-8FED-5248-9324-B351BED44182}" dt="2021-01-27T17:55:44.879" v="126" actId="2696"/>
        <pc:sldMkLst>
          <pc:docMk/>
          <pc:sldMk cId="4142414872" sldId="553"/>
        </pc:sldMkLst>
      </pc:sldChg>
      <pc:sldChg chg="del">
        <pc:chgData name="Nane Kratzke" userId="971be13ff4ee5ef6" providerId="LiveId" clId="{2D36E488-8FED-5248-9324-B351BED44182}" dt="2021-01-27T17:55:44.879" v="126" actId="2696"/>
        <pc:sldMkLst>
          <pc:docMk/>
          <pc:sldMk cId="3951742086" sldId="554"/>
        </pc:sldMkLst>
      </pc:sldChg>
      <pc:sldChg chg="del">
        <pc:chgData name="Nane Kratzke" userId="971be13ff4ee5ef6" providerId="LiveId" clId="{2D36E488-8FED-5248-9324-B351BED44182}" dt="2021-01-27T17:55:44.879" v="126" actId="2696"/>
        <pc:sldMkLst>
          <pc:docMk/>
          <pc:sldMk cId="1055998096" sldId="555"/>
        </pc:sldMkLst>
      </pc:sldChg>
      <pc:sldChg chg="del">
        <pc:chgData name="Nane Kratzke" userId="971be13ff4ee5ef6" providerId="LiveId" clId="{2D36E488-8FED-5248-9324-B351BED44182}" dt="2021-01-27T17:55:44.879" v="126" actId="2696"/>
        <pc:sldMkLst>
          <pc:docMk/>
          <pc:sldMk cId="3188167452" sldId="556"/>
        </pc:sldMkLst>
      </pc:sldChg>
      <pc:sldChg chg="del">
        <pc:chgData name="Nane Kratzke" userId="971be13ff4ee5ef6" providerId="LiveId" clId="{2D36E488-8FED-5248-9324-B351BED44182}" dt="2021-01-27T17:55:44.879" v="126" actId="2696"/>
        <pc:sldMkLst>
          <pc:docMk/>
          <pc:sldMk cId="879725003" sldId="557"/>
        </pc:sldMkLst>
      </pc:sldChg>
      <pc:sldChg chg="del">
        <pc:chgData name="Nane Kratzke" userId="971be13ff4ee5ef6" providerId="LiveId" clId="{2D36E488-8FED-5248-9324-B351BED44182}" dt="2021-01-27T17:55:44.879" v="126" actId="2696"/>
        <pc:sldMkLst>
          <pc:docMk/>
          <pc:sldMk cId="3605680972" sldId="558"/>
        </pc:sldMkLst>
      </pc:sldChg>
      <pc:sldChg chg="del">
        <pc:chgData name="Nane Kratzke" userId="971be13ff4ee5ef6" providerId="LiveId" clId="{2D36E488-8FED-5248-9324-B351BED44182}" dt="2021-01-27T17:55:44.879" v="126" actId="2696"/>
        <pc:sldMkLst>
          <pc:docMk/>
          <pc:sldMk cId="2340717947" sldId="559"/>
        </pc:sldMkLst>
      </pc:sldChg>
      <pc:sldChg chg="del">
        <pc:chgData name="Nane Kratzke" userId="971be13ff4ee5ef6" providerId="LiveId" clId="{2D36E488-8FED-5248-9324-B351BED44182}" dt="2021-01-27T17:55:44.879" v="126" actId="2696"/>
        <pc:sldMkLst>
          <pc:docMk/>
          <pc:sldMk cId="1905923310" sldId="560"/>
        </pc:sldMkLst>
      </pc:sldChg>
      <pc:sldChg chg="del">
        <pc:chgData name="Nane Kratzke" userId="971be13ff4ee5ef6" providerId="LiveId" clId="{2D36E488-8FED-5248-9324-B351BED44182}" dt="2021-01-27T17:55:44.879" v="126" actId="2696"/>
        <pc:sldMkLst>
          <pc:docMk/>
          <pc:sldMk cId="3713241106" sldId="561"/>
        </pc:sldMkLst>
      </pc:sldChg>
      <pc:sldChg chg="del">
        <pc:chgData name="Nane Kratzke" userId="971be13ff4ee5ef6" providerId="LiveId" clId="{2D36E488-8FED-5248-9324-B351BED44182}" dt="2021-01-27T17:55:44.879" v="126" actId="2696"/>
        <pc:sldMkLst>
          <pc:docMk/>
          <pc:sldMk cId="2901931675" sldId="562"/>
        </pc:sldMkLst>
      </pc:sldChg>
      <pc:sldChg chg="del">
        <pc:chgData name="Nane Kratzke" userId="971be13ff4ee5ef6" providerId="LiveId" clId="{2D36E488-8FED-5248-9324-B351BED44182}" dt="2021-01-27T17:55:44.879" v="126" actId="2696"/>
        <pc:sldMkLst>
          <pc:docMk/>
          <pc:sldMk cId="1587034705" sldId="563"/>
        </pc:sldMkLst>
      </pc:sldChg>
      <pc:sldChg chg="del">
        <pc:chgData name="Nane Kratzke" userId="971be13ff4ee5ef6" providerId="LiveId" clId="{2D36E488-8FED-5248-9324-B351BED44182}" dt="2021-01-27T17:55:44.879" v="126" actId="2696"/>
        <pc:sldMkLst>
          <pc:docMk/>
          <pc:sldMk cId="1566260272" sldId="564"/>
        </pc:sldMkLst>
      </pc:sldChg>
      <pc:sldChg chg="del">
        <pc:chgData name="Nane Kratzke" userId="971be13ff4ee5ef6" providerId="LiveId" clId="{2D36E488-8FED-5248-9324-B351BED44182}" dt="2021-01-27T17:55:44.879" v="126" actId="2696"/>
        <pc:sldMkLst>
          <pc:docMk/>
          <pc:sldMk cId="835258223" sldId="565"/>
        </pc:sldMkLst>
      </pc:sldChg>
      <pc:sldChg chg="del">
        <pc:chgData name="Nane Kratzke" userId="971be13ff4ee5ef6" providerId="LiveId" clId="{2D36E488-8FED-5248-9324-B351BED44182}" dt="2021-01-27T17:55:44.879" v="126" actId="2696"/>
        <pc:sldMkLst>
          <pc:docMk/>
          <pc:sldMk cId="3352912030" sldId="566"/>
        </pc:sldMkLst>
      </pc:sldChg>
      <pc:sldChg chg="del">
        <pc:chgData name="Nane Kratzke" userId="971be13ff4ee5ef6" providerId="LiveId" clId="{2D36E488-8FED-5248-9324-B351BED44182}" dt="2021-01-27T17:55:44.879" v="126" actId="2696"/>
        <pc:sldMkLst>
          <pc:docMk/>
          <pc:sldMk cId="3926060097" sldId="567"/>
        </pc:sldMkLst>
      </pc:sldChg>
      <pc:sldChg chg="del">
        <pc:chgData name="Nane Kratzke" userId="971be13ff4ee5ef6" providerId="LiveId" clId="{2D36E488-8FED-5248-9324-B351BED44182}" dt="2021-01-27T17:55:44.879" v="126" actId="2696"/>
        <pc:sldMkLst>
          <pc:docMk/>
          <pc:sldMk cId="3078745287" sldId="568"/>
        </pc:sldMkLst>
      </pc:sldChg>
      <pc:sldChg chg="del">
        <pc:chgData name="Nane Kratzke" userId="971be13ff4ee5ef6" providerId="LiveId" clId="{2D36E488-8FED-5248-9324-B351BED44182}" dt="2021-01-27T17:55:44.879" v="126" actId="2696"/>
        <pc:sldMkLst>
          <pc:docMk/>
          <pc:sldMk cId="1512363642" sldId="569"/>
        </pc:sldMkLst>
      </pc:sldChg>
      <pc:sldChg chg="del">
        <pc:chgData name="Nane Kratzke" userId="971be13ff4ee5ef6" providerId="LiveId" clId="{2D36E488-8FED-5248-9324-B351BED44182}" dt="2021-01-27T17:55:44.879" v="126" actId="2696"/>
        <pc:sldMkLst>
          <pc:docMk/>
          <pc:sldMk cId="1323350648" sldId="570"/>
        </pc:sldMkLst>
      </pc:sldChg>
      <pc:sldChg chg="del">
        <pc:chgData name="Nane Kratzke" userId="971be13ff4ee5ef6" providerId="LiveId" clId="{2D36E488-8FED-5248-9324-B351BED44182}" dt="2021-01-27T17:55:44.879" v="126" actId="2696"/>
        <pc:sldMkLst>
          <pc:docMk/>
          <pc:sldMk cId="2152632834" sldId="571"/>
        </pc:sldMkLst>
      </pc:sldChg>
      <pc:sldChg chg="del">
        <pc:chgData name="Nane Kratzke" userId="971be13ff4ee5ef6" providerId="LiveId" clId="{2D36E488-8FED-5248-9324-B351BED44182}" dt="2021-01-27T17:55:44.879" v="126" actId="2696"/>
        <pc:sldMkLst>
          <pc:docMk/>
          <pc:sldMk cId="1802783801" sldId="572"/>
        </pc:sldMkLst>
      </pc:sldChg>
      <pc:sldChg chg="del">
        <pc:chgData name="Nane Kratzke" userId="971be13ff4ee5ef6" providerId="LiveId" clId="{2D36E488-8FED-5248-9324-B351BED44182}" dt="2021-01-27T17:55:44.879" v="126" actId="2696"/>
        <pc:sldMkLst>
          <pc:docMk/>
          <pc:sldMk cId="359148935" sldId="573"/>
        </pc:sldMkLst>
      </pc:sldChg>
      <pc:sldChg chg="del">
        <pc:chgData name="Nane Kratzke" userId="971be13ff4ee5ef6" providerId="LiveId" clId="{2D36E488-8FED-5248-9324-B351BED44182}" dt="2021-01-27T17:55:44.879" v="126" actId="2696"/>
        <pc:sldMkLst>
          <pc:docMk/>
          <pc:sldMk cId="2120319519" sldId="574"/>
        </pc:sldMkLst>
      </pc:sldChg>
      <pc:sldChg chg="del">
        <pc:chgData name="Nane Kratzke" userId="971be13ff4ee5ef6" providerId="LiveId" clId="{2D36E488-8FED-5248-9324-B351BED44182}" dt="2021-01-27T17:55:44.879" v="126" actId="2696"/>
        <pc:sldMkLst>
          <pc:docMk/>
          <pc:sldMk cId="724328440" sldId="575"/>
        </pc:sldMkLst>
      </pc:sldChg>
      <pc:sldChg chg="del">
        <pc:chgData name="Nane Kratzke" userId="971be13ff4ee5ef6" providerId="LiveId" clId="{2D36E488-8FED-5248-9324-B351BED44182}" dt="2021-01-27T17:55:44.879" v="126" actId="2696"/>
        <pc:sldMkLst>
          <pc:docMk/>
          <pc:sldMk cId="491379466" sldId="576"/>
        </pc:sldMkLst>
      </pc:sldChg>
      <pc:sldChg chg="del">
        <pc:chgData name="Nane Kratzke" userId="971be13ff4ee5ef6" providerId="LiveId" clId="{2D36E488-8FED-5248-9324-B351BED44182}" dt="2021-01-27T17:55:44.879" v="126" actId="2696"/>
        <pc:sldMkLst>
          <pc:docMk/>
          <pc:sldMk cId="3267778514" sldId="577"/>
        </pc:sldMkLst>
      </pc:sldChg>
      <pc:sldChg chg="del">
        <pc:chgData name="Nane Kratzke" userId="971be13ff4ee5ef6" providerId="LiveId" clId="{2D36E488-8FED-5248-9324-B351BED44182}" dt="2021-01-27T17:55:44.879" v="126" actId="2696"/>
        <pc:sldMkLst>
          <pc:docMk/>
          <pc:sldMk cId="3111404414" sldId="578"/>
        </pc:sldMkLst>
      </pc:sldChg>
    </pc:docChg>
  </pc:docChgLst>
  <pc:docChgLst>
    <pc:chgData name="Nane Kratzke" userId="971be13ff4ee5ef6" providerId="LiveId" clId="{A570A840-A331-5D46-BA1F-BF7B0502EB21}"/>
    <pc:docChg chg="modSld">
      <pc:chgData name="Nane Kratzke" userId="971be13ff4ee5ef6" providerId="LiveId" clId="{A570A840-A331-5D46-BA1F-BF7B0502EB21}" dt="2021-02-09T12:30:54.371" v="5" actId="20577"/>
      <pc:docMkLst>
        <pc:docMk/>
      </pc:docMkLst>
      <pc:sldChg chg="modSp mod">
        <pc:chgData name="Nane Kratzke" userId="971be13ff4ee5ef6" providerId="LiveId" clId="{A570A840-A331-5D46-BA1F-BF7B0502EB21}" dt="2021-02-09T12:30:54.371" v="5" actId="20577"/>
        <pc:sldMkLst>
          <pc:docMk/>
          <pc:sldMk cId="2120406402" sldId="297"/>
        </pc:sldMkLst>
        <pc:spChg chg="mod">
          <ac:chgData name="Nane Kratzke" userId="971be13ff4ee5ef6" providerId="LiveId" clId="{A570A840-A331-5D46-BA1F-BF7B0502EB21}" dt="2021-02-09T12:30:54.371" v="5" actId="20577"/>
          <ac:spMkLst>
            <pc:docMk/>
            <pc:sldMk cId="2120406402" sldId="297"/>
            <ac:spMk id="14" creationId="{67C8D25A-352A-FA4E-A84E-BD42604986F6}"/>
          </ac:spMkLst>
        </pc:spChg>
      </pc:sldChg>
      <pc:sldChg chg="modSp mod">
        <pc:chgData name="Nane Kratzke" userId="971be13ff4ee5ef6" providerId="LiveId" clId="{A570A840-A331-5D46-BA1F-BF7B0502EB21}" dt="2021-02-09T12:30:38.649" v="3" actId="20577"/>
        <pc:sldMkLst>
          <pc:docMk/>
          <pc:sldMk cId="1293430604" sldId="510"/>
        </pc:sldMkLst>
        <pc:spChg chg="mod">
          <ac:chgData name="Nane Kratzke" userId="971be13ff4ee5ef6" providerId="LiveId" clId="{A570A840-A331-5D46-BA1F-BF7B0502EB21}" dt="2021-02-09T12:30:38.649" v="3" actId="20577"/>
          <ac:spMkLst>
            <pc:docMk/>
            <pc:sldMk cId="1293430604" sldId="510"/>
            <ac:spMk id="3" creationId="{4D502CBE-EC2E-A94C-BE77-12EBBCA899C3}"/>
          </ac:spMkLst>
        </pc:spChg>
      </pc:sldChg>
    </pc:docChg>
  </pc:docChgLst>
  <pc:docChgLst>
    <pc:chgData name="Nane Kratzke" userId="971be13ff4ee5ef6" providerId="LiveId" clId="{6592CC85-3DAA-EF4F-B819-66D6F090F7A8}"/>
    <pc:docChg chg="modSld">
      <pc:chgData name="Nane Kratzke" userId="971be13ff4ee5ef6" providerId="LiveId" clId="{6592CC85-3DAA-EF4F-B819-66D6F090F7A8}" dt="2022-12-05T14:46:59.062" v="0"/>
      <pc:docMkLst>
        <pc:docMk/>
      </pc:docMkLst>
      <pc:sldChg chg="addSp modSp">
        <pc:chgData name="Nane Kratzke" userId="971be13ff4ee5ef6" providerId="LiveId" clId="{6592CC85-3DAA-EF4F-B819-66D6F090F7A8}" dt="2022-12-05T14:46:59.062" v="0"/>
        <pc:sldMkLst>
          <pc:docMk/>
          <pc:sldMk cId="1293430604" sldId="510"/>
        </pc:sldMkLst>
        <pc:picChg chg="add mod">
          <ac:chgData name="Nane Kratzke" userId="971be13ff4ee5ef6" providerId="LiveId" clId="{6592CC85-3DAA-EF4F-B819-66D6F090F7A8}" dt="2022-12-05T14:46:59.062" v="0"/>
          <ac:picMkLst>
            <pc:docMk/>
            <pc:sldMk cId="1293430604" sldId="510"/>
            <ac:picMk id="5" creationId="{C23649B0-8EDD-7EEF-0255-122A8A19D537}"/>
          </ac:picMkLst>
        </pc:picChg>
      </pc:sldChg>
    </pc:docChg>
  </pc:docChgLst>
  <pc:docChgLst>
    <pc:chgData name="Nane Kratzke" userId="971be13ff4ee5ef6" providerId="LiveId" clId="{635B7BAC-ABD2-744C-A61B-51425C7781D4}"/>
    <pc:docChg chg="undo custSel addSld delSld modSld sldOrd">
      <pc:chgData name="Nane Kratzke" userId="971be13ff4ee5ef6" providerId="LiveId" clId="{635B7BAC-ABD2-744C-A61B-51425C7781D4}" dt="2023-03-02T15:33:20.068" v="1521" actId="20577"/>
      <pc:docMkLst>
        <pc:docMk/>
      </pc:docMkLst>
      <pc:sldChg chg="addSp modSp mod ord">
        <pc:chgData name="Nane Kratzke" userId="971be13ff4ee5ef6" providerId="LiveId" clId="{635B7BAC-ABD2-744C-A61B-51425C7781D4}" dt="2023-03-02T14:12:38.167" v="645" actId="20578"/>
        <pc:sldMkLst>
          <pc:docMk/>
          <pc:sldMk cId="3159047293" sldId="478"/>
        </pc:sldMkLst>
        <pc:spChg chg="add mod">
          <ac:chgData name="Nane Kratzke" userId="971be13ff4ee5ef6" providerId="LiveId" clId="{635B7BAC-ABD2-744C-A61B-51425C7781D4}" dt="2023-03-02T13:53:08.807" v="109" actId="1076"/>
          <ac:spMkLst>
            <pc:docMk/>
            <pc:sldMk cId="3159047293" sldId="478"/>
            <ac:spMk id="4" creationId="{1A36C0C6-1E40-90F4-2EE5-624A0C263331}"/>
          </ac:spMkLst>
        </pc:spChg>
        <pc:spChg chg="mod">
          <ac:chgData name="Nane Kratzke" userId="971be13ff4ee5ef6" providerId="LiveId" clId="{635B7BAC-ABD2-744C-A61B-51425C7781D4}" dt="2023-03-02T13:52:46.284" v="108" actId="404"/>
          <ac:spMkLst>
            <pc:docMk/>
            <pc:sldMk cId="3159047293" sldId="478"/>
            <ac:spMk id="6" creationId="{39F6E37E-B07B-6D41-8778-8E29DCA17D3F}"/>
          </ac:spMkLst>
        </pc:spChg>
      </pc:sldChg>
      <pc:sldChg chg="del">
        <pc:chgData name="Nane Kratzke" userId="971be13ff4ee5ef6" providerId="LiveId" clId="{635B7BAC-ABD2-744C-A61B-51425C7781D4}" dt="2023-03-02T14:52:18.239" v="1410" actId="2696"/>
        <pc:sldMkLst>
          <pc:docMk/>
          <pc:sldMk cId="656469314" sldId="551"/>
        </pc:sldMkLst>
      </pc:sldChg>
      <pc:sldChg chg="del">
        <pc:chgData name="Nane Kratzke" userId="971be13ff4ee5ef6" providerId="LiveId" clId="{635B7BAC-ABD2-744C-A61B-51425C7781D4}" dt="2023-03-02T14:52:18.225" v="1408" actId="2696"/>
        <pc:sldMkLst>
          <pc:docMk/>
          <pc:sldMk cId="2095339116" sldId="552"/>
        </pc:sldMkLst>
      </pc:sldChg>
      <pc:sldChg chg="del">
        <pc:chgData name="Nane Kratzke" userId="971be13ff4ee5ef6" providerId="LiveId" clId="{635B7BAC-ABD2-744C-A61B-51425C7781D4}" dt="2023-03-02T14:52:18.254" v="1412" actId="2696"/>
        <pc:sldMkLst>
          <pc:docMk/>
          <pc:sldMk cId="1960172661" sldId="554"/>
        </pc:sldMkLst>
      </pc:sldChg>
      <pc:sldChg chg="del">
        <pc:chgData name="Nane Kratzke" userId="971be13ff4ee5ef6" providerId="LiveId" clId="{635B7BAC-ABD2-744C-A61B-51425C7781D4}" dt="2023-03-02T14:52:18.409" v="1418" actId="2696"/>
        <pc:sldMkLst>
          <pc:docMk/>
          <pc:sldMk cId="3265206661" sldId="555"/>
        </pc:sldMkLst>
      </pc:sldChg>
      <pc:sldChg chg="del">
        <pc:chgData name="Nane Kratzke" userId="971be13ff4ee5ef6" providerId="LiveId" clId="{635B7BAC-ABD2-744C-A61B-51425C7781D4}" dt="2023-03-02T14:52:18.396" v="1416" actId="2696"/>
        <pc:sldMkLst>
          <pc:docMk/>
          <pc:sldMk cId="3481160412" sldId="556"/>
        </pc:sldMkLst>
      </pc:sldChg>
      <pc:sldChg chg="del">
        <pc:chgData name="Nane Kratzke" userId="971be13ff4ee5ef6" providerId="LiveId" clId="{635B7BAC-ABD2-744C-A61B-51425C7781D4}" dt="2023-03-02T14:52:18.379" v="1414" actId="2696"/>
        <pc:sldMkLst>
          <pc:docMk/>
          <pc:sldMk cId="3158836149" sldId="557"/>
        </pc:sldMkLst>
      </pc:sldChg>
      <pc:sldChg chg="addSp delSp modSp mod">
        <pc:chgData name="Nane Kratzke" userId="971be13ff4ee5ef6" providerId="LiveId" clId="{635B7BAC-ABD2-744C-A61B-51425C7781D4}" dt="2023-03-02T15:02:01.956" v="1501" actId="20577"/>
        <pc:sldMkLst>
          <pc:docMk/>
          <pc:sldMk cId="873461695" sldId="558"/>
        </pc:sldMkLst>
        <pc:spChg chg="mod">
          <ac:chgData name="Nane Kratzke" userId="971be13ff4ee5ef6" providerId="LiveId" clId="{635B7BAC-ABD2-744C-A61B-51425C7781D4}" dt="2023-03-02T15:02:01.956" v="1501" actId="20577"/>
          <ac:spMkLst>
            <pc:docMk/>
            <pc:sldMk cId="873461695" sldId="558"/>
            <ac:spMk id="5" creationId="{390BCE38-799B-974E-979A-CF5937FFF8F6}"/>
          </ac:spMkLst>
        </pc:spChg>
        <pc:spChg chg="del">
          <ac:chgData name="Nane Kratzke" userId="971be13ff4ee5ef6" providerId="LiveId" clId="{635B7BAC-ABD2-744C-A61B-51425C7781D4}" dt="2023-03-02T13:50:56.786" v="101" actId="21"/>
          <ac:spMkLst>
            <pc:docMk/>
            <pc:sldMk cId="873461695" sldId="558"/>
            <ac:spMk id="6" creationId="{01C4EF8D-786F-E446-8F3C-A10FD7571ABD}"/>
          </ac:spMkLst>
        </pc:spChg>
        <pc:spChg chg="add mod">
          <ac:chgData name="Nane Kratzke" userId="971be13ff4ee5ef6" providerId="LiveId" clId="{635B7BAC-ABD2-744C-A61B-51425C7781D4}" dt="2023-03-02T14:08:31.357" v="620"/>
          <ac:spMkLst>
            <pc:docMk/>
            <pc:sldMk cId="873461695" sldId="558"/>
            <ac:spMk id="13" creationId="{A08A7641-6022-424C-2953-340681BDC672}"/>
          </ac:spMkLst>
        </pc:spChg>
        <pc:spChg chg="add mod">
          <ac:chgData name="Nane Kratzke" userId="971be13ff4ee5ef6" providerId="LiveId" clId="{635B7BAC-ABD2-744C-A61B-51425C7781D4}" dt="2023-03-02T14:08:31.357" v="620"/>
          <ac:spMkLst>
            <pc:docMk/>
            <pc:sldMk cId="873461695" sldId="558"/>
            <ac:spMk id="14" creationId="{C15F4EB2-C8B2-489D-9CB2-D9BB1F5717B4}"/>
          </ac:spMkLst>
        </pc:spChg>
        <pc:spChg chg="add mod">
          <ac:chgData name="Nane Kratzke" userId="971be13ff4ee5ef6" providerId="LiveId" clId="{635B7BAC-ABD2-744C-A61B-51425C7781D4}" dt="2023-03-02T14:08:31.357" v="620"/>
          <ac:spMkLst>
            <pc:docMk/>
            <pc:sldMk cId="873461695" sldId="558"/>
            <ac:spMk id="15" creationId="{7FA7164F-E98B-C785-E89C-C275E0C97DA7}"/>
          </ac:spMkLst>
        </pc:spChg>
        <pc:picChg chg="del">
          <ac:chgData name="Nane Kratzke" userId="971be13ff4ee5ef6" providerId="LiveId" clId="{635B7BAC-ABD2-744C-A61B-51425C7781D4}" dt="2023-03-02T13:44:11.376" v="22" actId="478"/>
          <ac:picMkLst>
            <pc:docMk/>
            <pc:sldMk cId="873461695" sldId="558"/>
            <ac:picMk id="7" creationId="{EBA90E91-E609-BA48-B34C-DA5C866379F8}"/>
          </ac:picMkLst>
        </pc:picChg>
        <pc:picChg chg="add mod">
          <ac:chgData name="Nane Kratzke" userId="971be13ff4ee5ef6" providerId="LiveId" clId="{635B7BAC-ABD2-744C-A61B-51425C7781D4}" dt="2023-03-02T14:08:31.357" v="620"/>
          <ac:picMkLst>
            <pc:docMk/>
            <pc:sldMk cId="873461695" sldId="558"/>
            <ac:picMk id="8" creationId="{0E3D4196-A43D-EB87-5FC5-8F932A1F93A5}"/>
          </ac:picMkLst>
        </pc:picChg>
        <pc:picChg chg="add mod">
          <ac:chgData name="Nane Kratzke" userId="971be13ff4ee5ef6" providerId="LiveId" clId="{635B7BAC-ABD2-744C-A61B-51425C7781D4}" dt="2023-03-02T14:08:31.357" v="620"/>
          <ac:picMkLst>
            <pc:docMk/>
            <pc:sldMk cId="873461695" sldId="558"/>
            <ac:picMk id="9" creationId="{E8E9379B-5443-1A51-73E0-DC2FC6BC4490}"/>
          </ac:picMkLst>
        </pc:picChg>
        <pc:picChg chg="add mod">
          <ac:chgData name="Nane Kratzke" userId="971be13ff4ee5ef6" providerId="LiveId" clId="{635B7BAC-ABD2-744C-A61B-51425C7781D4}" dt="2023-03-02T14:08:31.357" v="620"/>
          <ac:picMkLst>
            <pc:docMk/>
            <pc:sldMk cId="873461695" sldId="558"/>
            <ac:picMk id="10" creationId="{C148D93A-3F01-000E-C8E0-CCFB62332C8F}"/>
          </ac:picMkLst>
        </pc:picChg>
        <pc:picChg chg="del">
          <ac:chgData name="Nane Kratzke" userId="971be13ff4ee5ef6" providerId="LiveId" clId="{635B7BAC-ABD2-744C-A61B-51425C7781D4}" dt="2023-03-02T13:43:40.879" v="18" actId="478"/>
          <ac:picMkLst>
            <pc:docMk/>
            <pc:sldMk cId="873461695" sldId="558"/>
            <ac:picMk id="3074" creationId="{E356F080-2DA8-7F40-A7AB-DDAD76BD1E52}"/>
          </ac:picMkLst>
        </pc:picChg>
        <pc:picChg chg="del mod">
          <ac:chgData name="Nane Kratzke" userId="971be13ff4ee5ef6" providerId="LiveId" clId="{635B7BAC-ABD2-744C-A61B-51425C7781D4}" dt="2023-03-02T14:08:30.288" v="619" actId="478"/>
          <ac:picMkLst>
            <pc:docMk/>
            <pc:sldMk cId="873461695" sldId="558"/>
            <ac:picMk id="3078" creationId="{A36449C2-F9B7-184E-9AD0-9CB3046C8586}"/>
          </ac:picMkLst>
        </pc:picChg>
        <pc:cxnChg chg="add mod">
          <ac:chgData name="Nane Kratzke" userId="971be13ff4ee5ef6" providerId="LiveId" clId="{635B7BAC-ABD2-744C-A61B-51425C7781D4}" dt="2023-03-02T14:08:31.357" v="620"/>
          <ac:cxnSpMkLst>
            <pc:docMk/>
            <pc:sldMk cId="873461695" sldId="558"/>
            <ac:cxnSpMk id="11" creationId="{92850B86-8426-07C9-D453-7E861688F645}"/>
          </ac:cxnSpMkLst>
        </pc:cxnChg>
        <pc:cxnChg chg="add mod">
          <ac:chgData name="Nane Kratzke" userId="971be13ff4ee5ef6" providerId="LiveId" clId="{635B7BAC-ABD2-744C-A61B-51425C7781D4}" dt="2023-03-02T14:08:31.357" v="620"/>
          <ac:cxnSpMkLst>
            <pc:docMk/>
            <pc:sldMk cId="873461695" sldId="558"/>
            <ac:cxnSpMk id="12" creationId="{DC426F72-47EB-BE7F-0E89-B2ECB0F89F86}"/>
          </ac:cxnSpMkLst>
        </pc:cxnChg>
      </pc:sldChg>
      <pc:sldChg chg="modSp mod">
        <pc:chgData name="Nane Kratzke" userId="971be13ff4ee5ef6" providerId="LiveId" clId="{635B7BAC-ABD2-744C-A61B-51425C7781D4}" dt="2023-03-02T15:15:36.222" v="1509" actId="20577"/>
        <pc:sldMkLst>
          <pc:docMk/>
          <pc:sldMk cId="3676795758" sldId="559"/>
        </pc:sldMkLst>
        <pc:spChg chg="mod">
          <ac:chgData name="Nane Kratzke" userId="971be13ff4ee5ef6" providerId="LiveId" clId="{635B7BAC-ABD2-744C-A61B-51425C7781D4}" dt="2023-03-02T15:15:36.222" v="1509" actId="20577"/>
          <ac:spMkLst>
            <pc:docMk/>
            <pc:sldMk cId="3676795758" sldId="559"/>
            <ac:spMk id="5" creationId="{4B75CB8A-07F4-EF4C-B6E9-F1D76EAB2E0D}"/>
          </ac:spMkLst>
        </pc:spChg>
      </pc:sldChg>
      <pc:sldChg chg="addSp delSp modSp mod ord">
        <pc:chgData name="Nane Kratzke" userId="971be13ff4ee5ef6" providerId="LiveId" clId="{635B7BAC-ABD2-744C-A61B-51425C7781D4}" dt="2023-03-02T14:11:31.494" v="643" actId="20577"/>
        <pc:sldMkLst>
          <pc:docMk/>
          <pc:sldMk cId="647193897" sldId="560"/>
        </pc:sldMkLst>
        <pc:spChg chg="mod">
          <ac:chgData name="Nane Kratzke" userId="971be13ff4ee5ef6" providerId="LiveId" clId="{635B7BAC-ABD2-744C-A61B-51425C7781D4}" dt="2023-03-02T14:11:25.409" v="640"/>
          <ac:spMkLst>
            <pc:docMk/>
            <pc:sldMk cId="647193897" sldId="560"/>
            <ac:spMk id="2" creationId="{A26ED53F-178C-934B-B3EA-00562EE5814A}"/>
          </ac:spMkLst>
        </pc:spChg>
        <pc:spChg chg="mod">
          <ac:chgData name="Nane Kratzke" userId="971be13ff4ee5ef6" providerId="LiveId" clId="{635B7BAC-ABD2-744C-A61B-51425C7781D4}" dt="2023-03-02T14:11:31.494" v="643" actId="20577"/>
          <ac:spMkLst>
            <pc:docMk/>
            <pc:sldMk cId="647193897" sldId="560"/>
            <ac:spMk id="3" creationId="{8703B140-CEBD-1341-8478-28974DA7F53E}"/>
          </ac:spMkLst>
        </pc:spChg>
        <pc:spChg chg="mod">
          <ac:chgData name="Nane Kratzke" userId="971be13ff4ee5ef6" providerId="LiveId" clId="{635B7BAC-ABD2-744C-A61B-51425C7781D4}" dt="2023-03-02T14:10:38.011" v="637" actId="14100"/>
          <ac:spMkLst>
            <pc:docMk/>
            <pc:sldMk cId="647193897" sldId="560"/>
            <ac:spMk id="5" creationId="{81DF8D49-80E4-894B-81CA-A3BDA7947EB5}"/>
          </ac:spMkLst>
        </pc:spChg>
        <pc:spChg chg="add mod">
          <ac:chgData name="Nane Kratzke" userId="971be13ff4ee5ef6" providerId="LiveId" clId="{635B7BAC-ABD2-744C-A61B-51425C7781D4}" dt="2023-03-02T14:10:33.261" v="636" actId="1076"/>
          <ac:spMkLst>
            <pc:docMk/>
            <pc:sldMk cId="647193897" sldId="560"/>
            <ac:spMk id="9" creationId="{92C68527-613A-57F1-BEDD-154A074FE7B3}"/>
          </ac:spMkLst>
        </pc:spChg>
        <pc:spChg chg="add del">
          <ac:chgData name="Nane Kratzke" userId="971be13ff4ee5ef6" providerId="LiveId" clId="{635B7BAC-ABD2-744C-A61B-51425C7781D4}" dt="2023-03-02T14:08:15.493" v="618" actId="21"/>
          <ac:spMkLst>
            <pc:docMk/>
            <pc:sldMk cId="647193897" sldId="560"/>
            <ac:spMk id="12" creationId="{89CD4ADC-80CC-0942-A064-966355350EB6}"/>
          </ac:spMkLst>
        </pc:spChg>
        <pc:spChg chg="add del">
          <ac:chgData name="Nane Kratzke" userId="971be13ff4ee5ef6" providerId="LiveId" clId="{635B7BAC-ABD2-744C-A61B-51425C7781D4}" dt="2023-03-02T14:08:15.493" v="618" actId="21"/>
          <ac:spMkLst>
            <pc:docMk/>
            <pc:sldMk cId="647193897" sldId="560"/>
            <ac:spMk id="20" creationId="{66EADBFE-0002-624D-A68E-BCF9D8D22354}"/>
          </ac:spMkLst>
        </pc:spChg>
        <pc:spChg chg="del">
          <ac:chgData name="Nane Kratzke" userId="971be13ff4ee5ef6" providerId="LiveId" clId="{635B7BAC-ABD2-744C-A61B-51425C7781D4}" dt="2023-03-02T14:08:15.493" v="618" actId="21"/>
          <ac:spMkLst>
            <pc:docMk/>
            <pc:sldMk cId="647193897" sldId="560"/>
            <ac:spMk id="21" creationId="{830DE812-85EA-CD49-AD9E-01F51A9DF469}"/>
          </ac:spMkLst>
        </pc:spChg>
        <pc:picChg chg="add mod">
          <ac:chgData name="Nane Kratzke" userId="971be13ff4ee5ef6" providerId="LiveId" clId="{635B7BAC-ABD2-744C-A61B-51425C7781D4}" dt="2023-03-02T14:10:45.854" v="639" actId="14100"/>
          <ac:picMkLst>
            <pc:docMk/>
            <pc:sldMk cId="647193897" sldId="560"/>
            <ac:picMk id="6" creationId="{C7F3736E-5005-9AB8-5FE6-4AA61B002177}"/>
          </ac:picMkLst>
        </pc:picChg>
        <pc:picChg chg="add del">
          <ac:chgData name="Nane Kratzke" userId="971be13ff4ee5ef6" providerId="LiveId" clId="{635B7BAC-ABD2-744C-A61B-51425C7781D4}" dt="2023-03-02T14:08:15.493" v="618" actId="21"/>
          <ac:picMkLst>
            <pc:docMk/>
            <pc:sldMk cId="647193897" sldId="560"/>
            <ac:picMk id="5124" creationId="{B41E6687-023E-EC46-B8CC-78BECE5F485D}"/>
          </ac:picMkLst>
        </pc:picChg>
        <pc:picChg chg="add del">
          <ac:chgData name="Nane Kratzke" userId="971be13ff4ee5ef6" providerId="LiveId" clId="{635B7BAC-ABD2-744C-A61B-51425C7781D4}" dt="2023-03-02T14:08:15.493" v="618" actId="21"/>
          <ac:picMkLst>
            <pc:docMk/>
            <pc:sldMk cId="647193897" sldId="560"/>
            <ac:picMk id="5128" creationId="{6A6491FE-56F3-0A4A-ADCA-E1F621C651B5}"/>
          </ac:picMkLst>
        </pc:picChg>
        <pc:picChg chg="add del">
          <ac:chgData name="Nane Kratzke" userId="971be13ff4ee5ef6" providerId="LiveId" clId="{635B7BAC-ABD2-744C-A61B-51425C7781D4}" dt="2023-03-02T14:08:15.493" v="618" actId="21"/>
          <ac:picMkLst>
            <pc:docMk/>
            <pc:sldMk cId="647193897" sldId="560"/>
            <ac:picMk id="5130" creationId="{AC4696D5-16F4-7C4D-8684-F85DB0C9CF3D}"/>
          </ac:picMkLst>
        </pc:picChg>
        <pc:cxnChg chg="add del">
          <ac:chgData name="Nane Kratzke" userId="971be13ff4ee5ef6" providerId="LiveId" clId="{635B7BAC-ABD2-744C-A61B-51425C7781D4}" dt="2023-03-02T14:08:15.493" v="618" actId="21"/>
          <ac:cxnSpMkLst>
            <pc:docMk/>
            <pc:sldMk cId="647193897" sldId="560"/>
            <ac:cxnSpMk id="7" creationId="{61A9323D-3E38-D844-B50C-FF19ABEBD32F}"/>
          </ac:cxnSpMkLst>
        </pc:cxnChg>
        <pc:cxnChg chg="add del">
          <ac:chgData name="Nane Kratzke" userId="971be13ff4ee5ef6" providerId="LiveId" clId="{635B7BAC-ABD2-744C-A61B-51425C7781D4}" dt="2023-03-02T14:08:15.493" v="618" actId="21"/>
          <ac:cxnSpMkLst>
            <pc:docMk/>
            <pc:sldMk cId="647193897" sldId="560"/>
            <ac:cxnSpMk id="15" creationId="{97C46DDF-AA74-9244-8C3A-20266C50DD8D}"/>
          </ac:cxnSpMkLst>
        </pc:cxnChg>
      </pc:sldChg>
      <pc:sldChg chg="modSp mod">
        <pc:chgData name="Nane Kratzke" userId="971be13ff4ee5ef6" providerId="LiveId" clId="{635B7BAC-ABD2-744C-A61B-51425C7781D4}" dt="2023-03-02T14:13:26.537" v="647" actId="2711"/>
        <pc:sldMkLst>
          <pc:docMk/>
          <pc:sldMk cId="3385414023" sldId="562"/>
        </pc:sldMkLst>
        <pc:spChg chg="mod">
          <ac:chgData name="Nane Kratzke" userId="971be13ff4ee5ef6" providerId="LiveId" clId="{635B7BAC-ABD2-744C-A61B-51425C7781D4}" dt="2023-03-02T14:13:26.537" v="647" actId="2711"/>
          <ac:spMkLst>
            <pc:docMk/>
            <pc:sldMk cId="3385414023" sldId="562"/>
            <ac:spMk id="5" creationId="{C993A8CD-6FAF-7046-840C-8BE0389E324C}"/>
          </ac:spMkLst>
        </pc:spChg>
      </pc:sldChg>
      <pc:sldChg chg="modSp mod">
        <pc:chgData name="Nane Kratzke" userId="971be13ff4ee5ef6" providerId="LiveId" clId="{635B7BAC-ABD2-744C-A61B-51425C7781D4}" dt="2023-03-02T14:18:06.792" v="767" actId="14100"/>
        <pc:sldMkLst>
          <pc:docMk/>
          <pc:sldMk cId="3819642131" sldId="563"/>
        </pc:sldMkLst>
        <pc:spChg chg="mod">
          <ac:chgData name="Nane Kratzke" userId="971be13ff4ee5ef6" providerId="LiveId" clId="{635B7BAC-ABD2-744C-A61B-51425C7781D4}" dt="2023-03-02T14:18:06.792" v="767" actId="14100"/>
          <ac:spMkLst>
            <pc:docMk/>
            <pc:sldMk cId="3819642131" sldId="563"/>
            <ac:spMk id="6" creationId="{6FF2690A-2717-DF49-9802-B40C6756DB89}"/>
          </ac:spMkLst>
        </pc:spChg>
      </pc:sldChg>
      <pc:sldChg chg="addSp delSp modSp mod">
        <pc:chgData name="Nane Kratzke" userId="971be13ff4ee5ef6" providerId="LiveId" clId="{635B7BAC-ABD2-744C-A61B-51425C7781D4}" dt="2023-03-02T15:21:57.368" v="1512"/>
        <pc:sldMkLst>
          <pc:docMk/>
          <pc:sldMk cId="3457607798" sldId="565"/>
        </pc:sldMkLst>
        <pc:spChg chg="add del mod">
          <ac:chgData name="Nane Kratzke" userId="971be13ff4ee5ef6" providerId="LiveId" clId="{635B7BAC-ABD2-744C-A61B-51425C7781D4}" dt="2023-03-02T15:21:57.368" v="1512"/>
          <ac:spMkLst>
            <pc:docMk/>
            <pc:sldMk cId="3457607798" sldId="565"/>
            <ac:spMk id="5" creationId="{A3360C52-0D0A-E25B-BD94-83DCF0D0BFB4}"/>
          </ac:spMkLst>
        </pc:spChg>
        <pc:spChg chg="mod">
          <ac:chgData name="Nane Kratzke" userId="971be13ff4ee5ef6" providerId="LiveId" clId="{635B7BAC-ABD2-744C-A61B-51425C7781D4}" dt="2023-03-02T14:18:28.620" v="770" actId="20577"/>
          <ac:spMkLst>
            <pc:docMk/>
            <pc:sldMk cId="3457607798" sldId="565"/>
            <ac:spMk id="6" creationId="{6FF2690A-2717-DF49-9802-B40C6756DB89}"/>
          </ac:spMkLst>
        </pc:spChg>
      </pc:sldChg>
      <pc:sldChg chg="addSp delSp modSp mod">
        <pc:chgData name="Nane Kratzke" userId="971be13ff4ee5ef6" providerId="LiveId" clId="{635B7BAC-ABD2-744C-A61B-51425C7781D4}" dt="2023-03-02T14:23:01.329" v="772" actId="478"/>
        <pc:sldMkLst>
          <pc:docMk/>
          <pc:sldMk cId="2220296026" sldId="566"/>
        </pc:sldMkLst>
        <pc:spChg chg="add del mod">
          <ac:chgData name="Nane Kratzke" userId="971be13ff4ee5ef6" providerId="LiveId" clId="{635B7BAC-ABD2-744C-A61B-51425C7781D4}" dt="2023-03-02T14:23:01.329" v="772" actId="478"/>
          <ac:spMkLst>
            <pc:docMk/>
            <pc:sldMk cId="2220296026" sldId="566"/>
            <ac:spMk id="5" creationId="{09671DE4-8F22-B31D-84DA-65EE4AAD9C00}"/>
          </ac:spMkLst>
        </pc:spChg>
      </pc:sldChg>
      <pc:sldChg chg="del">
        <pc:chgData name="Nane Kratzke" userId="971be13ff4ee5ef6" providerId="LiveId" clId="{635B7BAC-ABD2-744C-A61B-51425C7781D4}" dt="2023-03-02T15:30:35.298" v="1513" actId="2696"/>
        <pc:sldMkLst>
          <pc:docMk/>
          <pc:sldMk cId="3870288661" sldId="567"/>
        </pc:sldMkLst>
      </pc:sldChg>
      <pc:sldChg chg="modSp mod">
        <pc:chgData name="Nane Kratzke" userId="971be13ff4ee5ef6" providerId="LiveId" clId="{635B7BAC-ABD2-744C-A61B-51425C7781D4}" dt="2023-03-02T15:33:20.068" v="1521" actId="20577"/>
        <pc:sldMkLst>
          <pc:docMk/>
          <pc:sldMk cId="3273254980" sldId="637"/>
        </pc:sldMkLst>
        <pc:spChg chg="mod">
          <ac:chgData name="Nane Kratzke" userId="971be13ff4ee5ef6" providerId="LiveId" clId="{635B7BAC-ABD2-744C-A61B-51425C7781D4}" dt="2023-03-02T15:33:20.068" v="1521" actId="20577"/>
          <ac:spMkLst>
            <pc:docMk/>
            <pc:sldMk cId="3273254980" sldId="637"/>
            <ac:spMk id="2" creationId="{6D39A0F7-5B8F-5047-AD5F-FC2C4F71D320}"/>
          </ac:spMkLst>
        </pc:spChg>
      </pc:sldChg>
      <pc:sldChg chg="del">
        <pc:chgData name="Nane Kratzke" userId="971be13ff4ee5ef6" providerId="LiveId" clId="{635B7BAC-ABD2-744C-A61B-51425C7781D4}" dt="2023-03-02T14:52:18.247" v="1411" actId="2696"/>
        <pc:sldMkLst>
          <pc:docMk/>
          <pc:sldMk cId="262982285" sldId="639"/>
        </pc:sldMkLst>
      </pc:sldChg>
      <pc:sldChg chg="del">
        <pc:chgData name="Nane Kratzke" userId="971be13ff4ee5ef6" providerId="LiveId" clId="{635B7BAC-ABD2-744C-A61B-51425C7781D4}" dt="2023-03-02T14:52:18.204" v="1405" actId="2696"/>
        <pc:sldMkLst>
          <pc:docMk/>
          <pc:sldMk cId="1581663590" sldId="641"/>
        </pc:sldMkLst>
      </pc:sldChg>
      <pc:sldChg chg="modSp mod">
        <pc:chgData name="Nane Kratzke" userId="971be13ff4ee5ef6" providerId="LiveId" clId="{635B7BAC-ABD2-744C-A61B-51425C7781D4}" dt="2023-03-02T14:52:07.230" v="1404" actId="20577"/>
        <pc:sldMkLst>
          <pc:docMk/>
          <pc:sldMk cId="72813509" sldId="649"/>
        </pc:sldMkLst>
        <pc:spChg chg="mod">
          <ac:chgData name="Nane Kratzke" userId="971be13ff4ee5ef6" providerId="LiveId" clId="{635B7BAC-ABD2-744C-A61B-51425C7781D4}" dt="2023-03-02T14:52:07.230" v="1404" actId="20577"/>
          <ac:spMkLst>
            <pc:docMk/>
            <pc:sldMk cId="72813509" sldId="649"/>
            <ac:spMk id="31" creationId="{A7AED8D2-12C6-26AC-5AF0-E921BDCCBE3B}"/>
          </ac:spMkLst>
        </pc:spChg>
      </pc:sldChg>
      <pc:sldChg chg="del">
        <pc:chgData name="Nane Kratzke" userId="971be13ff4ee5ef6" providerId="LiveId" clId="{635B7BAC-ABD2-744C-A61B-51425C7781D4}" dt="2023-03-02T14:52:18.402" v="1417" actId="2696"/>
        <pc:sldMkLst>
          <pc:docMk/>
          <pc:sldMk cId="3434917631" sldId="655"/>
        </pc:sldMkLst>
      </pc:sldChg>
      <pc:sldChg chg="del">
        <pc:chgData name="Nane Kratzke" userId="971be13ff4ee5ef6" providerId="LiveId" clId="{635B7BAC-ABD2-744C-A61B-51425C7781D4}" dt="2023-03-02T14:52:18.367" v="1413" actId="2696"/>
        <pc:sldMkLst>
          <pc:docMk/>
          <pc:sldMk cId="3215633330" sldId="656"/>
        </pc:sldMkLst>
      </pc:sldChg>
      <pc:sldChg chg="del">
        <pc:chgData name="Nane Kratzke" userId="971be13ff4ee5ef6" providerId="LiveId" clId="{635B7BAC-ABD2-744C-A61B-51425C7781D4}" dt="2023-03-02T14:52:18.232" v="1409" actId="2696"/>
        <pc:sldMkLst>
          <pc:docMk/>
          <pc:sldMk cId="2829602108" sldId="657"/>
        </pc:sldMkLst>
      </pc:sldChg>
      <pc:sldChg chg="del">
        <pc:chgData name="Nane Kratzke" userId="971be13ff4ee5ef6" providerId="LiveId" clId="{635B7BAC-ABD2-744C-A61B-51425C7781D4}" dt="2023-03-02T14:52:18.218" v="1407" actId="2696"/>
        <pc:sldMkLst>
          <pc:docMk/>
          <pc:sldMk cId="516413636" sldId="658"/>
        </pc:sldMkLst>
      </pc:sldChg>
      <pc:sldChg chg="del">
        <pc:chgData name="Nane Kratzke" userId="971be13ff4ee5ef6" providerId="LiveId" clId="{635B7BAC-ABD2-744C-A61B-51425C7781D4}" dt="2023-03-02T14:52:18.212" v="1406" actId="2696"/>
        <pc:sldMkLst>
          <pc:docMk/>
          <pc:sldMk cId="295810733" sldId="659"/>
        </pc:sldMkLst>
      </pc:sldChg>
      <pc:sldChg chg="del">
        <pc:chgData name="Nane Kratzke" userId="971be13ff4ee5ef6" providerId="LiveId" clId="{635B7BAC-ABD2-744C-A61B-51425C7781D4}" dt="2023-03-02T14:52:18.390" v="1415" actId="2696"/>
        <pc:sldMkLst>
          <pc:docMk/>
          <pc:sldMk cId="1604666750" sldId="660"/>
        </pc:sldMkLst>
      </pc:sldChg>
      <pc:sldChg chg="add">
        <pc:chgData name="Nane Kratzke" userId="971be13ff4ee5ef6" providerId="LiveId" clId="{635B7BAC-ABD2-744C-A61B-51425C7781D4}" dt="2023-03-02T13:43:21.088" v="17"/>
        <pc:sldMkLst>
          <pc:docMk/>
          <pc:sldMk cId="1076676897" sldId="661"/>
        </pc:sldMkLst>
      </pc:sldChg>
      <pc:sldChg chg="add del">
        <pc:chgData name="Nane Kratzke" userId="971be13ff4ee5ef6" providerId="LiveId" clId="{635B7BAC-ABD2-744C-A61B-51425C7781D4}" dt="2023-03-02T14:12:08.253" v="644" actId="2696"/>
        <pc:sldMkLst>
          <pc:docMk/>
          <pc:sldMk cId="1642477836" sldId="662"/>
        </pc:sldMkLst>
      </pc:sldChg>
      <pc:sldChg chg="addSp delSp modSp add mod">
        <pc:chgData name="Nane Kratzke" userId="971be13ff4ee5ef6" providerId="LiveId" clId="{635B7BAC-ABD2-744C-A61B-51425C7781D4}" dt="2023-03-02T14:54:26.424" v="1422" actId="1076"/>
        <pc:sldMkLst>
          <pc:docMk/>
          <pc:sldMk cId="4071794267" sldId="662"/>
        </pc:sldMkLst>
        <pc:spChg chg="mod">
          <ac:chgData name="Nane Kratzke" userId="971be13ff4ee5ef6" providerId="LiveId" clId="{635B7BAC-ABD2-744C-A61B-51425C7781D4}" dt="2023-03-02T14:23:48.432" v="807" actId="20577"/>
          <ac:spMkLst>
            <pc:docMk/>
            <pc:sldMk cId="4071794267" sldId="662"/>
            <ac:spMk id="3" creationId="{2475E661-6F7E-164F-9910-C25AF46F4F8F}"/>
          </ac:spMkLst>
        </pc:spChg>
        <pc:spChg chg="del">
          <ac:chgData name="Nane Kratzke" userId="971be13ff4ee5ef6" providerId="LiveId" clId="{635B7BAC-ABD2-744C-A61B-51425C7781D4}" dt="2023-03-02T14:24:36.245" v="808" actId="478"/>
          <ac:spMkLst>
            <pc:docMk/>
            <pc:sldMk cId="4071794267" sldId="662"/>
            <ac:spMk id="7" creationId="{E7152BA9-CC4C-7A40-BDD2-1C210EAD7402}"/>
          </ac:spMkLst>
        </pc:spChg>
        <pc:spChg chg="del">
          <ac:chgData name="Nane Kratzke" userId="971be13ff4ee5ef6" providerId="LiveId" clId="{635B7BAC-ABD2-744C-A61B-51425C7781D4}" dt="2023-03-02T14:28:38.804" v="1009" actId="478"/>
          <ac:spMkLst>
            <pc:docMk/>
            <pc:sldMk cId="4071794267" sldId="662"/>
            <ac:spMk id="8" creationId="{55C79BBC-6245-D349-B660-221F5D36B218}"/>
          </ac:spMkLst>
        </pc:spChg>
        <pc:spChg chg="del">
          <ac:chgData name="Nane Kratzke" userId="971be13ff4ee5ef6" providerId="LiveId" clId="{635B7BAC-ABD2-744C-A61B-51425C7781D4}" dt="2023-03-02T14:23:26.863" v="775" actId="478"/>
          <ac:spMkLst>
            <pc:docMk/>
            <pc:sldMk cId="4071794267" sldId="662"/>
            <ac:spMk id="9" creationId="{8849C12B-ACE5-EA43-9DE6-AC81DC8A8386}"/>
          </ac:spMkLst>
        </pc:spChg>
        <pc:spChg chg="del">
          <ac:chgData name="Nane Kratzke" userId="971be13ff4ee5ef6" providerId="LiveId" clId="{635B7BAC-ABD2-744C-A61B-51425C7781D4}" dt="2023-03-02T14:23:26.863" v="775" actId="478"/>
          <ac:spMkLst>
            <pc:docMk/>
            <pc:sldMk cId="4071794267" sldId="662"/>
            <ac:spMk id="10" creationId="{6535C698-964C-AB47-A5D5-25EBC4B8D50C}"/>
          </ac:spMkLst>
        </pc:spChg>
        <pc:spChg chg="del">
          <ac:chgData name="Nane Kratzke" userId="971be13ff4ee5ef6" providerId="LiveId" clId="{635B7BAC-ABD2-744C-A61B-51425C7781D4}" dt="2023-03-02T14:23:26.863" v="775" actId="478"/>
          <ac:spMkLst>
            <pc:docMk/>
            <pc:sldMk cId="4071794267" sldId="662"/>
            <ac:spMk id="11" creationId="{8D7DE39B-EDB1-A34D-AC18-BDB3126B38CA}"/>
          </ac:spMkLst>
        </pc:spChg>
        <pc:spChg chg="del">
          <ac:chgData name="Nane Kratzke" userId="971be13ff4ee5ef6" providerId="LiveId" clId="{635B7BAC-ABD2-744C-A61B-51425C7781D4}" dt="2023-03-02T14:23:26.863" v="775" actId="478"/>
          <ac:spMkLst>
            <pc:docMk/>
            <pc:sldMk cId="4071794267" sldId="662"/>
            <ac:spMk id="12" creationId="{BEB4F810-A38C-5C47-BA3A-CC73EEF3918B}"/>
          </ac:spMkLst>
        </pc:spChg>
        <pc:spChg chg="del">
          <ac:chgData name="Nane Kratzke" userId="971be13ff4ee5ef6" providerId="LiveId" clId="{635B7BAC-ABD2-744C-A61B-51425C7781D4}" dt="2023-03-02T14:23:26.863" v="775" actId="478"/>
          <ac:spMkLst>
            <pc:docMk/>
            <pc:sldMk cId="4071794267" sldId="662"/>
            <ac:spMk id="13" creationId="{0AF187AC-B2B6-9342-9DE9-FEBB65AAE73D}"/>
          </ac:spMkLst>
        </pc:spChg>
        <pc:spChg chg="add mod">
          <ac:chgData name="Nane Kratzke" userId="971be13ff4ee5ef6" providerId="LiveId" clId="{635B7BAC-ABD2-744C-A61B-51425C7781D4}" dt="2023-03-02T14:50:00.124" v="1354" actId="14100"/>
          <ac:spMkLst>
            <pc:docMk/>
            <pc:sldMk cId="4071794267" sldId="662"/>
            <ac:spMk id="14" creationId="{5296F066-181F-4F93-5619-324DADD3FA63}"/>
          </ac:spMkLst>
        </pc:spChg>
        <pc:spChg chg="add mod">
          <ac:chgData name="Nane Kratzke" userId="971be13ff4ee5ef6" providerId="LiveId" clId="{635B7BAC-ABD2-744C-A61B-51425C7781D4}" dt="2023-03-02T14:51:14.903" v="1402" actId="20577"/>
          <ac:spMkLst>
            <pc:docMk/>
            <pc:sldMk cId="4071794267" sldId="662"/>
            <ac:spMk id="16" creationId="{6F321F07-7BC5-0EA9-5F2A-2D790928D2C1}"/>
          </ac:spMkLst>
        </pc:spChg>
        <pc:picChg chg="del">
          <ac:chgData name="Nane Kratzke" userId="971be13ff4ee5ef6" providerId="LiveId" clId="{635B7BAC-ABD2-744C-A61B-51425C7781D4}" dt="2023-03-02T14:23:24.368" v="774" actId="478"/>
          <ac:picMkLst>
            <pc:docMk/>
            <pc:sldMk cId="4071794267" sldId="662"/>
            <ac:picMk id="6" creationId="{809B9855-70B1-5F4B-9758-30862376D748}"/>
          </ac:picMkLst>
        </pc:picChg>
        <pc:picChg chg="add mod">
          <ac:chgData name="Nane Kratzke" userId="971be13ff4ee5ef6" providerId="LiveId" clId="{635B7BAC-ABD2-744C-A61B-51425C7781D4}" dt="2023-03-02T14:54:26.424" v="1422" actId="1076"/>
          <ac:picMkLst>
            <pc:docMk/>
            <pc:sldMk cId="4071794267" sldId="662"/>
            <ac:picMk id="15" creationId="{EDCD88EB-44C6-0C2E-204A-626CD2354CB6}"/>
          </ac:picMkLst>
        </pc:picChg>
      </pc:sldChg>
    </pc:docChg>
  </pc:docChgLst>
  <pc:docChgLst>
    <pc:chgData name="Nane Kratzke" userId="971be13ff4ee5ef6" providerId="LiveId" clId="{19075A5A-D245-0240-878E-CFB172C98ECA}"/>
    <pc:docChg chg="undo custSel addSld delSld modSld sldOrd">
      <pc:chgData name="Nane Kratzke" userId="971be13ff4ee5ef6" providerId="LiveId" clId="{19075A5A-D245-0240-878E-CFB172C98ECA}" dt="2020-09-25T07:43:44.573" v="44148" actId="20577"/>
      <pc:docMkLst>
        <pc:docMk/>
      </pc:docMkLst>
      <pc:sldChg chg="delSp add del mod ord">
        <pc:chgData name="Nane Kratzke" userId="971be13ff4ee5ef6" providerId="LiveId" clId="{19075A5A-D245-0240-878E-CFB172C98ECA}" dt="2020-09-24T12:35:21.234" v="32924" actId="2696"/>
        <pc:sldMkLst>
          <pc:docMk/>
          <pc:sldMk cId="3738132332" sldId="317"/>
        </pc:sldMkLst>
        <pc:picChg chg="del">
          <ac:chgData name="Nane Kratzke" userId="971be13ff4ee5ef6" providerId="LiveId" clId="{19075A5A-D245-0240-878E-CFB172C98ECA}" dt="2020-09-24T09:15:39.534" v="28204" actId="478"/>
          <ac:picMkLst>
            <pc:docMk/>
            <pc:sldMk cId="3738132332" sldId="317"/>
            <ac:picMk id="6" creationId="{93D5DBCB-6E96-B845-BC8A-FFD23C5B847B}"/>
          </ac:picMkLst>
        </pc:picChg>
      </pc:sldChg>
      <pc:sldChg chg="addSp delSp modSp add mod ord">
        <pc:chgData name="Nane Kratzke" userId="971be13ff4ee5ef6" providerId="LiveId" clId="{19075A5A-D245-0240-878E-CFB172C98ECA}" dt="2020-09-25T06:54:42.700" v="44047" actId="1076"/>
        <pc:sldMkLst>
          <pc:docMk/>
          <pc:sldMk cId="1261074856" sldId="321"/>
        </pc:sldMkLst>
        <pc:spChg chg="mod">
          <ac:chgData name="Nane Kratzke" userId="971be13ff4ee5ef6" providerId="LiveId" clId="{19075A5A-D245-0240-878E-CFB172C98ECA}" dt="2020-09-25T06:48:32.384" v="43856" actId="20577"/>
          <ac:spMkLst>
            <pc:docMk/>
            <pc:sldMk cId="1261074856" sldId="321"/>
            <ac:spMk id="3" creationId="{B052E754-B813-E948-8F2C-39790F3645A4}"/>
          </ac:spMkLst>
        </pc:spChg>
        <pc:spChg chg="mod">
          <ac:chgData name="Nane Kratzke" userId="971be13ff4ee5ef6" providerId="LiveId" clId="{19075A5A-D245-0240-878E-CFB172C98ECA}" dt="2020-09-25T06:51:34.743" v="44022" actId="20577"/>
          <ac:spMkLst>
            <pc:docMk/>
            <pc:sldMk cId="1261074856" sldId="321"/>
            <ac:spMk id="4" creationId="{50DF3BCE-F0C0-534C-BAC2-0A8E975F6B1F}"/>
          </ac:spMkLst>
        </pc:spChg>
        <pc:spChg chg="del">
          <ac:chgData name="Nane Kratzke" userId="971be13ff4ee5ef6" providerId="LiveId" clId="{19075A5A-D245-0240-878E-CFB172C98ECA}" dt="2020-09-25T06:32:54.878" v="43550" actId="478"/>
          <ac:spMkLst>
            <pc:docMk/>
            <pc:sldMk cId="1261074856" sldId="321"/>
            <ac:spMk id="8" creationId="{52079499-E27F-9843-90AB-4A979B78DF81}"/>
          </ac:spMkLst>
        </pc:spChg>
        <pc:spChg chg="add mod">
          <ac:chgData name="Nane Kratzke" userId="971be13ff4ee5ef6" providerId="LiveId" clId="{19075A5A-D245-0240-878E-CFB172C98ECA}" dt="2020-09-25T06:54:42.700" v="44047" actId="1076"/>
          <ac:spMkLst>
            <pc:docMk/>
            <pc:sldMk cId="1261074856" sldId="321"/>
            <ac:spMk id="11" creationId="{C3C245D6-0374-6844-B4C4-B12E5ECFC869}"/>
          </ac:spMkLst>
        </pc:spChg>
        <pc:picChg chg="del">
          <ac:chgData name="Nane Kratzke" userId="971be13ff4ee5ef6" providerId="LiveId" clId="{19075A5A-D245-0240-878E-CFB172C98ECA}" dt="2020-09-25T06:48:37.632" v="43857" actId="478"/>
          <ac:picMkLst>
            <pc:docMk/>
            <pc:sldMk cId="1261074856" sldId="321"/>
            <ac:picMk id="6" creationId="{4B5B6E82-8736-AB49-BCEE-9F6B02522454}"/>
          </ac:picMkLst>
        </pc:picChg>
        <pc:picChg chg="mod">
          <ac:chgData name="Nane Kratzke" userId="971be13ff4ee5ef6" providerId="LiveId" clId="{19075A5A-D245-0240-878E-CFB172C98ECA}" dt="2020-09-25T06:51:42.319" v="44023" actId="1076"/>
          <ac:picMkLst>
            <pc:docMk/>
            <pc:sldMk cId="1261074856" sldId="321"/>
            <ac:picMk id="7" creationId="{D93F6549-0889-D845-9E06-E2747D45482F}"/>
          </ac:picMkLst>
        </pc:picChg>
        <pc:picChg chg="add mod">
          <ac:chgData name="Nane Kratzke" userId="971be13ff4ee5ef6" providerId="LiveId" clId="{19075A5A-D245-0240-878E-CFB172C98ECA}" dt="2020-09-25T06:53:11.074" v="44030" actId="1037"/>
          <ac:picMkLst>
            <pc:docMk/>
            <pc:sldMk cId="1261074856" sldId="321"/>
            <ac:picMk id="10" creationId="{E5CD3BFB-C3F7-7E44-85E3-6F2BFEB1387C}"/>
          </ac:picMkLst>
        </pc:picChg>
      </pc:sldChg>
      <pc:sldChg chg="addSp delSp modSp mod">
        <pc:chgData name="Nane Kratzke" userId="971be13ff4ee5ef6" providerId="LiveId" clId="{19075A5A-D245-0240-878E-CFB172C98ECA}" dt="2020-09-25T07:09:00.043" v="44147" actId="1076"/>
        <pc:sldMkLst>
          <pc:docMk/>
          <pc:sldMk cId="704272100" sldId="323"/>
        </pc:sldMkLst>
        <pc:spChg chg="mod">
          <ac:chgData name="Nane Kratzke" userId="971be13ff4ee5ef6" providerId="LiveId" clId="{19075A5A-D245-0240-878E-CFB172C98ECA}" dt="2020-09-22T05:53:49.660" v="249" actId="1076"/>
          <ac:spMkLst>
            <pc:docMk/>
            <pc:sldMk cId="704272100" sldId="323"/>
            <ac:spMk id="2" creationId="{6D39A0F7-5B8F-5047-AD5F-FC2C4F71D320}"/>
          </ac:spMkLst>
        </pc:spChg>
        <pc:spChg chg="add mod">
          <ac:chgData name="Nane Kratzke" userId="971be13ff4ee5ef6" providerId="LiveId" clId="{19075A5A-D245-0240-878E-CFB172C98ECA}" dt="2020-09-25T07:08:55.365" v="44146" actId="1076"/>
          <ac:spMkLst>
            <pc:docMk/>
            <pc:sldMk cId="704272100" sldId="323"/>
            <ac:spMk id="5" creationId="{76250C44-F4B4-894E-89A1-33E5BA4BA373}"/>
          </ac:spMkLst>
        </pc:spChg>
        <pc:spChg chg="mod">
          <ac:chgData name="Nane Kratzke" userId="971be13ff4ee5ef6" providerId="LiveId" clId="{19075A5A-D245-0240-878E-CFB172C98ECA}" dt="2020-09-22T05:56:24.496" v="262" actId="114"/>
          <ac:spMkLst>
            <pc:docMk/>
            <pc:sldMk cId="704272100" sldId="323"/>
            <ac:spMk id="6" creationId="{B2FFA29F-8624-FF49-B909-50A409457B33}"/>
          </ac:spMkLst>
        </pc:spChg>
        <pc:spChg chg="mod">
          <ac:chgData name="Nane Kratzke" userId="971be13ff4ee5ef6" providerId="LiveId" clId="{19075A5A-D245-0240-878E-CFB172C98ECA}" dt="2020-09-22T05:56:24.496" v="262" actId="114"/>
          <ac:spMkLst>
            <pc:docMk/>
            <pc:sldMk cId="704272100" sldId="323"/>
            <ac:spMk id="7" creationId="{2573F0DD-86C7-194B-BB00-916C460CF449}"/>
          </ac:spMkLst>
        </pc:spChg>
        <pc:spChg chg="mod">
          <ac:chgData name="Nane Kratzke" userId="971be13ff4ee5ef6" providerId="LiveId" clId="{19075A5A-D245-0240-878E-CFB172C98ECA}" dt="2020-09-23T14:42:37.899" v="27944" actId="20577"/>
          <ac:spMkLst>
            <pc:docMk/>
            <pc:sldMk cId="704272100" sldId="323"/>
            <ac:spMk id="8" creationId="{0C508602-457E-2C4E-A9AC-85A3D0BD58E5}"/>
          </ac:spMkLst>
        </pc:spChg>
        <pc:spChg chg="mod">
          <ac:chgData name="Nane Kratzke" userId="971be13ff4ee5ef6" providerId="LiveId" clId="{19075A5A-D245-0240-878E-CFB172C98ECA}" dt="2020-09-22T05:56:59.846" v="266" actId="208"/>
          <ac:spMkLst>
            <pc:docMk/>
            <pc:sldMk cId="704272100" sldId="323"/>
            <ac:spMk id="9" creationId="{00115806-6A32-F54E-9BC4-E5EE59629008}"/>
          </ac:spMkLst>
        </pc:spChg>
        <pc:spChg chg="mod">
          <ac:chgData name="Nane Kratzke" userId="971be13ff4ee5ef6" providerId="LiveId" clId="{19075A5A-D245-0240-878E-CFB172C98ECA}" dt="2020-09-22T05:56:59.846" v="266" actId="208"/>
          <ac:spMkLst>
            <pc:docMk/>
            <pc:sldMk cId="704272100" sldId="323"/>
            <ac:spMk id="10" creationId="{8AE1F451-539F-1A4F-AC27-063749464136}"/>
          </ac:spMkLst>
        </pc:spChg>
        <pc:spChg chg="mod">
          <ac:chgData name="Nane Kratzke" userId="971be13ff4ee5ef6" providerId="LiveId" clId="{19075A5A-D245-0240-878E-CFB172C98ECA}" dt="2020-09-22T05:56:24.496" v="262" actId="114"/>
          <ac:spMkLst>
            <pc:docMk/>
            <pc:sldMk cId="704272100" sldId="323"/>
            <ac:spMk id="11" creationId="{EF7CB2A2-8DEF-4342-BDE5-612E783EBFF2}"/>
          </ac:spMkLst>
        </pc:spChg>
        <pc:spChg chg="del mod">
          <ac:chgData name="Nane Kratzke" userId="971be13ff4ee5ef6" providerId="LiveId" clId="{19075A5A-D245-0240-878E-CFB172C98ECA}" dt="2020-09-22T05:42:27.084" v="158" actId="478"/>
          <ac:spMkLst>
            <pc:docMk/>
            <pc:sldMk cId="704272100" sldId="323"/>
            <ac:spMk id="12" creationId="{DCE87366-1AB4-E345-8C23-A5974F2B8036}"/>
          </ac:spMkLst>
        </pc:spChg>
        <pc:spChg chg="mod">
          <ac:chgData name="Nane Kratzke" userId="971be13ff4ee5ef6" providerId="LiveId" clId="{19075A5A-D245-0240-878E-CFB172C98ECA}" dt="2020-09-22T05:56:24.496" v="262" actId="114"/>
          <ac:spMkLst>
            <pc:docMk/>
            <pc:sldMk cId="704272100" sldId="323"/>
            <ac:spMk id="18" creationId="{74BF62C8-01BB-354F-81AE-D94610B8B132}"/>
          </ac:spMkLst>
        </pc:spChg>
        <pc:spChg chg="mod">
          <ac:chgData name="Nane Kratzke" userId="971be13ff4ee5ef6" providerId="LiveId" clId="{19075A5A-D245-0240-878E-CFB172C98ECA}" dt="2020-09-22T05:56:37.759" v="263" actId="207"/>
          <ac:spMkLst>
            <pc:docMk/>
            <pc:sldMk cId="704272100" sldId="323"/>
            <ac:spMk id="19" creationId="{9FCD17D6-8DFD-AC4D-802C-24291272A02A}"/>
          </ac:spMkLst>
        </pc:spChg>
        <pc:spChg chg="mod">
          <ac:chgData name="Nane Kratzke" userId="971be13ff4ee5ef6" providerId="LiveId" clId="{19075A5A-D245-0240-878E-CFB172C98ECA}" dt="2020-09-22T14:42:16.473" v="16361" actId="20577"/>
          <ac:spMkLst>
            <pc:docMk/>
            <pc:sldMk cId="704272100" sldId="323"/>
            <ac:spMk id="20" creationId="{FA44ADB4-C0C1-0344-AFAA-2667CC2580AF}"/>
          </ac:spMkLst>
        </pc:spChg>
        <pc:spChg chg="mod">
          <ac:chgData name="Nane Kratzke" userId="971be13ff4ee5ef6" providerId="LiveId" clId="{19075A5A-D245-0240-878E-CFB172C98ECA}" dt="2020-09-22T05:56:37.759" v="263" actId="207"/>
          <ac:spMkLst>
            <pc:docMk/>
            <pc:sldMk cId="704272100" sldId="323"/>
            <ac:spMk id="21" creationId="{7F42BBF5-3C44-C047-B360-7239ACDC5FDD}"/>
          </ac:spMkLst>
        </pc:spChg>
        <pc:spChg chg="del mod">
          <ac:chgData name="Nane Kratzke" userId="971be13ff4ee5ef6" providerId="LiveId" clId="{19075A5A-D245-0240-878E-CFB172C98ECA}" dt="2020-09-22T05:41:15.502" v="122" actId="478"/>
          <ac:spMkLst>
            <pc:docMk/>
            <pc:sldMk cId="704272100" sldId="323"/>
            <ac:spMk id="22" creationId="{854D227D-82E5-E34D-9A80-FDA2C24305B8}"/>
          </ac:spMkLst>
        </pc:spChg>
        <pc:spChg chg="add mod">
          <ac:chgData name="Nane Kratzke" userId="971be13ff4ee5ef6" providerId="LiveId" clId="{19075A5A-D245-0240-878E-CFB172C98ECA}" dt="2020-09-22T05:56:24.496" v="262" actId="114"/>
          <ac:spMkLst>
            <pc:docMk/>
            <pc:sldMk cId="704272100" sldId="323"/>
            <ac:spMk id="39" creationId="{36605F84-6B68-D44F-A9F4-CE20802DE2F3}"/>
          </ac:spMkLst>
        </pc:spChg>
        <pc:spChg chg="add del mod">
          <ac:chgData name="Nane Kratzke" userId="971be13ff4ee5ef6" providerId="LiveId" clId="{19075A5A-D245-0240-878E-CFB172C98ECA}" dt="2020-09-22T06:00:34.187" v="322" actId="478"/>
          <ac:spMkLst>
            <pc:docMk/>
            <pc:sldMk cId="704272100" sldId="323"/>
            <ac:spMk id="42" creationId="{70943663-4062-A849-B0AD-BF0E8AAFD137}"/>
          </ac:spMkLst>
        </pc:spChg>
        <pc:spChg chg="add mod">
          <ac:chgData name="Nane Kratzke" userId="971be13ff4ee5ef6" providerId="LiveId" clId="{19075A5A-D245-0240-878E-CFB172C98ECA}" dt="2020-09-22T06:00:51.496" v="324" actId="1076"/>
          <ac:spMkLst>
            <pc:docMk/>
            <pc:sldMk cId="704272100" sldId="323"/>
            <ac:spMk id="82" creationId="{0D3B4571-CB2A-AB4F-9F62-A3E82E0A8784}"/>
          </ac:spMkLst>
        </pc:spChg>
        <pc:picChg chg="add mod">
          <ac:chgData name="Nane Kratzke" userId="971be13ff4ee5ef6" providerId="LiveId" clId="{19075A5A-D245-0240-878E-CFB172C98ECA}" dt="2020-09-25T07:09:00.043" v="44147" actId="1076"/>
          <ac:picMkLst>
            <pc:docMk/>
            <pc:sldMk cId="704272100" sldId="323"/>
            <ac:picMk id="4" creationId="{7167DD6C-FCDB-FB42-80A5-B4A12AE545BA}"/>
          </ac:picMkLst>
        </pc:picChg>
        <pc:picChg chg="add del mod">
          <ac:chgData name="Nane Kratzke" userId="971be13ff4ee5ef6" providerId="LiveId" clId="{19075A5A-D245-0240-878E-CFB172C98ECA}" dt="2020-09-25T07:01:52.220" v="44109" actId="478"/>
          <ac:picMkLst>
            <pc:docMk/>
            <pc:sldMk cId="704272100" sldId="323"/>
            <ac:picMk id="24" creationId="{54F13067-3E46-2744-8FEF-1F6643D28D12}"/>
          </ac:picMkLst>
        </pc:picChg>
        <pc:picChg chg="add mod">
          <ac:chgData name="Nane Kratzke" userId="971be13ff4ee5ef6" providerId="LiveId" clId="{19075A5A-D245-0240-878E-CFB172C98ECA}" dt="2020-09-22T06:00:41.539" v="323" actId="1076"/>
          <ac:picMkLst>
            <pc:docMk/>
            <pc:sldMk cId="704272100" sldId="323"/>
            <ac:picMk id="81" creationId="{6AB9A12E-912E-CC43-9894-1AD3F4CEF900}"/>
          </ac:picMkLst>
        </pc:picChg>
        <pc:cxnChg chg="mod">
          <ac:chgData name="Nane Kratzke" userId="971be13ff4ee5ef6" providerId="LiveId" clId="{19075A5A-D245-0240-878E-CFB172C98ECA}" dt="2020-09-22T05:56:59.846" v="266" actId="208"/>
          <ac:cxnSpMkLst>
            <pc:docMk/>
            <pc:sldMk cId="704272100" sldId="323"/>
            <ac:cxnSpMk id="13" creationId="{F3C37285-1A19-794C-8268-3568881D9039}"/>
          </ac:cxnSpMkLst>
        </pc:cxnChg>
        <pc:cxnChg chg="mod">
          <ac:chgData name="Nane Kratzke" userId="971be13ff4ee5ef6" providerId="LiveId" clId="{19075A5A-D245-0240-878E-CFB172C98ECA}" dt="2020-09-22T05:56:59.846" v="266" actId="208"/>
          <ac:cxnSpMkLst>
            <pc:docMk/>
            <pc:sldMk cId="704272100" sldId="323"/>
            <ac:cxnSpMk id="14" creationId="{468D2ABF-9282-0142-865F-C3A8C968E076}"/>
          </ac:cxnSpMkLst>
        </pc:cxnChg>
        <pc:cxnChg chg="mod">
          <ac:chgData name="Nane Kratzke" userId="971be13ff4ee5ef6" providerId="LiveId" clId="{19075A5A-D245-0240-878E-CFB172C98ECA}" dt="2020-09-22T05:56:59.846" v="266" actId="208"/>
          <ac:cxnSpMkLst>
            <pc:docMk/>
            <pc:sldMk cId="704272100" sldId="323"/>
            <ac:cxnSpMk id="15" creationId="{3298D7B8-E3ED-CA4E-BC12-F31964FDE137}"/>
          </ac:cxnSpMkLst>
        </pc:cxnChg>
        <pc:cxnChg chg="mod">
          <ac:chgData name="Nane Kratzke" userId="971be13ff4ee5ef6" providerId="LiveId" clId="{19075A5A-D245-0240-878E-CFB172C98ECA}" dt="2020-09-22T05:55:24.874" v="256" actId="208"/>
          <ac:cxnSpMkLst>
            <pc:docMk/>
            <pc:sldMk cId="704272100" sldId="323"/>
            <ac:cxnSpMk id="16" creationId="{5724F75F-E84A-7B46-B754-E6A3A1AF89A1}"/>
          </ac:cxnSpMkLst>
        </pc:cxnChg>
        <pc:cxnChg chg="mod">
          <ac:chgData name="Nane Kratzke" userId="971be13ff4ee5ef6" providerId="LiveId" clId="{19075A5A-D245-0240-878E-CFB172C98ECA}" dt="2020-09-22T06:00:34.187" v="322" actId="478"/>
          <ac:cxnSpMkLst>
            <pc:docMk/>
            <pc:sldMk cId="704272100" sldId="323"/>
            <ac:cxnSpMk id="17" creationId="{01370532-A37D-2A47-80B5-479571D237F8}"/>
          </ac:cxnSpMkLst>
        </pc:cxnChg>
        <pc:cxnChg chg="mod">
          <ac:chgData name="Nane Kratzke" userId="971be13ff4ee5ef6" providerId="LiveId" clId="{19075A5A-D245-0240-878E-CFB172C98ECA}" dt="2020-09-22T05:55:24.874" v="256" actId="208"/>
          <ac:cxnSpMkLst>
            <pc:docMk/>
            <pc:sldMk cId="704272100" sldId="323"/>
            <ac:cxnSpMk id="23" creationId="{EBFAFA88-648D-F543-B526-BB94B9F324C3}"/>
          </ac:cxnSpMkLst>
        </pc:cxnChg>
      </pc:sldChg>
      <pc:sldChg chg="addSp delSp modSp mod">
        <pc:chgData name="Nane Kratzke" userId="971be13ff4ee5ef6" providerId="LiveId" clId="{19075A5A-D245-0240-878E-CFB172C98ECA}" dt="2020-09-22T06:18:53.045" v="814" actId="114"/>
        <pc:sldMkLst>
          <pc:docMk/>
          <pc:sldMk cId="808877367" sldId="324"/>
        </pc:sldMkLst>
        <pc:spChg chg="add mod">
          <ac:chgData name="Nane Kratzke" userId="971be13ff4ee5ef6" providerId="LiveId" clId="{19075A5A-D245-0240-878E-CFB172C98ECA}" dt="2020-09-22T06:16:18.949" v="643" actId="1076"/>
          <ac:spMkLst>
            <pc:docMk/>
            <pc:sldMk cId="808877367" sldId="324"/>
            <ac:spMk id="2" creationId="{D4FF6E21-3FE4-F24A-852F-7CE7F07468A2}"/>
          </ac:spMkLst>
        </pc:spChg>
        <pc:spChg chg="add del mod">
          <ac:chgData name="Nane Kratzke" userId="971be13ff4ee5ef6" providerId="LiveId" clId="{19075A5A-D245-0240-878E-CFB172C98ECA}" dt="2020-09-22T06:13:31.346" v="602" actId="478"/>
          <ac:spMkLst>
            <pc:docMk/>
            <pc:sldMk cId="808877367" sldId="324"/>
            <ac:spMk id="5" creationId="{F6C071F6-E0AF-F944-91E0-BE7D0E5E2ED1}"/>
          </ac:spMkLst>
        </pc:spChg>
        <pc:spChg chg="add mod">
          <ac:chgData name="Nane Kratzke" userId="971be13ff4ee5ef6" providerId="LiveId" clId="{19075A5A-D245-0240-878E-CFB172C98ECA}" dt="2020-09-22T06:16:18.949" v="643" actId="1076"/>
          <ac:spMkLst>
            <pc:docMk/>
            <pc:sldMk cId="808877367" sldId="324"/>
            <ac:spMk id="6" creationId="{5B10EF06-B437-3442-87B3-AA21E9C046F0}"/>
          </ac:spMkLst>
        </pc:spChg>
        <pc:spChg chg="add mod">
          <ac:chgData name="Nane Kratzke" userId="971be13ff4ee5ef6" providerId="LiveId" clId="{19075A5A-D245-0240-878E-CFB172C98ECA}" dt="2020-09-22T06:16:18.949" v="643" actId="1076"/>
          <ac:spMkLst>
            <pc:docMk/>
            <pc:sldMk cId="808877367" sldId="324"/>
            <ac:spMk id="7" creationId="{90FC88E0-6E0F-B245-952E-2AEED39F6828}"/>
          </ac:spMkLst>
        </pc:spChg>
        <pc:spChg chg="del">
          <ac:chgData name="Nane Kratzke" userId="971be13ff4ee5ef6" providerId="LiveId" clId="{19075A5A-D245-0240-878E-CFB172C98ECA}" dt="2020-09-22T06:03:56.883" v="367" actId="478"/>
          <ac:spMkLst>
            <pc:docMk/>
            <pc:sldMk cId="808877367" sldId="324"/>
            <ac:spMk id="8" creationId="{BF8F0306-CEB2-D441-9F0A-14468F891084}"/>
          </ac:spMkLst>
        </pc:spChg>
        <pc:spChg chg="mod">
          <ac:chgData name="Nane Kratzke" userId="971be13ff4ee5ef6" providerId="LiveId" clId="{19075A5A-D245-0240-878E-CFB172C98ECA}" dt="2020-09-22T06:03:40.369" v="355" actId="20577"/>
          <ac:spMkLst>
            <pc:docMk/>
            <pc:sldMk cId="808877367" sldId="324"/>
            <ac:spMk id="9" creationId="{4A6D1888-2806-EE4D-9CB5-F95C7677BADB}"/>
          </ac:spMkLst>
        </pc:spChg>
        <pc:spChg chg="mod">
          <ac:chgData name="Nane Kratzke" userId="971be13ff4ee5ef6" providerId="LiveId" clId="{19075A5A-D245-0240-878E-CFB172C98ECA}" dt="2020-09-22T06:16:37.650" v="655" actId="20577"/>
          <ac:spMkLst>
            <pc:docMk/>
            <pc:sldMk cId="808877367" sldId="324"/>
            <ac:spMk id="10" creationId="{220425A0-FB0A-1B4F-9348-FBAF265B632B}"/>
          </ac:spMkLst>
        </pc:spChg>
        <pc:spChg chg="add mod">
          <ac:chgData name="Nane Kratzke" userId="971be13ff4ee5ef6" providerId="LiveId" clId="{19075A5A-D245-0240-878E-CFB172C98ECA}" dt="2020-09-22T06:16:18.949" v="643" actId="1076"/>
          <ac:spMkLst>
            <pc:docMk/>
            <pc:sldMk cId="808877367" sldId="324"/>
            <ac:spMk id="11" creationId="{D1C59A05-2C37-5F4F-9ABA-1FE6D3E9194C}"/>
          </ac:spMkLst>
        </pc:spChg>
        <pc:spChg chg="add mod">
          <ac:chgData name="Nane Kratzke" userId="971be13ff4ee5ef6" providerId="LiveId" clId="{19075A5A-D245-0240-878E-CFB172C98ECA}" dt="2020-09-22T06:16:18.949" v="643" actId="1076"/>
          <ac:spMkLst>
            <pc:docMk/>
            <pc:sldMk cId="808877367" sldId="324"/>
            <ac:spMk id="12" creationId="{7E95457F-6EBC-414A-A7CA-CCC73457C174}"/>
          </ac:spMkLst>
        </pc:spChg>
        <pc:spChg chg="add mod">
          <ac:chgData name="Nane Kratzke" userId="971be13ff4ee5ef6" providerId="LiveId" clId="{19075A5A-D245-0240-878E-CFB172C98ECA}" dt="2020-09-22T06:16:18.949" v="643" actId="1076"/>
          <ac:spMkLst>
            <pc:docMk/>
            <pc:sldMk cId="808877367" sldId="324"/>
            <ac:spMk id="13" creationId="{966A8420-BC82-2A4A-8BFE-07687B48DCA2}"/>
          </ac:spMkLst>
        </pc:spChg>
        <pc:spChg chg="add del mod">
          <ac:chgData name="Nane Kratzke" userId="971be13ff4ee5ef6" providerId="LiveId" clId="{19075A5A-D245-0240-878E-CFB172C98ECA}" dt="2020-09-22T06:13:27.651" v="601" actId="478"/>
          <ac:spMkLst>
            <pc:docMk/>
            <pc:sldMk cId="808877367" sldId="324"/>
            <ac:spMk id="19" creationId="{F172DCEA-9D84-1E44-8BEB-9607323F61C9}"/>
          </ac:spMkLst>
        </pc:spChg>
        <pc:spChg chg="add del mod">
          <ac:chgData name="Nane Kratzke" userId="971be13ff4ee5ef6" providerId="LiveId" clId="{19075A5A-D245-0240-878E-CFB172C98ECA}" dt="2020-09-22T06:13:34.383" v="603" actId="478"/>
          <ac:spMkLst>
            <pc:docMk/>
            <pc:sldMk cId="808877367" sldId="324"/>
            <ac:spMk id="20" creationId="{A1C6B029-853E-6F4C-BEFE-DD6E7742A6DE}"/>
          </ac:spMkLst>
        </pc:spChg>
        <pc:spChg chg="add del mod">
          <ac:chgData name="Nane Kratzke" userId="971be13ff4ee5ef6" providerId="LiveId" clId="{19075A5A-D245-0240-878E-CFB172C98ECA}" dt="2020-09-22T06:16:51.697" v="659" actId="478"/>
          <ac:spMkLst>
            <pc:docMk/>
            <pc:sldMk cId="808877367" sldId="324"/>
            <ac:spMk id="21" creationId="{E2C96852-CFD8-4D4B-93A2-8885BCE0A756}"/>
          </ac:spMkLst>
        </pc:spChg>
        <pc:spChg chg="add del mod">
          <ac:chgData name="Nane Kratzke" userId="971be13ff4ee5ef6" providerId="LiveId" clId="{19075A5A-D245-0240-878E-CFB172C98ECA}" dt="2020-09-22T06:16:53.369" v="660" actId="478"/>
          <ac:spMkLst>
            <pc:docMk/>
            <pc:sldMk cId="808877367" sldId="324"/>
            <ac:spMk id="22" creationId="{D1D00E71-5912-EA40-8F12-1A3A4C94536E}"/>
          </ac:spMkLst>
        </pc:spChg>
        <pc:spChg chg="add del mod">
          <ac:chgData name="Nane Kratzke" userId="971be13ff4ee5ef6" providerId="LiveId" clId="{19075A5A-D245-0240-878E-CFB172C98ECA}" dt="2020-09-22T06:16:49.953" v="658" actId="478"/>
          <ac:spMkLst>
            <pc:docMk/>
            <pc:sldMk cId="808877367" sldId="324"/>
            <ac:spMk id="23" creationId="{AF3214BB-D136-A540-BE2F-008A325B2E3F}"/>
          </ac:spMkLst>
        </pc:spChg>
        <pc:spChg chg="add del mod">
          <ac:chgData name="Nane Kratzke" userId="971be13ff4ee5ef6" providerId="LiveId" clId="{19075A5A-D245-0240-878E-CFB172C98ECA}" dt="2020-09-22T06:16:48.013" v="657" actId="478"/>
          <ac:spMkLst>
            <pc:docMk/>
            <pc:sldMk cId="808877367" sldId="324"/>
            <ac:spMk id="24" creationId="{B5547DBD-6367-714B-8570-11E9A897B0EE}"/>
          </ac:spMkLst>
        </pc:spChg>
        <pc:spChg chg="add del mod">
          <ac:chgData name="Nane Kratzke" userId="971be13ff4ee5ef6" providerId="LiveId" clId="{19075A5A-D245-0240-878E-CFB172C98ECA}" dt="2020-09-22T06:16:46.977" v="656" actId="478"/>
          <ac:spMkLst>
            <pc:docMk/>
            <pc:sldMk cId="808877367" sldId="324"/>
            <ac:spMk id="25" creationId="{CBADA13E-FCB8-C24E-91B0-DC0B5B506F40}"/>
          </ac:spMkLst>
        </pc:spChg>
        <pc:spChg chg="add del mod">
          <ac:chgData name="Nane Kratzke" userId="971be13ff4ee5ef6" providerId="LiveId" clId="{19075A5A-D245-0240-878E-CFB172C98ECA}" dt="2020-09-22T06:16:18.281" v="642" actId="11529"/>
          <ac:spMkLst>
            <pc:docMk/>
            <pc:sldMk cId="808877367" sldId="324"/>
            <ac:spMk id="26" creationId="{8436CE97-3ADB-5745-B5DF-3606600BC25C}"/>
          </ac:spMkLst>
        </pc:spChg>
        <pc:spChg chg="add del mod">
          <ac:chgData name="Nane Kratzke" userId="971be13ff4ee5ef6" providerId="LiveId" clId="{19075A5A-D245-0240-878E-CFB172C98ECA}" dt="2020-09-22T06:16:17.873" v="641"/>
          <ac:spMkLst>
            <pc:docMk/>
            <pc:sldMk cId="808877367" sldId="324"/>
            <ac:spMk id="27" creationId="{972B2242-D072-8044-875E-63E295D9CCD4}"/>
          </ac:spMkLst>
        </pc:spChg>
        <pc:spChg chg="add del mod">
          <ac:chgData name="Nane Kratzke" userId="971be13ff4ee5ef6" providerId="LiveId" clId="{19075A5A-D245-0240-878E-CFB172C98ECA}" dt="2020-09-22T06:16:13.941" v="632"/>
          <ac:spMkLst>
            <pc:docMk/>
            <pc:sldMk cId="808877367" sldId="324"/>
            <ac:spMk id="28" creationId="{FF620077-3C85-DB4E-A842-DB994485DC62}"/>
          </ac:spMkLst>
        </pc:spChg>
        <pc:spChg chg="add del mod">
          <ac:chgData name="Nane Kratzke" userId="971be13ff4ee5ef6" providerId="LiveId" clId="{19075A5A-D245-0240-878E-CFB172C98ECA}" dt="2020-09-22T06:16:12.024" v="627"/>
          <ac:spMkLst>
            <pc:docMk/>
            <pc:sldMk cId="808877367" sldId="324"/>
            <ac:spMk id="29" creationId="{DA5E6532-3D0F-F94F-93E6-3389D2C32CD3}"/>
          </ac:spMkLst>
        </pc:spChg>
        <pc:spChg chg="add mod">
          <ac:chgData name="Nane Kratzke" userId="971be13ff4ee5ef6" providerId="LiveId" clId="{19075A5A-D245-0240-878E-CFB172C98ECA}" dt="2020-09-22T06:17:36.750" v="697" actId="1076"/>
          <ac:spMkLst>
            <pc:docMk/>
            <pc:sldMk cId="808877367" sldId="324"/>
            <ac:spMk id="30" creationId="{7A51CA3C-742A-1E4F-B5EE-D357A43963F8}"/>
          </ac:spMkLst>
        </pc:spChg>
        <pc:spChg chg="add mod">
          <ac:chgData name="Nane Kratzke" userId="971be13ff4ee5ef6" providerId="LiveId" clId="{19075A5A-D245-0240-878E-CFB172C98ECA}" dt="2020-09-22T06:17:57.882" v="731" actId="20577"/>
          <ac:spMkLst>
            <pc:docMk/>
            <pc:sldMk cId="808877367" sldId="324"/>
            <ac:spMk id="31" creationId="{1B1F51DE-22D1-634B-9C98-750C7A5D00ED}"/>
          </ac:spMkLst>
        </pc:spChg>
        <pc:spChg chg="add mod">
          <ac:chgData name="Nane Kratzke" userId="971be13ff4ee5ef6" providerId="LiveId" clId="{19075A5A-D245-0240-878E-CFB172C98ECA}" dt="2020-09-22T06:18:53.045" v="814" actId="114"/>
          <ac:spMkLst>
            <pc:docMk/>
            <pc:sldMk cId="808877367" sldId="324"/>
            <ac:spMk id="32" creationId="{495CA925-9227-5A40-B1C3-1C460A51962D}"/>
          </ac:spMkLst>
        </pc:spChg>
        <pc:picChg chg="add mod">
          <ac:chgData name="Nane Kratzke" userId="971be13ff4ee5ef6" providerId="LiveId" clId="{19075A5A-D245-0240-878E-CFB172C98ECA}" dt="2020-09-22T06:16:18.949" v="643" actId="1076"/>
          <ac:picMkLst>
            <pc:docMk/>
            <pc:sldMk cId="808877367" sldId="324"/>
            <ac:picMk id="4" creationId="{7BAB0129-CD05-6D4D-A165-D9801A0B45AD}"/>
          </ac:picMkLst>
        </pc:picChg>
        <pc:picChg chg="add mod">
          <ac:chgData name="Nane Kratzke" userId="971be13ff4ee5ef6" providerId="LiveId" clId="{19075A5A-D245-0240-878E-CFB172C98ECA}" dt="2020-09-22T06:16:18.949" v="643" actId="1076"/>
          <ac:picMkLst>
            <pc:docMk/>
            <pc:sldMk cId="808877367" sldId="324"/>
            <ac:picMk id="14" creationId="{7B364174-5EF1-0D43-BA70-F02584268F13}"/>
          </ac:picMkLst>
        </pc:picChg>
        <pc:picChg chg="add mod">
          <ac:chgData name="Nane Kratzke" userId="971be13ff4ee5ef6" providerId="LiveId" clId="{19075A5A-D245-0240-878E-CFB172C98ECA}" dt="2020-09-22T06:16:18.949" v="643" actId="1076"/>
          <ac:picMkLst>
            <pc:docMk/>
            <pc:sldMk cId="808877367" sldId="324"/>
            <ac:picMk id="15" creationId="{03A1797D-B2F8-1C49-AC75-6225E23D4001}"/>
          </ac:picMkLst>
        </pc:picChg>
        <pc:picChg chg="add mod">
          <ac:chgData name="Nane Kratzke" userId="971be13ff4ee5ef6" providerId="LiveId" clId="{19075A5A-D245-0240-878E-CFB172C98ECA}" dt="2020-09-22T06:16:18.949" v="643" actId="1076"/>
          <ac:picMkLst>
            <pc:docMk/>
            <pc:sldMk cId="808877367" sldId="324"/>
            <ac:picMk id="16" creationId="{6FA8C34A-A4C8-3147-9CCA-0E9D103E6012}"/>
          </ac:picMkLst>
        </pc:picChg>
        <pc:picChg chg="add mod">
          <ac:chgData name="Nane Kratzke" userId="971be13ff4ee5ef6" providerId="LiveId" clId="{19075A5A-D245-0240-878E-CFB172C98ECA}" dt="2020-09-22T06:16:18.949" v="643" actId="1076"/>
          <ac:picMkLst>
            <pc:docMk/>
            <pc:sldMk cId="808877367" sldId="324"/>
            <ac:picMk id="17" creationId="{6EC59DB6-C831-4F4E-93FD-A7B5A9C49690}"/>
          </ac:picMkLst>
        </pc:picChg>
        <pc:picChg chg="add mod">
          <ac:chgData name="Nane Kratzke" userId="971be13ff4ee5ef6" providerId="LiveId" clId="{19075A5A-D245-0240-878E-CFB172C98ECA}" dt="2020-09-22T06:16:18.949" v="643" actId="1076"/>
          <ac:picMkLst>
            <pc:docMk/>
            <pc:sldMk cId="808877367" sldId="324"/>
            <ac:picMk id="18" creationId="{5A02CCE8-1A36-3D49-ABD8-0CA945A91C61}"/>
          </ac:picMkLst>
        </pc:picChg>
      </pc:sldChg>
      <pc:sldChg chg="del">
        <pc:chgData name="Nane Kratzke" userId="971be13ff4ee5ef6" providerId="LiveId" clId="{19075A5A-D245-0240-878E-CFB172C98ECA}" dt="2020-09-22T05:46:19.821" v="220" actId="2696"/>
        <pc:sldMkLst>
          <pc:docMk/>
          <pc:sldMk cId="2538430848" sldId="325"/>
        </pc:sldMkLst>
      </pc:sldChg>
      <pc:sldChg chg="delSp add mod">
        <pc:chgData name="Nane Kratzke" userId="971be13ff4ee5ef6" providerId="LiveId" clId="{19075A5A-D245-0240-878E-CFB172C98ECA}" dt="2020-09-23T09:57:30.964" v="23700" actId="478"/>
        <pc:sldMkLst>
          <pc:docMk/>
          <pc:sldMk cId="430288380" sldId="326"/>
        </pc:sldMkLst>
        <pc:picChg chg="del">
          <ac:chgData name="Nane Kratzke" userId="971be13ff4ee5ef6" providerId="LiveId" clId="{19075A5A-D245-0240-878E-CFB172C98ECA}" dt="2020-09-23T09:57:30.964" v="23700" actId="478"/>
          <ac:picMkLst>
            <pc:docMk/>
            <pc:sldMk cId="430288380" sldId="326"/>
            <ac:picMk id="8" creationId="{5553774B-F4E0-C842-84EC-CBA62605D83F}"/>
          </ac:picMkLst>
        </pc:picChg>
        <pc:picChg chg="del">
          <ac:chgData name="Nane Kratzke" userId="971be13ff4ee5ef6" providerId="LiveId" clId="{19075A5A-D245-0240-878E-CFB172C98ECA}" dt="2020-09-23T09:56:29.399" v="23689" actId="478"/>
          <ac:picMkLst>
            <pc:docMk/>
            <pc:sldMk cId="430288380" sldId="326"/>
            <ac:picMk id="9" creationId="{D0CB5B1E-A98E-2C47-ADDD-51D96CA5944D}"/>
          </ac:picMkLst>
        </pc:picChg>
      </pc:sldChg>
      <pc:sldChg chg="del">
        <pc:chgData name="Nane Kratzke" userId="971be13ff4ee5ef6" providerId="LiveId" clId="{19075A5A-D245-0240-878E-CFB172C98ECA}" dt="2020-09-22T05:46:19.577" v="197" actId="2696"/>
        <pc:sldMkLst>
          <pc:docMk/>
          <pc:sldMk cId="1152287989" sldId="326"/>
        </pc:sldMkLst>
      </pc:sldChg>
      <pc:sldChg chg="delSp add mod">
        <pc:chgData name="Nane Kratzke" userId="971be13ff4ee5ef6" providerId="LiveId" clId="{19075A5A-D245-0240-878E-CFB172C98ECA}" dt="2020-09-23T09:57:42.563" v="23701" actId="478"/>
        <pc:sldMkLst>
          <pc:docMk/>
          <pc:sldMk cId="33612913" sldId="327"/>
        </pc:sldMkLst>
        <pc:picChg chg="del">
          <ac:chgData name="Nane Kratzke" userId="971be13ff4ee5ef6" providerId="LiveId" clId="{19075A5A-D245-0240-878E-CFB172C98ECA}" dt="2020-09-23T09:57:42.563" v="23701" actId="478"/>
          <ac:picMkLst>
            <pc:docMk/>
            <pc:sldMk cId="33612913" sldId="327"/>
            <ac:picMk id="8" creationId="{1E0FA772-B9FE-0A4A-9739-9F90EEF0F311}"/>
          </ac:picMkLst>
        </pc:picChg>
      </pc:sldChg>
      <pc:sldChg chg="del">
        <pc:chgData name="Nane Kratzke" userId="971be13ff4ee5ef6" providerId="LiveId" clId="{19075A5A-D245-0240-878E-CFB172C98ECA}" dt="2020-09-22T05:46:19.201" v="169" actId="2696"/>
        <pc:sldMkLst>
          <pc:docMk/>
          <pc:sldMk cId="3110368165" sldId="327"/>
        </pc:sldMkLst>
      </pc:sldChg>
      <pc:sldChg chg="addSp delSp modSp add mod">
        <pc:chgData name="Nane Kratzke" userId="971be13ff4ee5ef6" providerId="LiveId" clId="{19075A5A-D245-0240-878E-CFB172C98ECA}" dt="2020-09-23T12:03:56.635" v="23842" actId="20577"/>
        <pc:sldMkLst>
          <pc:docMk/>
          <pc:sldMk cId="534949039" sldId="329"/>
        </pc:sldMkLst>
        <pc:spChg chg="mod">
          <ac:chgData name="Nane Kratzke" userId="971be13ff4ee5ef6" providerId="LiveId" clId="{19075A5A-D245-0240-878E-CFB172C98ECA}" dt="2020-09-23T11:55:55.707" v="23743" actId="1076"/>
          <ac:spMkLst>
            <pc:docMk/>
            <pc:sldMk cId="534949039" sldId="329"/>
            <ac:spMk id="3" creationId="{E3F7BC74-9A13-A448-A42E-02EC649C1954}"/>
          </ac:spMkLst>
        </pc:spChg>
        <pc:spChg chg="add mod">
          <ac:chgData name="Nane Kratzke" userId="971be13ff4ee5ef6" providerId="LiveId" clId="{19075A5A-D245-0240-878E-CFB172C98ECA}" dt="2020-09-23T12:02:05.827" v="23817" actId="14100"/>
          <ac:spMkLst>
            <pc:docMk/>
            <pc:sldMk cId="534949039" sldId="329"/>
            <ac:spMk id="4" creationId="{860594D6-DDFF-0642-B550-29E0446FAB64}"/>
          </ac:spMkLst>
        </pc:spChg>
        <pc:spChg chg="del">
          <ac:chgData name="Nane Kratzke" userId="971be13ff4ee5ef6" providerId="LiveId" clId="{19075A5A-D245-0240-878E-CFB172C98ECA}" dt="2020-09-23T09:35:17.735" v="23455" actId="478"/>
          <ac:spMkLst>
            <pc:docMk/>
            <pc:sldMk cId="534949039" sldId="329"/>
            <ac:spMk id="21" creationId="{84A1885B-AF71-3845-8F0F-F01EBCE21C9F}"/>
          </ac:spMkLst>
        </pc:spChg>
        <pc:spChg chg="del">
          <ac:chgData name="Nane Kratzke" userId="971be13ff4ee5ef6" providerId="LiveId" clId="{19075A5A-D245-0240-878E-CFB172C98ECA}" dt="2020-09-23T11:56:30.416" v="23747" actId="478"/>
          <ac:spMkLst>
            <pc:docMk/>
            <pc:sldMk cId="534949039" sldId="329"/>
            <ac:spMk id="22" creationId="{29F9D116-CA12-B44A-8DF3-4760C8C8BBE1}"/>
          </ac:spMkLst>
        </pc:spChg>
        <pc:spChg chg="del">
          <ac:chgData name="Nane Kratzke" userId="971be13ff4ee5ef6" providerId="LiveId" clId="{19075A5A-D245-0240-878E-CFB172C98ECA}" dt="2020-09-23T09:35:31.673" v="23459" actId="478"/>
          <ac:spMkLst>
            <pc:docMk/>
            <pc:sldMk cId="534949039" sldId="329"/>
            <ac:spMk id="23" creationId="{5141055D-022E-DD49-8761-AB60FCF59E98}"/>
          </ac:spMkLst>
        </pc:spChg>
        <pc:spChg chg="mod">
          <ac:chgData name="Nane Kratzke" userId="971be13ff4ee5ef6" providerId="LiveId" clId="{19075A5A-D245-0240-878E-CFB172C98ECA}" dt="2020-09-23T12:03:48.937" v="23838" actId="404"/>
          <ac:spMkLst>
            <pc:docMk/>
            <pc:sldMk cId="534949039" sldId="329"/>
            <ac:spMk id="26" creationId="{5063B105-58A5-854F-9125-161FD22A6A26}"/>
          </ac:spMkLst>
        </pc:spChg>
        <pc:spChg chg="mod">
          <ac:chgData name="Nane Kratzke" userId="971be13ff4ee5ef6" providerId="LiveId" clId="{19075A5A-D245-0240-878E-CFB172C98ECA}" dt="2020-09-23T12:01:39.518" v="23813" actId="1076"/>
          <ac:spMkLst>
            <pc:docMk/>
            <pc:sldMk cId="534949039" sldId="329"/>
            <ac:spMk id="27" creationId="{AF81DA72-7522-CC4E-93F4-B5908BE1ADCE}"/>
          </ac:spMkLst>
        </pc:spChg>
        <pc:spChg chg="mod">
          <ac:chgData name="Nane Kratzke" userId="971be13ff4ee5ef6" providerId="LiveId" clId="{19075A5A-D245-0240-878E-CFB172C98ECA}" dt="2020-09-23T12:01:39.518" v="23813" actId="1076"/>
          <ac:spMkLst>
            <pc:docMk/>
            <pc:sldMk cId="534949039" sldId="329"/>
            <ac:spMk id="29" creationId="{AC42805A-4A47-6B49-B782-846258EC95E9}"/>
          </ac:spMkLst>
        </pc:spChg>
        <pc:spChg chg="mod">
          <ac:chgData name="Nane Kratzke" userId="971be13ff4ee5ef6" providerId="LiveId" clId="{19075A5A-D245-0240-878E-CFB172C98ECA}" dt="2020-09-23T12:03:48.937" v="23838" actId="404"/>
          <ac:spMkLst>
            <pc:docMk/>
            <pc:sldMk cId="534949039" sldId="329"/>
            <ac:spMk id="68" creationId="{E9DFBF75-CCFE-7546-AD3B-8F1222403E29}"/>
          </ac:spMkLst>
        </pc:spChg>
        <pc:spChg chg="mod">
          <ac:chgData name="Nane Kratzke" userId="971be13ff4ee5ef6" providerId="LiveId" clId="{19075A5A-D245-0240-878E-CFB172C98ECA}" dt="2020-09-23T12:03:48.937" v="23838" actId="404"/>
          <ac:spMkLst>
            <pc:docMk/>
            <pc:sldMk cId="534949039" sldId="329"/>
            <ac:spMk id="73" creationId="{F3E676F2-D1F1-A143-A840-EEB136A4F4C0}"/>
          </ac:spMkLst>
        </pc:spChg>
        <pc:spChg chg="mod">
          <ac:chgData name="Nane Kratzke" userId="971be13ff4ee5ef6" providerId="LiveId" clId="{19075A5A-D245-0240-878E-CFB172C98ECA}" dt="2020-09-23T12:03:48.937" v="23838" actId="404"/>
          <ac:spMkLst>
            <pc:docMk/>
            <pc:sldMk cId="534949039" sldId="329"/>
            <ac:spMk id="74" creationId="{5ADFA4F6-6D9A-0E4F-A173-1FF576E9A91A}"/>
          </ac:spMkLst>
        </pc:spChg>
        <pc:spChg chg="mod">
          <ac:chgData name="Nane Kratzke" userId="971be13ff4ee5ef6" providerId="LiveId" clId="{19075A5A-D245-0240-878E-CFB172C98ECA}" dt="2020-09-23T12:03:48.937" v="23838" actId="404"/>
          <ac:spMkLst>
            <pc:docMk/>
            <pc:sldMk cId="534949039" sldId="329"/>
            <ac:spMk id="75" creationId="{27A0CEAA-783B-674D-BE34-ECF7105CDBBB}"/>
          </ac:spMkLst>
        </pc:spChg>
        <pc:spChg chg="mod">
          <ac:chgData name="Nane Kratzke" userId="971be13ff4ee5ef6" providerId="LiveId" clId="{19075A5A-D245-0240-878E-CFB172C98ECA}" dt="2020-09-23T12:01:39.518" v="23813" actId="1076"/>
          <ac:spMkLst>
            <pc:docMk/>
            <pc:sldMk cId="534949039" sldId="329"/>
            <ac:spMk id="76" creationId="{E2194F07-D4BD-F049-B6BA-930E9C311BF8}"/>
          </ac:spMkLst>
        </pc:spChg>
        <pc:spChg chg="mod">
          <ac:chgData name="Nane Kratzke" userId="971be13ff4ee5ef6" providerId="LiveId" clId="{19075A5A-D245-0240-878E-CFB172C98ECA}" dt="2020-09-23T12:03:48.937" v="23838" actId="404"/>
          <ac:spMkLst>
            <pc:docMk/>
            <pc:sldMk cId="534949039" sldId="329"/>
            <ac:spMk id="77" creationId="{D2EBA26A-6198-0E42-BD5F-D671FC580579}"/>
          </ac:spMkLst>
        </pc:spChg>
        <pc:spChg chg="mod">
          <ac:chgData name="Nane Kratzke" userId="971be13ff4ee5ef6" providerId="LiveId" clId="{19075A5A-D245-0240-878E-CFB172C98ECA}" dt="2020-09-23T12:01:39.518" v="23813" actId="1076"/>
          <ac:spMkLst>
            <pc:docMk/>
            <pc:sldMk cId="534949039" sldId="329"/>
            <ac:spMk id="78" creationId="{9E273C53-174B-174F-8FF4-157ADE55F70D}"/>
          </ac:spMkLst>
        </pc:spChg>
        <pc:spChg chg="mod">
          <ac:chgData name="Nane Kratzke" userId="971be13ff4ee5ef6" providerId="LiveId" clId="{19075A5A-D245-0240-878E-CFB172C98ECA}" dt="2020-09-23T12:03:48.937" v="23838" actId="404"/>
          <ac:spMkLst>
            <pc:docMk/>
            <pc:sldMk cId="534949039" sldId="329"/>
            <ac:spMk id="80" creationId="{141E4693-0A90-3A46-9596-A21D07D49571}"/>
          </ac:spMkLst>
        </pc:spChg>
        <pc:spChg chg="mod">
          <ac:chgData name="Nane Kratzke" userId="971be13ff4ee5ef6" providerId="LiveId" clId="{19075A5A-D245-0240-878E-CFB172C98ECA}" dt="2020-09-23T12:03:48.937" v="23838" actId="404"/>
          <ac:spMkLst>
            <pc:docMk/>
            <pc:sldMk cId="534949039" sldId="329"/>
            <ac:spMk id="81" creationId="{F6670A1D-F19D-AE45-B05C-518A2B00DC60}"/>
          </ac:spMkLst>
        </pc:spChg>
        <pc:spChg chg="mod">
          <ac:chgData name="Nane Kratzke" userId="971be13ff4ee5ef6" providerId="LiveId" clId="{19075A5A-D245-0240-878E-CFB172C98ECA}" dt="2020-09-23T12:01:39.518" v="23813" actId="1076"/>
          <ac:spMkLst>
            <pc:docMk/>
            <pc:sldMk cId="534949039" sldId="329"/>
            <ac:spMk id="91" creationId="{F5665DA1-A665-D141-9418-33C31A73807A}"/>
          </ac:spMkLst>
        </pc:spChg>
        <pc:spChg chg="del">
          <ac:chgData name="Nane Kratzke" userId="971be13ff4ee5ef6" providerId="LiveId" clId="{19075A5A-D245-0240-878E-CFB172C98ECA}" dt="2020-09-23T09:36:11.918" v="23460" actId="478"/>
          <ac:spMkLst>
            <pc:docMk/>
            <pc:sldMk cId="534949039" sldId="329"/>
            <ac:spMk id="102" creationId="{617FBDCA-7768-C846-903F-24E7ED8027FB}"/>
          </ac:spMkLst>
        </pc:spChg>
        <pc:spChg chg="del">
          <ac:chgData name="Nane Kratzke" userId="971be13ff4ee5ef6" providerId="LiveId" clId="{19075A5A-D245-0240-878E-CFB172C98ECA}" dt="2020-09-23T09:36:11.918" v="23460" actId="478"/>
          <ac:spMkLst>
            <pc:docMk/>
            <pc:sldMk cId="534949039" sldId="329"/>
            <ac:spMk id="103" creationId="{AF235A48-C870-904D-927C-2C8B11402991}"/>
          </ac:spMkLst>
        </pc:spChg>
        <pc:spChg chg="del">
          <ac:chgData name="Nane Kratzke" userId="971be13ff4ee5ef6" providerId="LiveId" clId="{19075A5A-D245-0240-878E-CFB172C98ECA}" dt="2020-09-23T09:36:11.918" v="23460" actId="478"/>
          <ac:spMkLst>
            <pc:docMk/>
            <pc:sldMk cId="534949039" sldId="329"/>
            <ac:spMk id="104" creationId="{7E8A4744-4C02-BB44-9D6A-297109C3E4E6}"/>
          </ac:spMkLst>
        </pc:spChg>
        <pc:spChg chg="del">
          <ac:chgData name="Nane Kratzke" userId="971be13ff4ee5ef6" providerId="LiveId" clId="{19075A5A-D245-0240-878E-CFB172C98ECA}" dt="2020-09-23T09:36:11.918" v="23460" actId="478"/>
          <ac:spMkLst>
            <pc:docMk/>
            <pc:sldMk cId="534949039" sldId="329"/>
            <ac:spMk id="105" creationId="{CB92EDAD-72EA-604D-AA15-007B025E7F46}"/>
          </ac:spMkLst>
        </pc:spChg>
        <pc:spChg chg="del">
          <ac:chgData name="Nane Kratzke" userId="971be13ff4ee5ef6" providerId="LiveId" clId="{19075A5A-D245-0240-878E-CFB172C98ECA}" dt="2020-09-23T09:36:11.918" v="23460" actId="478"/>
          <ac:spMkLst>
            <pc:docMk/>
            <pc:sldMk cId="534949039" sldId="329"/>
            <ac:spMk id="106" creationId="{FE98545D-C633-0A47-A58B-49FBB75BB0D2}"/>
          </ac:spMkLst>
        </pc:spChg>
        <pc:spChg chg="del">
          <ac:chgData name="Nane Kratzke" userId="971be13ff4ee5ef6" providerId="LiveId" clId="{19075A5A-D245-0240-878E-CFB172C98ECA}" dt="2020-09-23T09:36:11.918" v="23460" actId="478"/>
          <ac:spMkLst>
            <pc:docMk/>
            <pc:sldMk cId="534949039" sldId="329"/>
            <ac:spMk id="107" creationId="{D16D5BBD-E2E3-6A45-9FD6-A6F383E96CC1}"/>
          </ac:spMkLst>
        </pc:spChg>
        <pc:spChg chg="del">
          <ac:chgData name="Nane Kratzke" userId="971be13ff4ee5ef6" providerId="LiveId" clId="{19075A5A-D245-0240-878E-CFB172C98ECA}" dt="2020-09-23T09:36:11.918" v="23460" actId="478"/>
          <ac:spMkLst>
            <pc:docMk/>
            <pc:sldMk cId="534949039" sldId="329"/>
            <ac:spMk id="108" creationId="{ECEA4FA1-E8C5-4040-8F7B-5384CF4005AC}"/>
          </ac:spMkLst>
        </pc:spChg>
        <pc:spChg chg="del">
          <ac:chgData name="Nane Kratzke" userId="971be13ff4ee5ef6" providerId="LiveId" clId="{19075A5A-D245-0240-878E-CFB172C98ECA}" dt="2020-09-23T09:36:11.918" v="23460" actId="478"/>
          <ac:spMkLst>
            <pc:docMk/>
            <pc:sldMk cId="534949039" sldId="329"/>
            <ac:spMk id="109" creationId="{27E01E49-3BED-0D40-8647-1B9EC9DA53AB}"/>
          </ac:spMkLst>
        </pc:spChg>
        <pc:spChg chg="del">
          <ac:chgData name="Nane Kratzke" userId="971be13ff4ee5ef6" providerId="LiveId" clId="{19075A5A-D245-0240-878E-CFB172C98ECA}" dt="2020-09-23T09:36:11.918" v="23460" actId="478"/>
          <ac:spMkLst>
            <pc:docMk/>
            <pc:sldMk cId="534949039" sldId="329"/>
            <ac:spMk id="110" creationId="{908E87EC-9F88-0440-B1AD-6E991D05A0DE}"/>
          </ac:spMkLst>
        </pc:spChg>
        <pc:spChg chg="del">
          <ac:chgData name="Nane Kratzke" userId="971be13ff4ee5ef6" providerId="LiveId" clId="{19075A5A-D245-0240-878E-CFB172C98ECA}" dt="2020-09-23T09:36:11.918" v="23460" actId="478"/>
          <ac:spMkLst>
            <pc:docMk/>
            <pc:sldMk cId="534949039" sldId="329"/>
            <ac:spMk id="111" creationId="{A4BAB43D-DA03-E64C-9651-B3DEB01D2367}"/>
          </ac:spMkLst>
        </pc:spChg>
        <pc:spChg chg="del">
          <ac:chgData name="Nane Kratzke" userId="971be13ff4ee5ef6" providerId="LiveId" clId="{19075A5A-D245-0240-878E-CFB172C98ECA}" dt="2020-09-23T09:36:11.918" v="23460" actId="478"/>
          <ac:spMkLst>
            <pc:docMk/>
            <pc:sldMk cId="534949039" sldId="329"/>
            <ac:spMk id="112" creationId="{E546ABAD-0C1E-6D4A-85D5-8F3EF18EF889}"/>
          </ac:spMkLst>
        </pc:spChg>
        <pc:spChg chg="del">
          <ac:chgData name="Nane Kratzke" userId="971be13ff4ee5ef6" providerId="LiveId" clId="{19075A5A-D245-0240-878E-CFB172C98ECA}" dt="2020-09-23T09:36:11.918" v="23460" actId="478"/>
          <ac:spMkLst>
            <pc:docMk/>
            <pc:sldMk cId="534949039" sldId="329"/>
            <ac:spMk id="113" creationId="{31063EFD-4DAE-CA4D-B0A1-8DE229ED610B}"/>
          </ac:spMkLst>
        </pc:spChg>
        <pc:spChg chg="del">
          <ac:chgData name="Nane Kratzke" userId="971be13ff4ee5ef6" providerId="LiveId" clId="{19075A5A-D245-0240-878E-CFB172C98ECA}" dt="2020-09-23T09:36:11.918" v="23460" actId="478"/>
          <ac:spMkLst>
            <pc:docMk/>
            <pc:sldMk cId="534949039" sldId="329"/>
            <ac:spMk id="114" creationId="{D05C2297-C24B-3E43-90CF-26124908B8D0}"/>
          </ac:spMkLst>
        </pc:spChg>
        <pc:spChg chg="del">
          <ac:chgData name="Nane Kratzke" userId="971be13ff4ee5ef6" providerId="LiveId" clId="{19075A5A-D245-0240-878E-CFB172C98ECA}" dt="2020-09-23T09:36:11.918" v="23460" actId="478"/>
          <ac:spMkLst>
            <pc:docMk/>
            <pc:sldMk cId="534949039" sldId="329"/>
            <ac:spMk id="115" creationId="{0BA8315C-C3CE-FA4A-BD1F-F3B0CA5F81AA}"/>
          </ac:spMkLst>
        </pc:spChg>
        <pc:spChg chg="del">
          <ac:chgData name="Nane Kratzke" userId="971be13ff4ee5ef6" providerId="LiveId" clId="{19075A5A-D245-0240-878E-CFB172C98ECA}" dt="2020-09-23T09:36:11.918" v="23460" actId="478"/>
          <ac:spMkLst>
            <pc:docMk/>
            <pc:sldMk cId="534949039" sldId="329"/>
            <ac:spMk id="116" creationId="{67021138-AE36-8240-A302-80CA65D39E44}"/>
          </ac:spMkLst>
        </pc:spChg>
        <pc:spChg chg="del">
          <ac:chgData name="Nane Kratzke" userId="971be13ff4ee5ef6" providerId="LiveId" clId="{19075A5A-D245-0240-878E-CFB172C98ECA}" dt="2020-09-23T09:36:11.918" v="23460" actId="478"/>
          <ac:spMkLst>
            <pc:docMk/>
            <pc:sldMk cId="534949039" sldId="329"/>
            <ac:spMk id="117" creationId="{C711BFAC-4162-114D-B520-E050251AE418}"/>
          </ac:spMkLst>
        </pc:spChg>
        <pc:spChg chg="del">
          <ac:chgData name="Nane Kratzke" userId="971be13ff4ee5ef6" providerId="LiveId" clId="{19075A5A-D245-0240-878E-CFB172C98ECA}" dt="2020-09-23T09:36:11.918" v="23460" actId="478"/>
          <ac:spMkLst>
            <pc:docMk/>
            <pc:sldMk cId="534949039" sldId="329"/>
            <ac:spMk id="118" creationId="{D3F3506A-C72C-5A43-8E1A-67DB4D1F9C09}"/>
          </ac:spMkLst>
        </pc:spChg>
        <pc:spChg chg="del">
          <ac:chgData name="Nane Kratzke" userId="971be13ff4ee5ef6" providerId="LiveId" clId="{19075A5A-D245-0240-878E-CFB172C98ECA}" dt="2020-09-23T09:36:11.918" v="23460" actId="478"/>
          <ac:spMkLst>
            <pc:docMk/>
            <pc:sldMk cId="534949039" sldId="329"/>
            <ac:spMk id="119" creationId="{49BED16C-2241-5F4B-9A25-29FB27ACAB84}"/>
          </ac:spMkLst>
        </pc:spChg>
        <pc:spChg chg="del">
          <ac:chgData name="Nane Kratzke" userId="971be13ff4ee5ef6" providerId="LiveId" clId="{19075A5A-D245-0240-878E-CFB172C98ECA}" dt="2020-09-23T09:36:11.918" v="23460" actId="478"/>
          <ac:spMkLst>
            <pc:docMk/>
            <pc:sldMk cId="534949039" sldId="329"/>
            <ac:spMk id="120" creationId="{DD6C5FF2-85CD-2C4A-9B84-71681AB2DD36}"/>
          </ac:spMkLst>
        </pc:spChg>
        <pc:spChg chg="del">
          <ac:chgData name="Nane Kratzke" userId="971be13ff4ee5ef6" providerId="LiveId" clId="{19075A5A-D245-0240-878E-CFB172C98ECA}" dt="2020-09-23T09:36:11.918" v="23460" actId="478"/>
          <ac:spMkLst>
            <pc:docMk/>
            <pc:sldMk cId="534949039" sldId="329"/>
            <ac:spMk id="122" creationId="{18D02ACE-948D-7E45-AFFB-F261E756B163}"/>
          </ac:spMkLst>
        </pc:spChg>
        <pc:spChg chg="del">
          <ac:chgData name="Nane Kratzke" userId="971be13ff4ee5ef6" providerId="LiveId" clId="{19075A5A-D245-0240-878E-CFB172C98ECA}" dt="2020-09-23T09:36:11.918" v="23460" actId="478"/>
          <ac:spMkLst>
            <pc:docMk/>
            <pc:sldMk cId="534949039" sldId="329"/>
            <ac:spMk id="123" creationId="{E8028021-463B-664E-9BC4-E75AF2F1DA04}"/>
          </ac:spMkLst>
        </pc:spChg>
        <pc:spChg chg="add del mod">
          <ac:chgData name="Nane Kratzke" userId="971be13ff4ee5ef6" providerId="LiveId" clId="{19075A5A-D245-0240-878E-CFB172C98ECA}" dt="2020-09-23T12:01:55.413" v="23814" actId="478"/>
          <ac:spMkLst>
            <pc:docMk/>
            <pc:sldMk cId="534949039" sldId="329"/>
            <ac:spMk id="124" creationId="{A20E86D9-53C9-734E-932E-0BFCABECDAD7}"/>
          </ac:spMkLst>
        </pc:spChg>
        <pc:spChg chg="add del mod">
          <ac:chgData name="Nane Kratzke" userId="971be13ff4ee5ef6" providerId="LiveId" clId="{19075A5A-D245-0240-878E-CFB172C98ECA}" dt="2020-09-23T12:01:59.702" v="23816" actId="478"/>
          <ac:spMkLst>
            <pc:docMk/>
            <pc:sldMk cId="534949039" sldId="329"/>
            <ac:spMk id="125" creationId="{490FAACE-EB58-064C-92DA-E46621F6BE83}"/>
          </ac:spMkLst>
        </pc:spChg>
        <pc:spChg chg="add del mod">
          <ac:chgData name="Nane Kratzke" userId="971be13ff4ee5ef6" providerId="LiveId" clId="{19075A5A-D245-0240-878E-CFB172C98ECA}" dt="2020-09-23T12:01:57.671" v="23815" actId="478"/>
          <ac:spMkLst>
            <pc:docMk/>
            <pc:sldMk cId="534949039" sldId="329"/>
            <ac:spMk id="126" creationId="{386DAEAE-6C26-E641-A7B9-1F4BF9BB176F}"/>
          </ac:spMkLst>
        </pc:spChg>
        <pc:spChg chg="add mod">
          <ac:chgData name="Nane Kratzke" userId="971be13ff4ee5ef6" providerId="LiveId" clId="{19075A5A-D245-0240-878E-CFB172C98ECA}" dt="2020-09-23T12:02:27.259" v="23821" actId="14100"/>
          <ac:spMkLst>
            <pc:docMk/>
            <pc:sldMk cId="534949039" sldId="329"/>
            <ac:spMk id="127" creationId="{D06E150F-7030-194C-A618-20D4128F4964}"/>
          </ac:spMkLst>
        </pc:spChg>
        <pc:spChg chg="add del mod">
          <ac:chgData name="Nane Kratzke" userId="971be13ff4ee5ef6" providerId="LiveId" clId="{19075A5A-D245-0240-878E-CFB172C98ECA}" dt="2020-09-23T12:02:22.312" v="23820" actId="478"/>
          <ac:spMkLst>
            <pc:docMk/>
            <pc:sldMk cId="534949039" sldId="329"/>
            <ac:spMk id="128" creationId="{9963B1E7-FB18-0F4F-B5A1-F9CBFA2D92CF}"/>
          </ac:spMkLst>
        </pc:spChg>
        <pc:spChg chg="add mod">
          <ac:chgData name="Nane Kratzke" userId="971be13ff4ee5ef6" providerId="LiveId" clId="{19075A5A-D245-0240-878E-CFB172C98ECA}" dt="2020-09-23T12:02:39.431" v="23823" actId="14100"/>
          <ac:spMkLst>
            <pc:docMk/>
            <pc:sldMk cId="534949039" sldId="329"/>
            <ac:spMk id="129" creationId="{DC377CA8-14D7-4848-A51F-CB8F3A830789}"/>
          </ac:spMkLst>
        </pc:spChg>
        <pc:spChg chg="add del mod">
          <ac:chgData name="Nane Kratzke" userId="971be13ff4ee5ef6" providerId="LiveId" clId="{19075A5A-D245-0240-878E-CFB172C98ECA}" dt="2020-09-23T12:02:35.415" v="23822" actId="478"/>
          <ac:spMkLst>
            <pc:docMk/>
            <pc:sldMk cId="534949039" sldId="329"/>
            <ac:spMk id="130" creationId="{05ABA191-4F6B-3E47-8D53-667FC119E735}"/>
          </ac:spMkLst>
        </pc:spChg>
        <pc:spChg chg="add mod">
          <ac:chgData name="Nane Kratzke" userId="971be13ff4ee5ef6" providerId="LiveId" clId="{19075A5A-D245-0240-878E-CFB172C98ECA}" dt="2020-09-23T12:02:18.408" v="23819" actId="14100"/>
          <ac:spMkLst>
            <pc:docMk/>
            <pc:sldMk cId="534949039" sldId="329"/>
            <ac:spMk id="131" creationId="{1744A97D-516B-EC4F-865B-4F3C4A3F5ABA}"/>
          </ac:spMkLst>
        </pc:spChg>
        <pc:spChg chg="add mod">
          <ac:chgData name="Nane Kratzke" userId="971be13ff4ee5ef6" providerId="LiveId" clId="{19075A5A-D245-0240-878E-CFB172C98ECA}" dt="2020-09-23T12:01:39.518" v="23813" actId="1076"/>
          <ac:spMkLst>
            <pc:docMk/>
            <pc:sldMk cId="534949039" sldId="329"/>
            <ac:spMk id="132" creationId="{6544B590-6D31-9243-9E86-5EB212A6BC40}"/>
          </ac:spMkLst>
        </pc:spChg>
        <pc:spChg chg="add del mod">
          <ac:chgData name="Nane Kratzke" userId="971be13ff4ee5ef6" providerId="LiveId" clId="{19075A5A-D245-0240-878E-CFB172C98ECA}" dt="2020-09-23T12:02:14.684" v="23818" actId="478"/>
          <ac:spMkLst>
            <pc:docMk/>
            <pc:sldMk cId="534949039" sldId="329"/>
            <ac:spMk id="135" creationId="{95B9A038-42A9-AB40-88C0-FDA6886917CB}"/>
          </ac:spMkLst>
        </pc:spChg>
        <pc:spChg chg="add mod">
          <ac:chgData name="Nane Kratzke" userId="971be13ff4ee5ef6" providerId="LiveId" clId="{19075A5A-D245-0240-878E-CFB172C98ECA}" dt="2020-09-23T12:03:53.932" v="23840" actId="20577"/>
          <ac:spMkLst>
            <pc:docMk/>
            <pc:sldMk cId="534949039" sldId="329"/>
            <ac:spMk id="137" creationId="{BC7A94B6-5C76-ED42-A230-4DDF4D7F5632}"/>
          </ac:spMkLst>
        </pc:spChg>
        <pc:spChg chg="add mod">
          <ac:chgData name="Nane Kratzke" userId="971be13ff4ee5ef6" providerId="LiveId" clId="{19075A5A-D245-0240-878E-CFB172C98ECA}" dt="2020-09-23T12:03:56.635" v="23842" actId="20577"/>
          <ac:spMkLst>
            <pc:docMk/>
            <pc:sldMk cId="534949039" sldId="329"/>
            <ac:spMk id="138" creationId="{945353CE-0288-8A4F-B444-C37AE727604C}"/>
          </ac:spMkLst>
        </pc:spChg>
        <pc:picChg chg="mod">
          <ac:chgData name="Nane Kratzke" userId="971be13ff4ee5ef6" providerId="LiveId" clId="{19075A5A-D245-0240-878E-CFB172C98ECA}" dt="2020-09-23T12:01:39.518" v="23813" actId="1076"/>
          <ac:picMkLst>
            <pc:docMk/>
            <pc:sldMk cId="534949039" sldId="329"/>
            <ac:picMk id="79" creationId="{F6F08B27-2937-8142-8CDA-0797FB999C10}"/>
          </ac:picMkLst>
        </pc:picChg>
        <pc:picChg chg="del">
          <ac:chgData name="Nane Kratzke" userId="971be13ff4ee5ef6" providerId="LiveId" clId="{19075A5A-D245-0240-878E-CFB172C98ECA}" dt="2020-09-23T09:36:11.918" v="23460" actId="478"/>
          <ac:picMkLst>
            <pc:docMk/>
            <pc:sldMk cId="534949039" sldId="329"/>
            <ac:picMk id="82" creationId="{F5FB8AA6-6368-F347-8664-799224BD4776}"/>
          </ac:picMkLst>
        </pc:picChg>
        <pc:picChg chg="del">
          <ac:chgData name="Nane Kratzke" userId="971be13ff4ee5ef6" providerId="LiveId" clId="{19075A5A-D245-0240-878E-CFB172C98ECA}" dt="2020-09-23T09:36:11.918" v="23460" actId="478"/>
          <ac:picMkLst>
            <pc:docMk/>
            <pc:sldMk cId="534949039" sldId="329"/>
            <ac:picMk id="83" creationId="{BFA83DF1-A01B-9148-8586-583BA14EE1CC}"/>
          </ac:picMkLst>
        </pc:picChg>
        <pc:picChg chg="del">
          <ac:chgData name="Nane Kratzke" userId="971be13ff4ee5ef6" providerId="LiveId" clId="{19075A5A-D245-0240-878E-CFB172C98ECA}" dt="2020-09-23T09:36:11.918" v="23460" actId="478"/>
          <ac:picMkLst>
            <pc:docMk/>
            <pc:sldMk cId="534949039" sldId="329"/>
            <ac:picMk id="84" creationId="{1C8A30AB-6182-6041-A511-1D9590BE005D}"/>
          </ac:picMkLst>
        </pc:picChg>
        <pc:picChg chg="del">
          <ac:chgData name="Nane Kratzke" userId="971be13ff4ee5ef6" providerId="LiveId" clId="{19075A5A-D245-0240-878E-CFB172C98ECA}" dt="2020-09-23T09:36:11.918" v="23460" actId="478"/>
          <ac:picMkLst>
            <pc:docMk/>
            <pc:sldMk cId="534949039" sldId="329"/>
            <ac:picMk id="85" creationId="{BA0AAA90-D9D4-214B-8B1B-F65FF75B9981}"/>
          </ac:picMkLst>
        </pc:picChg>
        <pc:picChg chg="del">
          <ac:chgData name="Nane Kratzke" userId="971be13ff4ee5ef6" providerId="LiveId" clId="{19075A5A-D245-0240-878E-CFB172C98ECA}" dt="2020-09-23T09:36:11.918" v="23460" actId="478"/>
          <ac:picMkLst>
            <pc:docMk/>
            <pc:sldMk cId="534949039" sldId="329"/>
            <ac:picMk id="86" creationId="{56B0366D-4AEF-424F-BC5F-17922637AE31}"/>
          </ac:picMkLst>
        </pc:picChg>
        <pc:picChg chg="del">
          <ac:chgData name="Nane Kratzke" userId="971be13ff4ee5ef6" providerId="LiveId" clId="{19075A5A-D245-0240-878E-CFB172C98ECA}" dt="2020-09-23T09:36:11.918" v="23460" actId="478"/>
          <ac:picMkLst>
            <pc:docMk/>
            <pc:sldMk cId="534949039" sldId="329"/>
            <ac:picMk id="87" creationId="{355AC7C3-7BF7-4F4D-AEAD-547DBFC939BB}"/>
          </ac:picMkLst>
        </pc:picChg>
        <pc:picChg chg="del">
          <ac:chgData name="Nane Kratzke" userId="971be13ff4ee5ef6" providerId="LiveId" clId="{19075A5A-D245-0240-878E-CFB172C98ECA}" dt="2020-09-23T09:36:11.918" v="23460" actId="478"/>
          <ac:picMkLst>
            <pc:docMk/>
            <pc:sldMk cId="534949039" sldId="329"/>
            <ac:picMk id="88" creationId="{8B438F46-9076-7A48-A6D2-46CD347AEA7E}"/>
          </ac:picMkLst>
        </pc:picChg>
        <pc:picChg chg="del">
          <ac:chgData name="Nane Kratzke" userId="971be13ff4ee5ef6" providerId="LiveId" clId="{19075A5A-D245-0240-878E-CFB172C98ECA}" dt="2020-09-23T09:36:11.918" v="23460" actId="478"/>
          <ac:picMkLst>
            <pc:docMk/>
            <pc:sldMk cId="534949039" sldId="329"/>
            <ac:picMk id="89" creationId="{0816E3B2-9B09-794B-AA49-B0C30C8B8BE2}"/>
          </ac:picMkLst>
        </pc:picChg>
        <pc:picChg chg="del">
          <ac:chgData name="Nane Kratzke" userId="971be13ff4ee5ef6" providerId="LiveId" clId="{19075A5A-D245-0240-878E-CFB172C98ECA}" dt="2020-09-23T09:36:11.918" v="23460" actId="478"/>
          <ac:picMkLst>
            <pc:docMk/>
            <pc:sldMk cId="534949039" sldId="329"/>
            <ac:picMk id="90" creationId="{67D3315D-1B3D-B449-AF88-958279E98D35}"/>
          </ac:picMkLst>
        </pc:picChg>
        <pc:picChg chg="del">
          <ac:chgData name="Nane Kratzke" userId="971be13ff4ee5ef6" providerId="LiveId" clId="{19075A5A-D245-0240-878E-CFB172C98ECA}" dt="2020-09-23T09:36:11.918" v="23460" actId="478"/>
          <ac:picMkLst>
            <pc:docMk/>
            <pc:sldMk cId="534949039" sldId="329"/>
            <ac:picMk id="92" creationId="{4973B038-997B-EE49-86FF-EB3685ABDD0C}"/>
          </ac:picMkLst>
        </pc:picChg>
        <pc:picChg chg="del">
          <ac:chgData name="Nane Kratzke" userId="971be13ff4ee5ef6" providerId="LiveId" clId="{19075A5A-D245-0240-878E-CFB172C98ECA}" dt="2020-09-23T09:36:11.918" v="23460" actId="478"/>
          <ac:picMkLst>
            <pc:docMk/>
            <pc:sldMk cId="534949039" sldId="329"/>
            <ac:picMk id="93" creationId="{D6A68834-E486-7C49-A30D-22E9D72E202F}"/>
          </ac:picMkLst>
        </pc:picChg>
        <pc:picChg chg="del">
          <ac:chgData name="Nane Kratzke" userId="971be13ff4ee5ef6" providerId="LiveId" clId="{19075A5A-D245-0240-878E-CFB172C98ECA}" dt="2020-09-23T09:36:11.918" v="23460" actId="478"/>
          <ac:picMkLst>
            <pc:docMk/>
            <pc:sldMk cId="534949039" sldId="329"/>
            <ac:picMk id="94" creationId="{A530B2A0-23F4-8148-8057-F5FF9F75D2C8}"/>
          </ac:picMkLst>
        </pc:picChg>
        <pc:picChg chg="del">
          <ac:chgData name="Nane Kratzke" userId="971be13ff4ee5ef6" providerId="LiveId" clId="{19075A5A-D245-0240-878E-CFB172C98ECA}" dt="2020-09-23T09:36:11.918" v="23460" actId="478"/>
          <ac:picMkLst>
            <pc:docMk/>
            <pc:sldMk cId="534949039" sldId="329"/>
            <ac:picMk id="95" creationId="{7F131BE1-1EE7-0F43-98CD-97DB555EAF77}"/>
          </ac:picMkLst>
        </pc:picChg>
        <pc:picChg chg="del">
          <ac:chgData name="Nane Kratzke" userId="971be13ff4ee5ef6" providerId="LiveId" clId="{19075A5A-D245-0240-878E-CFB172C98ECA}" dt="2020-09-23T09:36:11.918" v="23460" actId="478"/>
          <ac:picMkLst>
            <pc:docMk/>
            <pc:sldMk cId="534949039" sldId="329"/>
            <ac:picMk id="96" creationId="{DDD7073D-9BB2-6E4A-9889-F2C9EE669280}"/>
          </ac:picMkLst>
        </pc:picChg>
        <pc:picChg chg="del">
          <ac:chgData name="Nane Kratzke" userId="971be13ff4ee5ef6" providerId="LiveId" clId="{19075A5A-D245-0240-878E-CFB172C98ECA}" dt="2020-09-23T09:36:11.918" v="23460" actId="478"/>
          <ac:picMkLst>
            <pc:docMk/>
            <pc:sldMk cId="534949039" sldId="329"/>
            <ac:picMk id="97" creationId="{E615660B-056C-9742-A79A-A161C0ADEC28}"/>
          </ac:picMkLst>
        </pc:picChg>
        <pc:picChg chg="del">
          <ac:chgData name="Nane Kratzke" userId="971be13ff4ee5ef6" providerId="LiveId" clId="{19075A5A-D245-0240-878E-CFB172C98ECA}" dt="2020-09-23T09:36:11.918" v="23460" actId="478"/>
          <ac:picMkLst>
            <pc:docMk/>
            <pc:sldMk cId="534949039" sldId="329"/>
            <ac:picMk id="98" creationId="{FD1E8858-1F83-284F-B88B-CF30EA43F70E}"/>
          </ac:picMkLst>
        </pc:picChg>
        <pc:picChg chg="del">
          <ac:chgData name="Nane Kratzke" userId="971be13ff4ee5ef6" providerId="LiveId" clId="{19075A5A-D245-0240-878E-CFB172C98ECA}" dt="2020-09-23T09:36:11.918" v="23460" actId="478"/>
          <ac:picMkLst>
            <pc:docMk/>
            <pc:sldMk cId="534949039" sldId="329"/>
            <ac:picMk id="99" creationId="{F30DB22F-EC0E-F44B-9450-D2E023007B5F}"/>
          </ac:picMkLst>
        </pc:picChg>
        <pc:picChg chg="del">
          <ac:chgData name="Nane Kratzke" userId="971be13ff4ee5ef6" providerId="LiveId" clId="{19075A5A-D245-0240-878E-CFB172C98ECA}" dt="2020-09-23T09:36:11.918" v="23460" actId="478"/>
          <ac:picMkLst>
            <pc:docMk/>
            <pc:sldMk cId="534949039" sldId="329"/>
            <ac:picMk id="100" creationId="{78866560-FF6C-1A4C-8B39-0564F8283DFA}"/>
          </ac:picMkLst>
        </pc:picChg>
        <pc:picChg chg="del">
          <ac:chgData name="Nane Kratzke" userId="971be13ff4ee5ef6" providerId="LiveId" clId="{19075A5A-D245-0240-878E-CFB172C98ECA}" dt="2020-09-23T09:36:11.918" v="23460" actId="478"/>
          <ac:picMkLst>
            <pc:docMk/>
            <pc:sldMk cId="534949039" sldId="329"/>
            <ac:picMk id="101" creationId="{CF57DE60-9A9D-1748-A243-1F603B45FA1A}"/>
          </ac:picMkLst>
        </pc:picChg>
        <pc:picChg chg="del">
          <ac:chgData name="Nane Kratzke" userId="971be13ff4ee5ef6" providerId="LiveId" clId="{19075A5A-D245-0240-878E-CFB172C98ECA}" dt="2020-09-23T09:36:11.918" v="23460" actId="478"/>
          <ac:picMkLst>
            <pc:docMk/>
            <pc:sldMk cId="534949039" sldId="329"/>
            <ac:picMk id="121" creationId="{A20A7F99-9658-7A4F-AB56-836FDB35A7EC}"/>
          </ac:picMkLst>
        </pc:picChg>
        <pc:picChg chg="add del mod">
          <ac:chgData name="Nane Kratzke" userId="971be13ff4ee5ef6" providerId="LiveId" clId="{19075A5A-D245-0240-878E-CFB172C98ECA}" dt="2020-09-23T12:00:47.906" v="23809" actId="478"/>
          <ac:picMkLst>
            <pc:docMk/>
            <pc:sldMk cId="534949039" sldId="329"/>
            <ac:picMk id="133" creationId="{DF8B2ECE-53FD-2E41-8B9A-73177509691A}"/>
          </ac:picMkLst>
        </pc:picChg>
        <pc:picChg chg="add mod">
          <ac:chgData name="Nane Kratzke" userId="971be13ff4ee5ef6" providerId="LiveId" clId="{19075A5A-D245-0240-878E-CFB172C98ECA}" dt="2020-09-23T12:01:39.518" v="23813" actId="1076"/>
          <ac:picMkLst>
            <pc:docMk/>
            <pc:sldMk cId="534949039" sldId="329"/>
            <ac:picMk id="134" creationId="{7554F3D9-A80C-F746-85C4-18A28DC4319C}"/>
          </ac:picMkLst>
        </pc:picChg>
        <pc:picChg chg="add mod">
          <ac:chgData name="Nane Kratzke" userId="971be13ff4ee5ef6" providerId="LiveId" clId="{19075A5A-D245-0240-878E-CFB172C98ECA}" dt="2020-09-23T12:01:39.518" v="23813" actId="1076"/>
          <ac:picMkLst>
            <pc:docMk/>
            <pc:sldMk cId="534949039" sldId="329"/>
            <ac:picMk id="136" creationId="{01FC1095-D87A-B945-922F-5A115CF06B47}"/>
          </ac:picMkLst>
        </pc:picChg>
        <pc:picChg chg="del">
          <ac:chgData name="Nane Kratzke" userId="971be13ff4ee5ef6" providerId="LiveId" clId="{19075A5A-D245-0240-878E-CFB172C98ECA}" dt="2020-09-23T09:35:20.467" v="23456" actId="478"/>
          <ac:picMkLst>
            <pc:docMk/>
            <pc:sldMk cId="534949039" sldId="329"/>
            <ac:picMk id="1026" creationId="{A018DE0B-FC5B-C74C-8591-F2EDB99CAC4C}"/>
          </ac:picMkLst>
        </pc:picChg>
        <pc:picChg chg="mod">
          <ac:chgData name="Nane Kratzke" userId="971be13ff4ee5ef6" providerId="LiveId" clId="{19075A5A-D245-0240-878E-CFB172C98ECA}" dt="2020-09-23T12:01:39.518" v="23813" actId="1076"/>
          <ac:picMkLst>
            <pc:docMk/>
            <pc:sldMk cId="534949039" sldId="329"/>
            <ac:picMk id="1052" creationId="{0781EC11-CEB1-B34C-BC02-EBCE8F7A675B}"/>
          </ac:picMkLst>
        </pc:picChg>
        <pc:picChg chg="mod">
          <ac:chgData name="Nane Kratzke" userId="971be13ff4ee5ef6" providerId="LiveId" clId="{19075A5A-D245-0240-878E-CFB172C98ECA}" dt="2020-09-23T12:01:39.518" v="23813" actId="1076"/>
          <ac:picMkLst>
            <pc:docMk/>
            <pc:sldMk cId="534949039" sldId="329"/>
            <ac:picMk id="1054" creationId="{12AE6375-E091-0E43-BCC0-7964193522B5}"/>
          </ac:picMkLst>
        </pc:picChg>
        <pc:picChg chg="mod">
          <ac:chgData name="Nane Kratzke" userId="971be13ff4ee5ef6" providerId="LiveId" clId="{19075A5A-D245-0240-878E-CFB172C98ECA}" dt="2020-09-23T12:01:39.518" v="23813" actId="1076"/>
          <ac:picMkLst>
            <pc:docMk/>
            <pc:sldMk cId="534949039" sldId="329"/>
            <ac:picMk id="1056" creationId="{63FFB1C2-0D2E-5042-B775-910095E1CB8D}"/>
          </ac:picMkLst>
        </pc:picChg>
        <pc:picChg chg="mod">
          <ac:chgData name="Nane Kratzke" userId="971be13ff4ee5ef6" providerId="LiveId" clId="{19075A5A-D245-0240-878E-CFB172C98ECA}" dt="2020-09-23T12:01:39.518" v="23813" actId="1076"/>
          <ac:picMkLst>
            <pc:docMk/>
            <pc:sldMk cId="534949039" sldId="329"/>
            <ac:picMk id="1057" creationId="{052E2773-90CF-3D4E-9DB7-9D0AA6C5AE47}"/>
          </ac:picMkLst>
        </pc:picChg>
        <pc:picChg chg="mod">
          <ac:chgData name="Nane Kratzke" userId="971be13ff4ee5ef6" providerId="LiveId" clId="{19075A5A-D245-0240-878E-CFB172C98ECA}" dt="2020-09-23T12:01:39.518" v="23813" actId="1076"/>
          <ac:picMkLst>
            <pc:docMk/>
            <pc:sldMk cId="534949039" sldId="329"/>
            <ac:picMk id="1058" creationId="{9005B2A9-D614-3742-AD7B-E67DD24A1BBC}"/>
          </ac:picMkLst>
        </pc:picChg>
        <pc:picChg chg="mod">
          <ac:chgData name="Nane Kratzke" userId="971be13ff4ee5ef6" providerId="LiveId" clId="{19075A5A-D245-0240-878E-CFB172C98ECA}" dt="2020-09-23T12:01:39.518" v="23813" actId="1076"/>
          <ac:picMkLst>
            <pc:docMk/>
            <pc:sldMk cId="534949039" sldId="329"/>
            <ac:picMk id="1060" creationId="{F5DA8AE1-8904-6F48-827D-A8B82F0A351B}"/>
          </ac:picMkLst>
        </pc:picChg>
        <pc:picChg chg="mod">
          <ac:chgData name="Nane Kratzke" userId="971be13ff4ee5ef6" providerId="LiveId" clId="{19075A5A-D245-0240-878E-CFB172C98ECA}" dt="2020-09-23T12:01:39.518" v="23813" actId="1076"/>
          <ac:picMkLst>
            <pc:docMk/>
            <pc:sldMk cId="534949039" sldId="329"/>
            <ac:picMk id="1061" creationId="{1965F56F-2751-6C4F-AB30-AEFF256CCF6B}"/>
          </ac:picMkLst>
        </pc:picChg>
        <pc:picChg chg="mod">
          <ac:chgData name="Nane Kratzke" userId="971be13ff4ee5ef6" providerId="LiveId" clId="{19075A5A-D245-0240-878E-CFB172C98ECA}" dt="2020-09-23T12:01:39.518" v="23813" actId="1076"/>
          <ac:picMkLst>
            <pc:docMk/>
            <pc:sldMk cId="534949039" sldId="329"/>
            <ac:picMk id="1063" creationId="{044ED7CD-6D81-7E40-B7D1-B8E87EAA2E86}"/>
          </ac:picMkLst>
        </pc:picChg>
        <pc:picChg chg="mod">
          <ac:chgData name="Nane Kratzke" userId="971be13ff4ee5ef6" providerId="LiveId" clId="{19075A5A-D245-0240-878E-CFB172C98ECA}" dt="2020-09-23T12:01:39.518" v="23813" actId="1076"/>
          <ac:picMkLst>
            <pc:docMk/>
            <pc:sldMk cId="534949039" sldId="329"/>
            <ac:picMk id="1064" creationId="{781C98E9-592D-9F46-A971-775CA5568B95}"/>
          </ac:picMkLst>
        </pc:picChg>
        <pc:cxnChg chg="del">
          <ac:chgData name="Nane Kratzke" userId="971be13ff4ee5ef6" providerId="LiveId" clId="{19075A5A-D245-0240-878E-CFB172C98ECA}" dt="2020-09-23T09:35:23.369" v="23457" actId="478"/>
          <ac:cxnSpMkLst>
            <pc:docMk/>
            <pc:sldMk cId="534949039" sldId="329"/>
            <ac:cxnSpMk id="7" creationId="{163B01A7-6485-8B46-B2F4-90AC0B97AD31}"/>
          </ac:cxnSpMkLst>
        </pc:cxnChg>
        <pc:cxnChg chg="del">
          <ac:chgData name="Nane Kratzke" userId="971be13ff4ee5ef6" providerId="LiveId" clId="{19075A5A-D245-0240-878E-CFB172C98ECA}" dt="2020-09-23T09:36:38.150" v="23462" actId="478"/>
          <ac:cxnSpMkLst>
            <pc:docMk/>
            <pc:sldMk cId="534949039" sldId="329"/>
            <ac:cxnSpMk id="9" creationId="{02F84500-C004-1547-B324-1E1B64097EBE}"/>
          </ac:cxnSpMkLst>
        </pc:cxnChg>
        <pc:cxnChg chg="del">
          <ac:chgData name="Nane Kratzke" userId="971be13ff4ee5ef6" providerId="LiveId" clId="{19075A5A-D245-0240-878E-CFB172C98ECA}" dt="2020-09-23T09:36:41.250" v="23463" actId="478"/>
          <ac:cxnSpMkLst>
            <pc:docMk/>
            <pc:sldMk cId="534949039" sldId="329"/>
            <ac:cxnSpMk id="10" creationId="{B9FE1EF1-0DA0-894E-AFDA-EF2D28E9AEC9}"/>
          </ac:cxnSpMkLst>
        </pc:cxnChg>
        <pc:cxnChg chg="del">
          <ac:chgData name="Nane Kratzke" userId="971be13ff4ee5ef6" providerId="LiveId" clId="{19075A5A-D245-0240-878E-CFB172C98ECA}" dt="2020-09-23T09:35:28.820" v="23458" actId="478"/>
          <ac:cxnSpMkLst>
            <pc:docMk/>
            <pc:sldMk cId="534949039" sldId="329"/>
            <ac:cxnSpMk id="14" creationId="{9ED01F35-4812-854B-8F62-A2940659596B}"/>
          </ac:cxnSpMkLst>
        </pc:cxnChg>
        <pc:cxnChg chg="del mod">
          <ac:chgData name="Nane Kratzke" userId="971be13ff4ee5ef6" providerId="LiveId" clId="{19075A5A-D245-0240-878E-CFB172C98ECA}" dt="2020-09-23T09:42:33.945" v="23519" actId="478"/>
          <ac:cxnSpMkLst>
            <pc:docMk/>
            <pc:sldMk cId="534949039" sldId="329"/>
            <ac:cxnSpMk id="17" creationId="{63907426-8E18-534B-848C-0BA95C73F327}"/>
          </ac:cxnSpMkLst>
        </pc:cxnChg>
        <pc:cxnChg chg="del">
          <ac:chgData name="Nane Kratzke" userId="971be13ff4ee5ef6" providerId="LiveId" clId="{19075A5A-D245-0240-878E-CFB172C98ECA}" dt="2020-09-23T09:38:06.171" v="23474" actId="478"/>
          <ac:cxnSpMkLst>
            <pc:docMk/>
            <pc:sldMk cId="534949039" sldId="329"/>
            <ac:cxnSpMk id="19" creationId="{35D4DFFC-28C4-D649-9570-B3DE5133A520}"/>
          </ac:cxnSpMkLst>
        </pc:cxnChg>
      </pc:sldChg>
      <pc:sldChg chg="del">
        <pc:chgData name="Nane Kratzke" userId="971be13ff4ee5ef6" providerId="LiveId" clId="{19075A5A-D245-0240-878E-CFB172C98ECA}" dt="2020-09-22T05:46:19.331" v="178" actId="2696"/>
        <pc:sldMkLst>
          <pc:docMk/>
          <pc:sldMk cId="2967954036" sldId="329"/>
        </pc:sldMkLst>
      </pc:sldChg>
      <pc:sldChg chg="del">
        <pc:chgData name="Nane Kratzke" userId="971be13ff4ee5ef6" providerId="LiveId" clId="{19075A5A-D245-0240-878E-CFB172C98ECA}" dt="2020-09-22T05:46:19.541" v="194" actId="2696"/>
        <pc:sldMkLst>
          <pc:docMk/>
          <pc:sldMk cId="1355761083" sldId="330"/>
        </pc:sldMkLst>
      </pc:sldChg>
      <pc:sldChg chg="add ord">
        <pc:chgData name="Nane Kratzke" userId="971be13ff4ee5ef6" providerId="LiveId" clId="{19075A5A-D245-0240-878E-CFB172C98ECA}" dt="2020-09-23T08:31:39.969" v="22538" actId="20578"/>
        <pc:sldMkLst>
          <pc:docMk/>
          <pc:sldMk cId="3078893197" sldId="330"/>
        </pc:sldMkLst>
      </pc:sldChg>
      <pc:sldChg chg="del">
        <pc:chgData name="Nane Kratzke" userId="971be13ff4ee5ef6" providerId="LiveId" clId="{19075A5A-D245-0240-878E-CFB172C98ECA}" dt="2020-09-22T05:46:19.408" v="184" actId="2696"/>
        <pc:sldMkLst>
          <pc:docMk/>
          <pc:sldMk cId="335871805" sldId="331"/>
        </pc:sldMkLst>
      </pc:sldChg>
      <pc:sldChg chg="modSp add mod">
        <pc:chgData name="Nane Kratzke" userId="971be13ff4ee5ef6" providerId="LiveId" clId="{19075A5A-D245-0240-878E-CFB172C98ECA}" dt="2020-09-23T09:49:49.203" v="23656" actId="20577"/>
        <pc:sldMkLst>
          <pc:docMk/>
          <pc:sldMk cId="2219886769" sldId="331"/>
        </pc:sldMkLst>
        <pc:spChg chg="mod">
          <ac:chgData name="Nane Kratzke" userId="971be13ff4ee5ef6" providerId="LiveId" clId="{19075A5A-D245-0240-878E-CFB172C98ECA}" dt="2020-09-23T09:49:49.203" v="23656" actId="20577"/>
          <ac:spMkLst>
            <pc:docMk/>
            <pc:sldMk cId="2219886769" sldId="331"/>
            <ac:spMk id="2" creationId="{BEBECCD0-0365-6042-8374-D298183801AF}"/>
          </ac:spMkLst>
        </pc:spChg>
        <pc:spChg chg="mod">
          <ac:chgData name="Nane Kratzke" userId="971be13ff4ee5ef6" providerId="LiveId" clId="{19075A5A-D245-0240-878E-CFB172C98ECA}" dt="2020-09-23T09:49:46.361" v="23655" actId="20577"/>
          <ac:spMkLst>
            <pc:docMk/>
            <pc:sldMk cId="2219886769" sldId="331"/>
            <ac:spMk id="6" creationId="{1DD2A273-1E9C-B14C-9873-ECAFF17E685C}"/>
          </ac:spMkLst>
        </pc:spChg>
      </pc:sldChg>
      <pc:sldChg chg="addSp delSp modSp add mod">
        <pc:chgData name="Nane Kratzke" userId="971be13ff4ee5ef6" providerId="LiveId" clId="{19075A5A-D245-0240-878E-CFB172C98ECA}" dt="2020-09-24T12:34:14.661" v="32923" actId="1076"/>
        <pc:sldMkLst>
          <pc:docMk/>
          <pc:sldMk cId="982004980" sldId="332"/>
        </pc:sldMkLst>
        <pc:spChg chg="mod">
          <ac:chgData name="Nane Kratzke" userId="971be13ff4ee5ef6" providerId="LiveId" clId="{19075A5A-D245-0240-878E-CFB172C98ECA}" dt="2020-09-24T12:34:10.293" v="32922" actId="14100"/>
          <ac:spMkLst>
            <pc:docMk/>
            <pc:sldMk cId="982004980" sldId="332"/>
            <ac:spMk id="4" creationId="{1A54BDE3-089A-B947-B36C-1DA2EA047FE2}"/>
          </ac:spMkLst>
        </pc:spChg>
        <pc:spChg chg="del">
          <ac:chgData name="Nane Kratzke" userId="971be13ff4ee5ef6" providerId="LiveId" clId="{19075A5A-D245-0240-878E-CFB172C98ECA}" dt="2020-09-24T09:16:50.865" v="28209" actId="478"/>
          <ac:spMkLst>
            <pc:docMk/>
            <pc:sldMk cId="982004980" sldId="332"/>
            <ac:spMk id="8" creationId="{17A49567-6F8B-AD4E-AA7C-57FEE52C771D}"/>
          </ac:spMkLst>
        </pc:spChg>
        <pc:spChg chg="del">
          <ac:chgData name="Nane Kratzke" userId="971be13ff4ee5ef6" providerId="LiveId" clId="{19075A5A-D245-0240-878E-CFB172C98ECA}" dt="2020-09-24T09:16:53.239" v="28210" actId="478"/>
          <ac:spMkLst>
            <pc:docMk/>
            <pc:sldMk cId="982004980" sldId="332"/>
            <ac:spMk id="9" creationId="{7E39AC3C-D7D5-3F4B-8ECD-B5251D5C44B1}"/>
          </ac:spMkLst>
        </pc:spChg>
        <pc:spChg chg="del">
          <ac:chgData name="Nane Kratzke" userId="971be13ff4ee5ef6" providerId="LiveId" clId="{19075A5A-D245-0240-878E-CFB172C98ECA}" dt="2020-09-24T09:16:54.940" v="28211" actId="478"/>
          <ac:spMkLst>
            <pc:docMk/>
            <pc:sldMk cId="982004980" sldId="332"/>
            <ac:spMk id="10" creationId="{B4195300-5C3F-E44B-B320-1C847BE6087E}"/>
          </ac:spMkLst>
        </pc:spChg>
        <pc:spChg chg="add mod">
          <ac:chgData name="Nane Kratzke" userId="971be13ff4ee5ef6" providerId="LiveId" clId="{19075A5A-D245-0240-878E-CFB172C98ECA}" dt="2020-09-24T12:32:04.625" v="32888" actId="1076"/>
          <ac:spMkLst>
            <pc:docMk/>
            <pc:sldMk cId="982004980" sldId="332"/>
            <ac:spMk id="12" creationId="{90AF0720-D16B-4349-A771-2818C6059C4A}"/>
          </ac:spMkLst>
        </pc:spChg>
        <pc:picChg chg="mod">
          <ac:chgData name="Nane Kratzke" userId="971be13ff4ee5ef6" providerId="LiveId" clId="{19075A5A-D245-0240-878E-CFB172C98ECA}" dt="2020-09-24T12:34:14.661" v="32923" actId="1076"/>
          <ac:picMkLst>
            <pc:docMk/>
            <pc:sldMk cId="982004980" sldId="332"/>
            <ac:picMk id="11" creationId="{9E13CA18-765E-434F-9592-6A89336A66FA}"/>
          </ac:picMkLst>
        </pc:picChg>
      </pc:sldChg>
      <pc:sldChg chg="del">
        <pc:chgData name="Nane Kratzke" userId="971be13ff4ee5ef6" providerId="LiveId" clId="{19075A5A-D245-0240-878E-CFB172C98ECA}" dt="2020-09-22T05:46:19.759" v="214" actId="2696"/>
        <pc:sldMkLst>
          <pc:docMk/>
          <pc:sldMk cId="2225302233" sldId="332"/>
        </pc:sldMkLst>
      </pc:sldChg>
      <pc:sldChg chg="del">
        <pc:chgData name="Nane Kratzke" userId="971be13ff4ee5ef6" providerId="LiveId" clId="{19075A5A-D245-0240-878E-CFB172C98ECA}" dt="2020-09-22T05:46:19.722" v="211" actId="2696"/>
        <pc:sldMkLst>
          <pc:docMk/>
          <pc:sldMk cId="4223858906" sldId="333"/>
        </pc:sldMkLst>
      </pc:sldChg>
      <pc:sldChg chg="del">
        <pc:chgData name="Nane Kratzke" userId="971be13ff4ee5ef6" providerId="LiveId" clId="{19075A5A-D245-0240-878E-CFB172C98ECA}" dt="2020-09-22T05:46:19.503" v="191" actId="2696"/>
        <pc:sldMkLst>
          <pc:docMk/>
          <pc:sldMk cId="889987673" sldId="334"/>
        </pc:sldMkLst>
      </pc:sldChg>
      <pc:sldChg chg="del">
        <pc:chgData name="Nane Kratzke" userId="971be13ff4ee5ef6" providerId="LiveId" clId="{19075A5A-D245-0240-878E-CFB172C98ECA}" dt="2020-09-22T05:46:19.791" v="218" actId="2696"/>
        <pc:sldMkLst>
          <pc:docMk/>
          <pc:sldMk cId="1902238106" sldId="335"/>
        </pc:sldMkLst>
      </pc:sldChg>
      <pc:sldChg chg="del">
        <pc:chgData name="Nane Kratzke" userId="971be13ff4ee5ef6" providerId="LiveId" clId="{19075A5A-D245-0240-878E-CFB172C98ECA}" dt="2020-09-22T05:46:19.752" v="213" actId="2696"/>
        <pc:sldMkLst>
          <pc:docMk/>
          <pc:sldMk cId="1937801618" sldId="336"/>
        </pc:sldMkLst>
      </pc:sldChg>
      <pc:sldChg chg="modSp add mod">
        <pc:chgData name="Nane Kratzke" userId="971be13ff4ee5ef6" providerId="LiveId" clId="{19075A5A-D245-0240-878E-CFB172C98ECA}" dt="2020-09-23T15:00:36.689" v="28147" actId="255"/>
        <pc:sldMkLst>
          <pc:docMk/>
          <pc:sldMk cId="3201834561" sldId="337"/>
        </pc:sldMkLst>
        <pc:spChg chg="mod">
          <ac:chgData name="Nane Kratzke" userId="971be13ff4ee5ef6" providerId="LiveId" clId="{19075A5A-D245-0240-878E-CFB172C98ECA}" dt="2020-09-23T15:00:36.689" v="28147" actId="255"/>
          <ac:spMkLst>
            <pc:docMk/>
            <pc:sldMk cId="3201834561" sldId="337"/>
            <ac:spMk id="4" creationId="{1A1F085B-B0A9-1B43-97C4-4B3A75E7F90D}"/>
          </ac:spMkLst>
        </pc:spChg>
        <pc:picChg chg="mod">
          <ac:chgData name="Nane Kratzke" userId="971be13ff4ee5ef6" providerId="LiveId" clId="{19075A5A-D245-0240-878E-CFB172C98ECA}" dt="2020-09-23T14:48:00.030" v="27980" actId="1076"/>
          <ac:picMkLst>
            <pc:docMk/>
            <pc:sldMk cId="3201834561" sldId="337"/>
            <ac:picMk id="7" creationId="{A6B4AD59-A591-A340-832E-0A904769050F}"/>
          </ac:picMkLst>
        </pc:picChg>
      </pc:sldChg>
      <pc:sldChg chg="addSp delSp modSp add mod">
        <pc:chgData name="Nane Kratzke" userId="971be13ff4ee5ef6" providerId="LiveId" clId="{19075A5A-D245-0240-878E-CFB172C98ECA}" dt="2020-09-24T14:24:00.923" v="37092" actId="1076"/>
        <pc:sldMkLst>
          <pc:docMk/>
          <pc:sldMk cId="596661056" sldId="338"/>
        </pc:sldMkLst>
        <pc:spChg chg="mod">
          <ac:chgData name="Nane Kratzke" userId="971be13ff4ee5ef6" providerId="LiveId" clId="{19075A5A-D245-0240-878E-CFB172C98ECA}" dt="2020-09-24T14:23:20.802" v="37088" actId="20577"/>
          <ac:spMkLst>
            <pc:docMk/>
            <pc:sldMk cId="596661056" sldId="338"/>
            <ac:spMk id="2" creationId="{A4CF4022-BF5C-3940-9B40-C35E57AB4130}"/>
          </ac:spMkLst>
        </pc:spChg>
        <pc:spChg chg="mod">
          <ac:chgData name="Nane Kratzke" userId="971be13ff4ee5ef6" providerId="LiveId" clId="{19075A5A-D245-0240-878E-CFB172C98ECA}" dt="2020-09-24T14:23:44.661" v="37090" actId="20577"/>
          <ac:spMkLst>
            <pc:docMk/>
            <pc:sldMk cId="596661056" sldId="338"/>
            <ac:spMk id="4" creationId="{1A54BDE3-089A-B947-B36C-1DA2EA047FE2}"/>
          </ac:spMkLst>
        </pc:spChg>
        <pc:spChg chg="add mod">
          <ac:chgData name="Nane Kratzke" userId="971be13ff4ee5ef6" providerId="LiveId" clId="{19075A5A-D245-0240-878E-CFB172C98ECA}" dt="2020-09-24T14:21:26.994" v="37080" actId="1076"/>
          <ac:spMkLst>
            <pc:docMk/>
            <pc:sldMk cId="596661056" sldId="338"/>
            <ac:spMk id="6" creationId="{134688E8-5640-0A4B-8A7A-7CF1F3DE5E6C}"/>
          </ac:spMkLst>
        </pc:spChg>
        <pc:spChg chg="mod">
          <ac:chgData name="Nane Kratzke" userId="971be13ff4ee5ef6" providerId="LiveId" clId="{19075A5A-D245-0240-878E-CFB172C98ECA}" dt="2020-09-24T14:12:33.351" v="37061" actId="20577"/>
          <ac:spMkLst>
            <pc:docMk/>
            <pc:sldMk cId="596661056" sldId="338"/>
            <ac:spMk id="12" creationId="{7852A9B7-3B4B-AF48-BC36-5419D76C0EAF}"/>
          </ac:spMkLst>
        </pc:spChg>
        <pc:picChg chg="mod">
          <ac:chgData name="Nane Kratzke" userId="971be13ff4ee5ef6" providerId="LiveId" clId="{19075A5A-D245-0240-878E-CFB172C98ECA}" dt="2020-09-24T14:24:00.923" v="37092" actId="1076"/>
          <ac:picMkLst>
            <pc:docMk/>
            <pc:sldMk cId="596661056" sldId="338"/>
            <ac:picMk id="8" creationId="{0EE2414F-B35A-CA4A-B4B5-5B86E36F88E1}"/>
          </ac:picMkLst>
        </pc:picChg>
        <pc:picChg chg="del">
          <ac:chgData name="Nane Kratzke" userId="971be13ff4ee5ef6" providerId="LiveId" clId="{19075A5A-D245-0240-878E-CFB172C98ECA}" dt="2020-09-24T14:23:56.369" v="37091" actId="478"/>
          <ac:picMkLst>
            <pc:docMk/>
            <pc:sldMk cId="596661056" sldId="338"/>
            <ac:picMk id="9" creationId="{597FA084-F94C-354E-8DC7-012902E3CEC5}"/>
          </ac:picMkLst>
        </pc:picChg>
      </pc:sldChg>
      <pc:sldChg chg="delSp modSp add mod">
        <pc:chgData name="Nane Kratzke" userId="971be13ff4ee5ef6" providerId="LiveId" clId="{19075A5A-D245-0240-878E-CFB172C98ECA}" dt="2020-09-24T14:44:20.088" v="38120" actId="1076"/>
        <pc:sldMkLst>
          <pc:docMk/>
          <pc:sldMk cId="1508817570" sldId="339"/>
        </pc:sldMkLst>
        <pc:spChg chg="mod">
          <ac:chgData name="Nane Kratzke" userId="971be13ff4ee5ef6" providerId="LiveId" clId="{19075A5A-D245-0240-878E-CFB172C98ECA}" dt="2020-09-24T14:44:12.021" v="38119" actId="403"/>
          <ac:spMkLst>
            <pc:docMk/>
            <pc:sldMk cId="1508817570" sldId="339"/>
            <ac:spMk id="4" creationId="{1A54BDE3-089A-B947-B36C-1DA2EA047FE2}"/>
          </ac:spMkLst>
        </pc:spChg>
        <pc:spChg chg="mod">
          <ac:chgData name="Nane Kratzke" userId="971be13ff4ee5ef6" providerId="LiveId" clId="{19075A5A-D245-0240-878E-CFB172C98ECA}" dt="2020-09-24T14:43:44.978" v="38113" actId="14100"/>
          <ac:spMkLst>
            <pc:docMk/>
            <pc:sldMk cId="1508817570" sldId="339"/>
            <ac:spMk id="7" creationId="{FFC30D2D-B621-5F44-AD0F-8CEAD655D8CB}"/>
          </ac:spMkLst>
        </pc:spChg>
        <pc:spChg chg="mod">
          <ac:chgData name="Nane Kratzke" userId="971be13ff4ee5ef6" providerId="LiveId" clId="{19075A5A-D245-0240-878E-CFB172C98ECA}" dt="2020-09-24T14:44:20.088" v="38120" actId="1076"/>
          <ac:spMkLst>
            <pc:docMk/>
            <pc:sldMk cId="1508817570" sldId="339"/>
            <ac:spMk id="9" creationId="{BC66D217-D0C7-AA4E-914C-666732F02B44}"/>
          </ac:spMkLst>
        </pc:spChg>
        <pc:spChg chg="mod">
          <ac:chgData name="Nane Kratzke" userId="971be13ff4ee5ef6" providerId="LiveId" clId="{19075A5A-D245-0240-878E-CFB172C98ECA}" dt="2020-09-24T14:44:00.274" v="38116" actId="1076"/>
          <ac:spMkLst>
            <pc:docMk/>
            <pc:sldMk cId="1508817570" sldId="339"/>
            <ac:spMk id="10" creationId="{86BB4EED-806D-DD4A-A77A-EE4631A3CE1F}"/>
          </ac:spMkLst>
        </pc:spChg>
        <pc:picChg chg="del">
          <ac:chgData name="Nane Kratzke" userId="971be13ff4ee5ef6" providerId="LiveId" clId="{19075A5A-D245-0240-878E-CFB172C98ECA}" dt="2020-09-24T14:38:36.150" v="37806" actId="478"/>
          <ac:picMkLst>
            <pc:docMk/>
            <pc:sldMk cId="1508817570" sldId="339"/>
            <ac:picMk id="11" creationId="{EFFDDBF0-5DE4-404D-A624-C153540C4D12}"/>
          </ac:picMkLst>
        </pc:picChg>
      </pc:sldChg>
      <pc:sldChg chg="addSp delSp modSp add mod">
        <pc:chgData name="Nane Kratzke" userId="971be13ff4ee5ef6" providerId="LiveId" clId="{19075A5A-D245-0240-878E-CFB172C98ECA}" dt="2020-09-24T14:48:41.205" v="38156" actId="1076"/>
        <pc:sldMkLst>
          <pc:docMk/>
          <pc:sldMk cId="2273577900" sldId="340"/>
        </pc:sldMkLst>
        <pc:spChg chg="mod">
          <ac:chgData name="Nane Kratzke" userId="971be13ff4ee5ef6" providerId="LiveId" clId="{19075A5A-D245-0240-878E-CFB172C98ECA}" dt="2020-09-24T14:47:39.058" v="38139" actId="14100"/>
          <ac:spMkLst>
            <pc:docMk/>
            <pc:sldMk cId="2273577900" sldId="340"/>
            <ac:spMk id="4" creationId="{1A54BDE3-089A-B947-B36C-1DA2EA047FE2}"/>
          </ac:spMkLst>
        </pc:spChg>
        <pc:spChg chg="add mod">
          <ac:chgData name="Nane Kratzke" userId="971be13ff4ee5ef6" providerId="LiveId" clId="{19075A5A-D245-0240-878E-CFB172C98ECA}" dt="2020-09-24T14:48:41.205" v="38156" actId="1076"/>
          <ac:spMkLst>
            <pc:docMk/>
            <pc:sldMk cId="2273577900" sldId="340"/>
            <ac:spMk id="6" creationId="{8C2CDB3B-D62B-5041-8602-772AC75E070E}"/>
          </ac:spMkLst>
        </pc:spChg>
        <pc:spChg chg="del">
          <ac:chgData name="Nane Kratzke" userId="971be13ff4ee5ef6" providerId="LiveId" clId="{19075A5A-D245-0240-878E-CFB172C98ECA}" dt="2020-09-24T14:46:15.633" v="38125" actId="478"/>
          <ac:spMkLst>
            <pc:docMk/>
            <pc:sldMk cId="2273577900" sldId="340"/>
            <ac:spMk id="9" creationId="{C2EFB732-DF93-E74C-A208-E9E925FA19DE}"/>
          </ac:spMkLst>
        </pc:spChg>
        <pc:spChg chg="del">
          <ac:chgData name="Nane Kratzke" userId="971be13ff4ee5ef6" providerId="LiveId" clId="{19075A5A-D245-0240-878E-CFB172C98ECA}" dt="2020-09-24T14:46:19.131" v="38126" actId="478"/>
          <ac:spMkLst>
            <pc:docMk/>
            <pc:sldMk cId="2273577900" sldId="340"/>
            <ac:spMk id="10" creationId="{1A5E4309-83B1-9E4A-B60B-E08A957755DB}"/>
          </ac:spMkLst>
        </pc:spChg>
        <pc:spChg chg="del">
          <ac:chgData name="Nane Kratzke" userId="971be13ff4ee5ef6" providerId="LiveId" clId="{19075A5A-D245-0240-878E-CFB172C98ECA}" dt="2020-09-24T14:46:21.889" v="38127" actId="478"/>
          <ac:spMkLst>
            <pc:docMk/>
            <pc:sldMk cId="2273577900" sldId="340"/>
            <ac:spMk id="11" creationId="{18938D84-C29E-DB44-9D4A-1ED262027EB9}"/>
          </ac:spMkLst>
        </pc:spChg>
        <pc:picChg chg="mod">
          <ac:chgData name="Nane Kratzke" userId="971be13ff4ee5ef6" providerId="LiveId" clId="{19075A5A-D245-0240-878E-CFB172C98ECA}" dt="2020-09-24T14:46:40.212" v="38131" actId="1076"/>
          <ac:picMkLst>
            <pc:docMk/>
            <pc:sldMk cId="2273577900" sldId="340"/>
            <ac:picMk id="7" creationId="{00273028-913E-BC4E-9ECA-D9D5048CEE31}"/>
          </ac:picMkLst>
        </pc:picChg>
      </pc:sldChg>
      <pc:sldChg chg="addSp delSp modSp add mod ord">
        <pc:chgData name="Nane Kratzke" userId="971be13ff4ee5ef6" providerId="LiveId" clId="{19075A5A-D245-0240-878E-CFB172C98ECA}" dt="2020-09-25T06:47:55.036" v="43840" actId="1076"/>
        <pc:sldMkLst>
          <pc:docMk/>
          <pc:sldMk cId="883740929" sldId="342"/>
        </pc:sldMkLst>
        <pc:spChg chg="del">
          <ac:chgData name="Nane Kratzke" userId="971be13ff4ee5ef6" providerId="LiveId" clId="{19075A5A-D245-0240-878E-CFB172C98ECA}" dt="2020-09-25T06:33:21.305" v="43553" actId="478"/>
          <ac:spMkLst>
            <pc:docMk/>
            <pc:sldMk cId="883740929" sldId="342"/>
            <ac:spMk id="4" creationId="{1A54BDE3-089A-B947-B36C-1DA2EA047FE2}"/>
          </ac:spMkLst>
        </pc:spChg>
        <pc:spChg chg="add del mod">
          <ac:chgData name="Nane Kratzke" userId="971be13ff4ee5ef6" providerId="LiveId" clId="{19075A5A-D245-0240-878E-CFB172C98ECA}" dt="2020-09-25T06:33:25.079" v="43554" actId="478"/>
          <ac:spMkLst>
            <pc:docMk/>
            <pc:sldMk cId="883740929" sldId="342"/>
            <ac:spMk id="7" creationId="{03314641-9945-3C40-AD44-698A52B8E7B4}"/>
          </ac:spMkLst>
        </pc:spChg>
        <pc:spChg chg="mod">
          <ac:chgData name="Nane Kratzke" userId="971be13ff4ee5ef6" providerId="LiveId" clId="{19075A5A-D245-0240-878E-CFB172C98ECA}" dt="2020-09-25T06:43:06.789" v="43799" actId="20577"/>
          <ac:spMkLst>
            <pc:docMk/>
            <pc:sldMk cId="883740929" sldId="342"/>
            <ac:spMk id="10" creationId="{5A03F048-D319-5A4B-A0D6-B05FF2F39D68}"/>
          </ac:spMkLst>
        </pc:spChg>
        <pc:spChg chg="mod">
          <ac:chgData name="Nane Kratzke" userId="971be13ff4ee5ef6" providerId="LiveId" clId="{19075A5A-D245-0240-878E-CFB172C98ECA}" dt="2020-09-25T06:39:31.176" v="43755" actId="1076"/>
          <ac:spMkLst>
            <pc:docMk/>
            <pc:sldMk cId="883740929" sldId="342"/>
            <ac:spMk id="11" creationId="{68DD41EB-32FB-F444-B063-98AD644BCCA7}"/>
          </ac:spMkLst>
        </pc:spChg>
        <pc:spChg chg="mod">
          <ac:chgData name="Nane Kratzke" userId="971be13ff4ee5ef6" providerId="LiveId" clId="{19075A5A-D245-0240-878E-CFB172C98ECA}" dt="2020-09-25T06:39:46.428" v="43759" actId="14100"/>
          <ac:spMkLst>
            <pc:docMk/>
            <pc:sldMk cId="883740929" sldId="342"/>
            <ac:spMk id="12" creationId="{FFFE009A-F0D2-0547-8B32-CB8F9915007B}"/>
          </ac:spMkLst>
        </pc:spChg>
        <pc:spChg chg="add del mod">
          <ac:chgData name="Nane Kratzke" userId="971be13ff4ee5ef6" providerId="LiveId" clId="{19075A5A-D245-0240-878E-CFB172C98ECA}" dt="2020-09-25T06:44:37.038" v="43818" actId="478"/>
          <ac:spMkLst>
            <pc:docMk/>
            <pc:sldMk cId="883740929" sldId="342"/>
            <ac:spMk id="13" creationId="{43E3F01C-44FD-094B-8AB6-8F793389207A}"/>
          </ac:spMkLst>
        </pc:spChg>
        <pc:spChg chg="add mod">
          <ac:chgData name="Nane Kratzke" userId="971be13ff4ee5ef6" providerId="LiveId" clId="{19075A5A-D245-0240-878E-CFB172C98ECA}" dt="2020-09-25T06:39:27.448" v="43754" actId="1076"/>
          <ac:spMkLst>
            <pc:docMk/>
            <pc:sldMk cId="883740929" sldId="342"/>
            <ac:spMk id="14" creationId="{17321740-D934-7645-A99D-E29EE7411AC1}"/>
          </ac:spMkLst>
        </pc:spChg>
        <pc:spChg chg="add mod">
          <ac:chgData name="Nane Kratzke" userId="971be13ff4ee5ef6" providerId="LiveId" clId="{19075A5A-D245-0240-878E-CFB172C98ECA}" dt="2020-09-25T06:42:31.680" v="43778" actId="1582"/>
          <ac:spMkLst>
            <pc:docMk/>
            <pc:sldMk cId="883740929" sldId="342"/>
            <ac:spMk id="17" creationId="{D2C434BE-8BCE-DC43-B826-0B5B3DD80391}"/>
          </ac:spMkLst>
        </pc:spChg>
        <pc:spChg chg="add del mod">
          <ac:chgData name="Nane Kratzke" userId="971be13ff4ee5ef6" providerId="LiveId" clId="{19075A5A-D245-0240-878E-CFB172C98ECA}" dt="2020-09-25T06:45:08.636" v="43819" actId="478"/>
          <ac:spMkLst>
            <pc:docMk/>
            <pc:sldMk cId="883740929" sldId="342"/>
            <ac:spMk id="18" creationId="{07105EAC-4209-DA4B-B663-253926C0B595}"/>
          </ac:spMkLst>
        </pc:spChg>
        <pc:spChg chg="add mod">
          <ac:chgData name="Nane Kratzke" userId="971be13ff4ee5ef6" providerId="LiveId" clId="{19075A5A-D245-0240-878E-CFB172C98ECA}" dt="2020-09-25T06:45:47.913" v="43827" actId="14100"/>
          <ac:spMkLst>
            <pc:docMk/>
            <pc:sldMk cId="883740929" sldId="342"/>
            <ac:spMk id="26" creationId="{C286953B-79A3-C64F-8AA3-E4B9990C7F2E}"/>
          </ac:spMkLst>
        </pc:spChg>
        <pc:picChg chg="del">
          <ac:chgData name="Nane Kratzke" userId="971be13ff4ee5ef6" providerId="LiveId" clId="{19075A5A-D245-0240-878E-CFB172C98ECA}" dt="2020-09-25T06:33:08.973" v="43552" actId="478"/>
          <ac:picMkLst>
            <pc:docMk/>
            <pc:sldMk cId="883740929" sldId="342"/>
            <ac:picMk id="9" creationId="{69D028E7-0D22-C846-BF8F-D434B9A0C1BC}"/>
          </ac:picMkLst>
        </pc:picChg>
        <pc:picChg chg="add mod">
          <ac:chgData name="Nane Kratzke" userId="971be13ff4ee5ef6" providerId="LiveId" clId="{19075A5A-D245-0240-878E-CFB172C98ECA}" dt="2020-09-25T06:41:20.464" v="43768" actId="1076"/>
          <ac:picMkLst>
            <pc:docMk/>
            <pc:sldMk cId="883740929" sldId="342"/>
            <ac:picMk id="15" creationId="{F8173BA4-12DA-0749-9E33-5D7B9F4E93B5}"/>
          </ac:picMkLst>
        </pc:picChg>
        <pc:picChg chg="add mod">
          <ac:chgData name="Nane Kratzke" userId="971be13ff4ee5ef6" providerId="LiveId" clId="{19075A5A-D245-0240-878E-CFB172C98ECA}" dt="2020-09-25T06:41:09.493" v="43766" actId="1076"/>
          <ac:picMkLst>
            <pc:docMk/>
            <pc:sldMk cId="883740929" sldId="342"/>
            <ac:picMk id="16" creationId="{64ED2824-8C30-3842-A779-E41E94E21812}"/>
          </ac:picMkLst>
        </pc:picChg>
        <pc:picChg chg="add mod">
          <ac:chgData name="Nane Kratzke" userId="971be13ff4ee5ef6" providerId="LiveId" clId="{19075A5A-D245-0240-878E-CFB172C98ECA}" dt="2020-09-25T06:47:55.036" v="43840" actId="1076"/>
          <ac:picMkLst>
            <pc:docMk/>
            <pc:sldMk cId="883740929" sldId="342"/>
            <ac:picMk id="31" creationId="{34A46797-66B2-B44A-A70E-E02217B393C3}"/>
          </ac:picMkLst>
        </pc:picChg>
        <pc:cxnChg chg="add del mod">
          <ac:chgData name="Nane Kratzke" userId="971be13ff4ee5ef6" providerId="LiveId" clId="{19075A5A-D245-0240-878E-CFB172C98ECA}" dt="2020-09-25T06:44:33.478" v="43816" actId="478"/>
          <ac:cxnSpMkLst>
            <pc:docMk/>
            <pc:sldMk cId="883740929" sldId="342"/>
            <ac:cxnSpMk id="20" creationId="{D1A99DB8-9AE2-C444-99DA-673C04FB42E5}"/>
          </ac:cxnSpMkLst>
        </pc:cxnChg>
        <pc:cxnChg chg="add mod">
          <ac:chgData name="Nane Kratzke" userId="971be13ff4ee5ef6" providerId="LiveId" clId="{19075A5A-D245-0240-878E-CFB172C98ECA}" dt="2020-09-25T06:46:47.547" v="43834" actId="14861"/>
          <ac:cxnSpMkLst>
            <pc:docMk/>
            <pc:sldMk cId="883740929" sldId="342"/>
            <ac:cxnSpMk id="28" creationId="{F97ADC72-64F2-BC44-A51F-5E386CC3F97F}"/>
          </ac:cxnSpMkLst>
        </pc:cxnChg>
      </pc:sldChg>
      <pc:sldChg chg="addSp delSp modSp add mod">
        <pc:chgData name="Nane Kratzke" userId="971be13ff4ee5ef6" providerId="LiveId" clId="{19075A5A-D245-0240-878E-CFB172C98ECA}" dt="2020-09-25T06:53:16.467" v="44031"/>
        <pc:sldMkLst>
          <pc:docMk/>
          <pc:sldMk cId="1623516218" sldId="343"/>
        </pc:sldMkLst>
        <pc:picChg chg="del">
          <ac:chgData name="Nane Kratzke" userId="971be13ff4ee5ef6" providerId="LiveId" clId="{19075A5A-D245-0240-878E-CFB172C98ECA}" dt="2020-09-25T06:53:01.739" v="44025" actId="21"/>
          <ac:picMkLst>
            <pc:docMk/>
            <pc:sldMk cId="1623516218" sldId="343"/>
            <ac:picMk id="7" creationId="{7BA030DF-024C-3C49-8781-4F3DABA73DEA}"/>
          </ac:picMkLst>
        </pc:picChg>
        <pc:picChg chg="mod">
          <ac:chgData name="Nane Kratzke" userId="971be13ff4ee5ef6" providerId="LiveId" clId="{19075A5A-D245-0240-878E-CFB172C98ECA}" dt="2020-09-25T06:52:44.100" v="44024" actId="2085"/>
          <ac:picMkLst>
            <pc:docMk/>
            <pc:sldMk cId="1623516218" sldId="343"/>
            <ac:picMk id="9" creationId="{BFBB9838-56EC-CB4B-91B0-179D2F5B8615}"/>
          </ac:picMkLst>
        </pc:picChg>
        <pc:picChg chg="add mod">
          <ac:chgData name="Nane Kratzke" userId="971be13ff4ee5ef6" providerId="LiveId" clId="{19075A5A-D245-0240-878E-CFB172C98ECA}" dt="2020-09-25T06:53:16.467" v="44031"/>
          <ac:picMkLst>
            <pc:docMk/>
            <pc:sldMk cId="1623516218" sldId="343"/>
            <ac:picMk id="12" creationId="{8D037730-9C83-FA49-AE80-AA2329E19B3D}"/>
          </ac:picMkLst>
        </pc:picChg>
      </pc:sldChg>
      <pc:sldChg chg="addSp delSp modSp add mod ord">
        <pc:chgData name="Nane Kratzke" userId="971be13ff4ee5ef6" providerId="LiveId" clId="{19075A5A-D245-0240-878E-CFB172C98ECA}" dt="2020-09-24T15:19:32.091" v="39178" actId="14861"/>
        <pc:sldMkLst>
          <pc:docMk/>
          <pc:sldMk cId="3306450770" sldId="344"/>
        </pc:sldMkLst>
        <pc:spChg chg="mod">
          <ac:chgData name="Nane Kratzke" userId="971be13ff4ee5ef6" providerId="LiveId" clId="{19075A5A-D245-0240-878E-CFB172C98ECA}" dt="2020-09-24T15:17:55.460" v="39164" actId="1076"/>
          <ac:spMkLst>
            <pc:docMk/>
            <pc:sldMk cId="3306450770" sldId="344"/>
            <ac:spMk id="4" creationId="{1A54BDE3-089A-B947-B36C-1DA2EA047FE2}"/>
          </ac:spMkLst>
        </pc:spChg>
        <pc:spChg chg="add del mod">
          <ac:chgData name="Nane Kratzke" userId="971be13ff4ee5ef6" providerId="LiveId" clId="{19075A5A-D245-0240-878E-CFB172C98ECA}" dt="2020-09-24T15:14:28.494" v="39042" actId="1036"/>
          <ac:spMkLst>
            <pc:docMk/>
            <pc:sldMk cId="3306450770" sldId="344"/>
            <ac:spMk id="5" creationId="{AFB4BCAF-7B0C-5241-A55F-A9D6E8CC8173}"/>
          </ac:spMkLst>
        </pc:spChg>
        <pc:spChg chg="add mod">
          <ac:chgData name="Nane Kratzke" userId="971be13ff4ee5ef6" providerId="LiveId" clId="{19075A5A-D245-0240-878E-CFB172C98ECA}" dt="2020-09-24T15:11:59.859" v="39007" actId="1076"/>
          <ac:spMkLst>
            <pc:docMk/>
            <pc:sldMk cId="3306450770" sldId="344"/>
            <ac:spMk id="6" creationId="{56409B46-5CF0-104F-9079-495AA7C0D088}"/>
          </ac:spMkLst>
        </pc:spChg>
        <pc:spChg chg="mod">
          <ac:chgData name="Nane Kratzke" userId="971be13ff4ee5ef6" providerId="LiveId" clId="{19075A5A-D245-0240-878E-CFB172C98ECA}" dt="2020-09-24T15:14:48.655" v="39044" actId="1076"/>
          <ac:spMkLst>
            <pc:docMk/>
            <pc:sldMk cId="3306450770" sldId="344"/>
            <ac:spMk id="10" creationId="{16434EBC-48FC-C241-AB56-2AAD726A2EF8}"/>
          </ac:spMkLst>
        </pc:spChg>
        <pc:spChg chg="mod">
          <ac:chgData name="Nane Kratzke" userId="971be13ff4ee5ef6" providerId="LiveId" clId="{19075A5A-D245-0240-878E-CFB172C98ECA}" dt="2020-09-24T15:14:48.655" v="39044" actId="1076"/>
          <ac:spMkLst>
            <pc:docMk/>
            <pc:sldMk cId="3306450770" sldId="344"/>
            <ac:spMk id="11" creationId="{2D3F1FC2-64E7-2F4C-AD16-DB779493F41B}"/>
          </ac:spMkLst>
        </pc:spChg>
        <pc:spChg chg="mod">
          <ac:chgData name="Nane Kratzke" userId="971be13ff4ee5ef6" providerId="LiveId" clId="{19075A5A-D245-0240-878E-CFB172C98ECA}" dt="2020-09-24T15:14:48.655" v="39044" actId="1076"/>
          <ac:spMkLst>
            <pc:docMk/>
            <pc:sldMk cId="3306450770" sldId="344"/>
            <ac:spMk id="12" creationId="{BE372825-9698-0741-92C0-0E09CAAFC044}"/>
          </ac:spMkLst>
        </pc:spChg>
        <pc:spChg chg="mod">
          <ac:chgData name="Nane Kratzke" userId="971be13ff4ee5ef6" providerId="LiveId" clId="{19075A5A-D245-0240-878E-CFB172C98ECA}" dt="2020-09-24T15:14:48.655" v="39044" actId="1076"/>
          <ac:spMkLst>
            <pc:docMk/>
            <pc:sldMk cId="3306450770" sldId="344"/>
            <ac:spMk id="13" creationId="{F111D6F3-0423-B14C-B5FC-9422280255C5}"/>
          </ac:spMkLst>
        </pc:spChg>
        <pc:spChg chg="add mod">
          <ac:chgData name="Nane Kratzke" userId="971be13ff4ee5ef6" providerId="LiveId" clId="{19075A5A-D245-0240-878E-CFB172C98ECA}" dt="2020-09-24T15:19:32.091" v="39178" actId="14861"/>
          <ac:spMkLst>
            <pc:docMk/>
            <pc:sldMk cId="3306450770" sldId="344"/>
            <ac:spMk id="14" creationId="{03E4853E-51FD-D645-8E9E-A4477B8250F5}"/>
          </ac:spMkLst>
        </pc:spChg>
        <pc:spChg chg="mod">
          <ac:chgData name="Nane Kratzke" userId="971be13ff4ee5ef6" providerId="LiveId" clId="{19075A5A-D245-0240-878E-CFB172C98ECA}" dt="2020-09-24T15:14:48.655" v="39044" actId="1076"/>
          <ac:spMkLst>
            <pc:docMk/>
            <pc:sldMk cId="3306450770" sldId="344"/>
            <ac:spMk id="15" creationId="{E662669C-7CC4-9C45-981E-5264478E1AF6}"/>
          </ac:spMkLst>
        </pc:spChg>
        <pc:spChg chg="mod">
          <ac:chgData name="Nane Kratzke" userId="971be13ff4ee5ef6" providerId="LiveId" clId="{19075A5A-D245-0240-878E-CFB172C98ECA}" dt="2020-09-24T15:14:48.655" v="39044" actId="1076"/>
          <ac:spMkLst>
            <pc:docMk/>
            <pc:sldMk cId="3306450770" sldId="344"/>
            <ac:spMk id="16" creationId="{C60724C8-0A6F-8E48-9DAE-440C0042929E}"/>
          </ac:spMkLst>
        </pc:spChg>
        <pc:spChg chg="add del">
          <ac:chgData name="Nane Kratzke" userId="971be13ff4ee5ef6" providerId="LiveId" clId="{19075A5A-D245-0240-878E-CFB172C98ECA}" dt="2020-09-24T15:13:40.018" v="39028" actId="478"/>
          <ac:spMkLst>
            <pc:docMk/>
            <pc:sldMk cId="3306450770" sldId="344"/>
            <ac:spMk id="17" creationId="{50800248-8587-D14C-BC26-DD63148E5E6E}"/>
          </ac:spMkLst>
        </pc:spChg>
        <pc:spChg chg="add mod">
          <ac:chgData name="Nane Kratzke" userId="971be13ff4ee5ef6" providerId="LiveId" clId="{19075A5A-D245-0240-878E-CFB172C98ECA}" dt="2020-09-24T15:12:36.509" v="39016"/>
          <ac:spMkLst>
            <pc:docMk/>
            <pc:sldMk cId="3306450770" sldId="344"/>
            <ac:spMk id="18" creationId="{D4DE9A96-8678-7847-9FF2-235DF19480D1}"/>
          </ac:spMkLst>
        </pc:spChg>
        <pc:picChg chg="del mod modCrop">
          <ac:chgData name="Nane Kratzke" userId="971be13ff4ee5ef6" providerId="LiveId" clId="{19075A5A-D245-0240-878E-CFB172C98ECA}" dt="2020-09-24T15:15:37.601" v="39053" actId="478"/>
          <ac:picMkLst>
            <pc:docMk/>
            <pc:sldMk cId="3306450770" sldId="344"/>
            <ac:picMk id="8" creationId="{E886A129-ED34-2043-92AA-C2DE33ABED84}"/>
          </ac:picMkLst>
        </pc:picChg>
        <pc:picChg chg="add mod">
          <ac:chgData name="Nane Kratzke" userId="971be13ff4ee5ef6" providerId="LiveId" clId="{19075A5A-D245-0240-878E-CFB172C98ECA}" dt="2020-09-24T15:19:27.549" v="39177" actId="14861"/>
          <ac:picMkLst>
            <pc:docMk/>
            <pc:sldMk cId="3306450770" sldId="344"/>
            <ac:picMk id="19" creationId="{CE5F36C5-DE7E-8B4A-A22B-760E86EBBC6B}"/>
          </ac:picMkLst>
        </pc:picChg>
        <pc:picChg chg="add mod">
          <ac:chgData name="Nane Kratzke" userId="971be13ff4ee5ef6" providerId="LiveId" clId="{19075A5A-D245-0240-878E-CFB172C98ECA}" dt="2020-09-24T15:19:27.549" v="39177" actId="14861"/>
          <ac:picMkLst>
            <pc:docMk/>
            <pc:sldMk cId="3306450770" sldId="344"/>
            <ac:picMk id="20" creationId="{8B6C80FC-59DC-D24A-B470-1C6596F2AE5D}"/>
          </ac:picMkLst>
        </pc:picChg>
        <pc:picChg chg="add mod">
          <ac:chgData name="Nane Kratzke" userId="971be13ff4ee5ef6" providerId="LiveId" clId="{19075A5A-D245-0240-878E-CFB172C98ECA}" dt="2020-09-24T15:19:27.549" v="39177" actId="14861"/>
          <ac:picMkLst>
            <pc:docMk/>
            <pc:sldMk cId="3306450770" sldId="344"/>
            <ac:picMk id="21" creationId="{DCADC98B-4B86-934D-AD5F-B7E7D71CCBB7}"/>
          </ac:picMkLst>
        </pc:picChg>
      </pc:sldChg>
      <pc:sldChg chg="addSp delSp modSp add mod ord">
        <pc:chgData name="Nane Kratzke" userId="971be13ff4ee5ef6" providerId="LiveId" clId="{19075A5A-D245-0240-878E-CFB172C98ECA}" dt="2020-09-24T15:08:46.923" v="38978" actId="2711"/>
        <pc:sldMkLst>
          <pc:docMk/>
          <pc:sldMk cId="1536310720" sldId="345"/>
        </pc:sldMkLst>
        <pc:spChg chg="mod">
          <ac:chgData name="Nane Kratzke" userId="971be13ff4ee5ef6" providerId="LiveId" clId="{19075A5A-D245-0240-878E-CFB172C98ECA}" dt="2020-09-24T15:08:18.512" v="38974" actId="20577"/>
          <ac:spMkLst>
            <pc:docMk/>
            <pc:sldMk cId="1536310720" sldId="345"/>
            <ac:spMk id="2" creationId="{A4CF4022-BF5C-3940-9B40-C35E57AB4130}"/>
          </ac:spMkLst>
        </pc:spChg>
        <pc:spChg chg="mod">
          <ac:chgData name="Nane Kratzke" userId="971be13ff4ee5ef6" providerId="LiveId" clId="{19075A5A-D245-0240-878E-CFB172C98ECA}" dt="2020-09-24T15:02:44.384" v="38626" actId="404"/>
          <ac:spMkLst>
            <pc:docMk/>
            <pc:sldMk cId="1536310720" sldId="345"/>
            <ac:spMk id="4" creationId="{1A54BDE3-089A-B947-B36C-1DA2EA047FE2}"/>
          </ac:spMkLst>
        </pc:spChg>
        <pc:spChg chg="add mod">
          <ac:chgData name="Nane Kratzke" userId="971be13ff4ee5ef6" providerId="LiveId" clId="{19075A5A-D245-0240-878E-CFB172C98ECA}" dt="2020-09-24T15:08:04.523" v="38971" actId="113"/>
          <ac:spMkLst>
            <pc:docMk/>
            <pc:sldMk cId="1536310720" sldId="345"/>
            <ac:spMk id="6" creationId="{0B35A60C-E164-A64E-8E7B-306885C21D59}"/>
          </ac:spMkLst>
        </pc:spChg>
        <pc:spChg chg="add mod">
          <ac:chgData name="Nane Kratzke" userId="971be13ff4ee5ef6" providerId="LiveId" clId="{19075A5A-D245-0240-878E-CFB172C98ECA}" dt="2020-09-24T15:07:50.151" v="38969" actId="1076"/>
          <ac:spMkLst>
            <pc:docMk/>
            <pc:sldMk cId="1536310720" sldId="345"/>
            <ac:spMk id="7" creationId="{7AF7FF9D-C1AD-E343-B36F-5959C075BA38}"/>
          </ac:spMkLst>
        </pc:spChg>
        <pc:spChg chg="del">
          <ac:chgData name="Nane Kratzke" userId="971be13ff4ee5ef6" providerId="LiveId" clId="{19075A5A-D245-0240-878E-CFB172C98ECA}" dt="2020-09-24T14:58:01.315" v="38561" actId="478"/>
          <ac:spMkLst>
            <pc:docMk/>
            <pc:sldMk cId="1536310720" sldId="345"/>
            <ac:spMk id="9" creationId="{C10AAD7E-9DD5-1343-8A17-3F9C4D0B8DD9}"/>
          </ac:spMkLst>
        </pc:spChg>
        <pc:spChg chg="del">
          <ac:chgData name="Nane Kratzke" userId="971be13ff4ee5ef6" providerId="LiveId" clId="{19075A5A-D245-0240-878E-CFB172C98ECA}" dt="2020-09-24T14:58:13.852" v="38565" actId="478"/>
          <ac:spMkLst>
            <pc:docMk/>
            <pc:sldMk cId="1536310720" sldId="345"/>
            <ac:spMk id="11" creationId="{8F82CDB8-B86E-A84E-B5AB-3E0F2043BA8D}"/>
          </ac:spMkLst>
        </pc:spChg>
        <pc:spChg chg="del">
          <ac:chgData name="Nane Kratzke" userId="971be13ff4ee5ef6" providerId="LiveId" clId="{19075A5A-D245-0240-878E-CFB172C98ECA}" dt="2020-09-24T14:58:11.170" v="38564" actId="478"/>
          <ac:spMkLst>
            <pc:docMk/>
            <pc:sldMk cId="1536310720" sldId="345"/>
            <ac:spMk id="12" creationId="{D5E25A22-15A5-A649-AEED-6542DBAA7A3C}"/>
          </ac:spMkLst>
        </pc:spChg>
        <pc:spChg chg="del">
          <ac:chgData name="Nane Kratzke" userId="971be13ff4ee5ef6" providerId="LiveId" clId="{19075A5A-D245-0240-878E-CFB172C98ECA}" dt="2020-09-24T14:58:04.585" v="38562" actId="478"/>
          <ac:spMkLst>
            <pc:docMk/>
            <pc:sldMk cId="1536310720" sldId="345"/>
            <ac:spMk id="13" creationId="{6F6E5405-0B57-FC4E-8832-4E6DA7A3CE9D}"/>
          </ac:spMkLst>
        </pc:spChg>
        <pc:spChg chg="del">
          <ac:chgData name="Nane Kratzke" userId="971be13ff4ee5ef6" providerId="LiveId" clId="{19075A5A-D245-0240-878E-CFB172C98ECA}" dt="2020-09-24T14:58:08.184" v="38563" actId="478"/>
          <ac:spMkLst>
            <pc:docMk/>
            <pc:sldMk cId="1536310720" sldId="345"/>
            <ac:spMk id="14" creationId="{610F4679-19BA-1149-BA88-1DB1D6B7FA74}"/>
          </ac:spMkLst>
        </pc:spChg>
        <pc:spChg chg="add mod">
          <ac:chgData name="Nane Kratzke" userId="971be13ff4ee5ef6" providerId="LiveId" clId="{19075A5A-D245-0240-878E-CFB172C98ECA}" dt="2020-09-24T15:08:46.923" v="38978" actId="2711"/>
          <ac:spMkLst>
            <pc:docMk/>
            <pc:sldMk cId="1536310720" sldId="345"/>
            <ac:spMk id="17" creationId="{91E3C972-C40C-A64A-86AD-0B22732F7DDA}"/>
          </ac:spMkLst>
        </pc:spChg>
        <pc:picChg chg="mod">
          <ac:chgData name="Nane Kratzke" userId="971be13ff4ee5ef6" providerId="LiveId" clId="{19075A5A-D245-0240-878E-CFB172C98ECA}" dt="2020-09-24T15:08:22.592" v="38975" actId="1076"/>
          <ac:picMkLst>
            <pc:docMk/>
            <pc:sldMk cId="1536310720" sldId="345"/>
            <ac:picMk id="8" creationId="{596406C1-81C3-984C-AA48-73EA1A7CA605}"/>
          </ac:picMkLst>
        </pc:picChg>
        <pc:picChg chg="mod">
          <ac:chgData name="Nane Kratzke" userId="971be13ff4ee5ef6" providerId="LiveId" clId="{19075A5A-D245-0240-878E-CFB172C98ECA}" dt="2020-09-24T15:08:22.592" v="38975" actId="1076"/>
          <ac:picMkLst>
            <pc:docMk/>
            <pc:sldMk cId="1536310720" sldId="345"/>
            <ac:picMk id="10" creationId="{0ADF2A60-419C-C546-982D-2C04157CAAB0}"/>
          </ac:picMkLst>
        </pc:picChg>
        <pc:picChg chg="add mod modCrop">
          <ac:chgData name="Nane Kratzke" userId="971be13ff4ee5ef6" providerId="LiveId" clId="{19075A5A-D245-0240-878E-CFB172C98ECA}" dt="2020-09-24T15:08:31.719" v="38976" actId="1076"/>
          <ac:picMkLst>
            <pc:docMk/>
            <pc:sldMk cId="1536310720" sldId="345"/>
            <ac:picMk id="15" creationId="{271FBD7B-5727-724A-92F1-7624B4CB9079}"/>
          </ac:picMkLst>
        </pc:picChg>
        <pc:picChg chg="add del mod">
          <ac:chgData name="Nane Kratzke" userId="971be13ff4ee5ef6" providerId="LiveId" clId="{19075A5A-D245-0240-878E-CFB172C98ECA}" dt="2020-09-24T15:01:51.171" v="38614"/>
          <ac:picMkLst>
            <pc:docMk/>
            <pc:sldMk cId="1536310720" sldId="345"/>
            <ac:picMk id="16" creationId="{8D0006D0-37C6-F34C-9DCC-00578CA0A6D6}"/>
          </ac:picMkLst>
        </pc:picChg>
      </pc:sldChg>
      <pc:sldChg chg="del">
        <pc:chgData name="Nane Kratzke" userId="971be13ff4ee5ef6" providerId="LiveId" clId="{19075A5A-D245-0240-878E-CFB172C98ECA}" dt="2020-09-22T05:46:19.229" v="170" actId="2696"/>
        <pc:sldMkLst>
          <pc:docMk/>
          <pc:sldMk cId="4280504934" sldId="355"/>
        </pc:sldMkLst>
      </pc:sldChg>
      <pc:sldChg chg="del">
        <pc:chgData name="Nane Kratzke" userId="971be13ff4ee5ef6" providerId="LiveId" clId="{19075A5A-D245-0240-878E-CFB172C98ECA}" dt="2020-09-22T06:48:28.588" v="2519" actId="2696"/>
        <pc:sldMkLst>
          <pc:docMk/>
          <pc:sldMk cId="4159471193" sldId="368"/>
        </pc:sldMkLst>
      </pc:sldChg>
      <pc:sldChg chg="del">
        <pc:chgData name="Nane Kratzke" userId="971be13ff4ee5ef6" providerId="LiveId" clId="{19075A5A-D245-0240-878E-CFB172C98ECA}" dt="2020-09-22T05:46:19.422" v="185" actId="2696"/>
        <pc:sldMkLst>
          <pc:docMk/>
          <pc:sldMk cId="310987539" sldId="369"/>
        </pc:sldMkLst>
      </pc:sldChg>
      <pc:sldChg chg="del">
        <pc:chgData name="Nane Kratzke" userId="971be13ff4ee5ef6" providerId="LiveId" clId="{19075A5A-D245-0240-878E-CFB172C98ECA}" dt="2020-09-22T05:46:19.696" v="208" actId="2696"/>
        <pc:sldMkLst>
          <pc:docMk/>
          <pc:sldMk cId="2125340085" sldId="370"/>
        </pc:sldMkLst>
      </pc:sldChg>
      <pc:sldChg chg="del">
        <pc:chgData name="Nane Kratzke" userId="971be13ff4ee5ef6" providerId="LiveId" clId="{19075A5A-D245-0240-878E-CFB172C98ECA}" dt="2020-09-22T05:46:19.277" v="173" actId="2696"/>
        <pc:sldMkLst>
          <pc:docMk/>
          <pc:sldMk cId="2620595261" sldId="371"/>
        </pc:sldMkLst>
      </pc:sldChg>
      <pc:sldChg chg="del">
        <pc:chgData name="Nane Kratzke" userId="971be13ff4ee5ef6" providerId="LiveId" clId="{19075A5A-D245-0240-878E-CFB172C98ECA}" dt="2020-09-22T05:46:19.258" v="172" actId="2696"/>
        <pc:sldMkLst>
          <pc:docMk/>
          <pc:sldMk cId="2008169061" sldId="372"/>
        </pc:sldMkLst>
      </pc:sldChg>
      <pc:sldChg chg="del">
        <pc:chgData name="Nane Kratzke" userId="971be13ff4ee5ef6" providerId="LiveId" clId="{19075A5A-D245-0240-878E-CFB172C98ECA}" dt="2020-09-22T05:46:19.244" v="171" actId="2696"/>
        <pc:sldMkLst>
          <pc:docMk/>
          <pc:sldMk cId="3612261834" sldId="373"/>
        </pc:sldMkLst>
      </pc:sldChg>
      <pc:sldChg chg="del">
        <pc:chgData name="Nane Kratzke" userId="971be13ff4ee5ef6" providerId="LiveId" clId="{19075A5A-D245-0240-878E-CFB172C98ECA}" dt="2020-09-22T05:46:19.485" v="189" actId="2696"/>
        <pc:sldMkLst>
          <pc:docMk/>
          <pc:sldMk cId="3959218217" sldId="374"/>
        </pc:sldMkLst>
      </pc:sldChg>
      <pc:sldChg chg="del">
        <pc:chgData name="Nane Kratzke" userId="971be13ff4ee5ef6" providerId="LiveId" clId="{19075A5A-D245-0240-878E-CFB172C98ECA}" dt="2020-09-22T05:46:19.596" v="199" actId="2696"/>
        <pc:sldMkLst>
          <pc:docMk/>
          <pc:sldMk cId="2975391939" sldId="375"/>
        </pc:sldMkLst>
      </pc:sldChg>
      <pc:sldChg chg="del">
        <pc:chgData name="Nane Kratzke" userId="971be13ff4ee5ef6" providerId="LiveId" clId="{19075A5A-D245-0240-878E-CFB172C98ECA}" dt="2020-09-22T05:46:19.617" v="201" actId="2696"/>
        <pc:sldMkLst>
          <pc:docMk/>
          <pc:sldMk cId="2290547993" sldId="376"/>
        </pc:sldMkLst>
      </pc:sldChg>
      <pc:sldChg chg="del">
        <pc:chgData name="Nane Kratzke" userId="971be13ff4ee5ef6" providerId="LiveId" clId="{19075A5A-D245-0240-878E-CFB172C98ECA}" dt="2020-09-22T05:46:19.190" v="168" actId="2696"/>
        <pc:sldMkLst>
          <pc:docMk/>
          <pc:sldMk cId="4276357788" sldId="377"/>
        </pc:sldMkLst>
      </pc:sldChg>
      <pc:sldChg chg="del">
        <pc:chgData name="Nane Kratzke" userId="971be13ff4ee5ef6" providerId="LiveId" clId="{19075A5A-D245-0240-878E-CFB172C98ECA}" dt="2020-09-22T05:46:19.829" v="221" actId="2696"/>
        <pc:sldMkLst>
          <pc:docMk/>
          <pc:sldMk cId="1830580882" sldId="378"/>
        </pc:sldMkLst>
      </pc:sldChg>
      <pc:sldChg chg="del">
        <pc:chgData name="Nane Kratzke" userId="971be13ff4ee5ef6" providerId="LiveId" clId="{19075A5A-D245-0240-878E-CFB172C98ECA}" dt="2020-09-22T05:46:19.588" v="198" actId="2696"/>
        <pc:sldMkLst>
          <pc:docMk/>
          <pc:sldMk cId="143991081" sldId="380"/>
        </pc:sldMkLst>
      </pc:sldChg>
      <pc:sldChg chg="del">
        <pc:chgData name="Nane Kratzke" userId="971be13ff4ee5ef6" providerId="LiveId" clId="{19075A5A-D245-0240-878E-CFB172C98ECA}" dt="2020-09-22T05:46:19.678" v="206" actId="2696"/>
        <pc:sldMkLst>
          <pc:docMk/>
          <pc:sldMk cId="3330758435" sldId="381"/>
        </pc:sldMkLst>
      </pc:sldChg>
      <pc:sldChg chg="del">
        <pc:chgData name="Nane Kratzke" userId="971be13ff4ee5ef6" providerId="LiveId" clId="{19075A5A-D245-0240-878E-CFB172C98ECA}" dt="2020-09-22T05:46:19.704" v="209" actId="2696"/>
        <pc:sldMkLst>
          <pc:docMk/>
          <pc:sldMk cId="366975201" sldId="382"/>
        </pc:sldMkLst>
      </pc:sldChg>
      <pc:sldChg chg="del">
        <pc:chgData name="Nane Kratzke" userId="971be13ff4ee5ef6" providerId="LiveId" clId="{19075A5A-D245-0240-878E-CFB172C98ECA}" dt="2020-09-22T05:46:19.398" v="183" actId="2696"/>
        <pc:sldMkLst>
          <pc:docMk/>
          <pc:sldMk cId="3862908966" sldId="383"/>
        </pc:sldMkLst>
      </pc:sldChg>
      <pc:sldChg chg="del">
        <pc:chgData name="Nane Kratzke" userId="971be13ff4ee5ef6" providerId="LiveId" clId="{19075A5A-D245-0240-878E-CFB172C98ECA}" dt="2020-09-22T05:46:19.311" v="176" actId="2696"/>
        <pc:sldMkLst>
          <pc:docMk/>
          <pc:sldMk cId="3004243446" sldId="384"/>
        </pc:sldMkLst>
      </pc:sldChg>
      <pc:sldChg chg="del">
        <pc:chgData name="Nane Kratzke" userId="971be13ff4ee5ef6" providerId="LiveId" clId="{19075A5A-D245-0240-878E-CFB172C98ECA}" dt="2020-09-22T05:46:19.179" v="167" actId="2696"/>
        <pc:sldMkLst>
          <pc:docMk/>
          <pc:sldMk cId="243993919" sldId="385"/>
        </pc:sldMkLst>
      </pc:sldChg>
      <pc:sldChg chg="del">
        <pc:chgData name="Nane Kratzke" userId="971be13ff4ee5ef6" providerId="LiveId" clId="{19075A5A-D245-0240-878E-CFB172C98ECA}" dt="2020-09-22T05:46:19.605" v="200" actId="2696"/>
        <pc:sldMkLst>
          <pc:docMk/>
          <pc:sldMk cId="3855353074" sldId="386"/>
        </pc:sldMkLst>
      </pc:sldChg>
      <pc:sldChg chg="del">
        <pc:chgData name="Nane Kratzke" userId="971be13ff4ee5ef6" providerId="LiveId" clId="{19075A5A-D245-0240-878E-CFB172C98ECA}" dt="2020-09-22T05:46:19.321" v="177" actId="2696"/>
        <pc:sldMkLst>
          <pc:docMk/>
          <pc:sldMk cId="2367191596" sldId="387"/>
        </pc:sldMkLst>
      </pc:sldChg>
      <pc:sldChg chg="del">
        <pc:chgData name="Nane Kratzke" userId="971be13ff4ee5ef6" providerId="LiveId" clId="{19075A5A-D245-0240-878E-CFB172C98ECA}" dt="2020-09-22T05:46:19.463" v="188" actId="2696"/>
        <pc:sldMkLst>
          <pc:docMk/>
          <pc:sldMk cId="2812399017" sldId="388"/>
        </pc:sldMkLst>
      </pc:sldChg>
      <pc:sldChg chg="del">
        <pc:chgData name="Nane Kratzke" userId="971be13ff4ee5ef6" providerId="LiveId" clId="{19075A5A-D245-0240-878E-CFB172C98ECA}" dt="2020-09-22T05:46:19.342" v="179" actId="2696"/>
        <pc:sldMkLst>
          <pc:docMk/>
          <pc:sldMk cId="1657841985" sldId="389"/>
        </pc:sldMkLst>
      </pc:sldChg>
      <pc:sldChg chg="del">
        <pc:chgData name="Nane Kratzke" userId="971be13ff4ee5ef6" providerId="LiveId" clId="{19075A5A-D245-0240-878E-CFB172C98ECA}" dt="2020-09-22T05:46:19.642" v="203" actId="2696"/>
        <pc:sldMkLst>
          <pc:docMk/>
          <pc:sldMk cId="738018681" sldId="390"/>
        </pc:sldMkLst>
      </pc:sldChg>
      <pc:sldChg chg="del">
        <pc:chgData name="Nane Kratzke" userId="971be13ff4ee5ef6" providerId="LiveId" clId="{19075A5A-D245-0240-878E-CFB172C98ECA}" dt="2020-09-22T05:46:19.529" v="193" actId="2696"/>
        <pc:sldMkLst>
          <pc:docMk/>
          <pc:sldMk cId="2484808012" sldId="391"/>
        </pc:sldMkLst>
      </pc:sldChg>
      <pc:sldChg chg="del">
        <pc:chgData name="Nane Kratzke" userId="971be13ff4ee5ef6" providerId="LiveId" clId="{19075A5A-D245-0240-878E-CFB172C98ECA}" dt="2020-09-22T05:46:19.388" v="182" actId="2696"/>
        <pc:sldMkLst>
          <pc:docMk/>
          <pc:sldMk cId="2483948438" sldId="392"/>
        </pc:sldMkLst>
      </pc:sldChg>
      <pc:sldChg chg="del">
        <pc:chgData name="Nane Kratzke" userId="971be13ff4ee5ef6" providerId="LiveId" clId="{19075A5A-D245-0240-878E-CFB172C98ECA}" dt="2020-09-22T05:46:19.687" v="207" actId="2696"/>
        <pc:sldMkLst>
          <pc:docMk/>
          <pc:sldMk cId="2664210598" sldId="393"/>
        </pc:sldMkLst>
      </pc:sldChg>
      <pc:sldChg chg="del">
        <pc:chgData name="Nane Kratzke" userId="971be13ff4ee5ef6" providerId="LiveId" clId="{19075A5A-D245-0240-878E-CFB172C98ECA}" dt="2020-09-22T05:46:19.775" v="216" actId="2696"/>
        <pc:sldMkLst>
          <pc:docMk/>
          <pc:sldMk cId="3998455780" sldId="394"/>
        </pc:sldMkLst>
      </pc:sldChg>
      <pc:sldChg chg="del">
        <pc:chgData name="Nane Kratzke" userId="971be13ff4ee5ef6" providerId="LiveId" clId="{19075A5A-D245-0240-878E-CFB172C98ECA}" dt="2020-09-22T05:46:19.714" v="210" actId="2696"/>
        <pc:sldMkLst>
          <pc:docMk/>
          <pc:sldMk cId="1919294937" sldId="395"/>
        </pc:sldMkLst>
      </pc:sldChg>
      <pc:sldChg chg="del">
        <pc:chgData name="Nane Kratzke" userId="971be13ff4ee5ef6" providerId="LiveId" clId="{19075A5A-D245-0240-878E-CFB172C98ECA}" dt="2020-09-22T05:46:19.285" v="174" actId="2696"/>
        <pc:sldMkLst>
          <pc:docMk/>
          <pc:sldMk cId="3819730600" sldId="396"/>
        </pc:sldMkLst>
      </pc:sldChg>
      <pc:sldChg chg="del">
        <pc:chgData name="Nane Kratzke" userId="971be13ff4ee5ef6" providerId="LiveId" clId="{19075A5A-D245-0240-878E-CFB172C98ECA}" dt="2020-09-22T05:46:19.782" v="217" actId="2696"/>
        <pc:sldMkLst>
          <pc:docMk/>
          <pc:sldMk cId="697572595" sldId="397"/>
        </pc:sldMkLst>
      </pc:sldChg>
      <pc:sldChg chg="del">
        <pc:chgData name="Nane Kratzke" userId="971be13ff4ee5ef6" providerId="LiveId" clId="{19075A5A-D245-0240-878E-CFB172C98ECA}" dt="2020-09-22T05:46:19.351" v="180" actId="2696"/>
        <pc:sldMkLst>
          <pc:docMk/>
          <pc:sldMk cId="1731001463" sldId="398"/>
        </pc:sldMkLst>
      </pc:sldChg>
      <pc:sldChg chg="addSp modSp mod">
        <pc:chgData name="Nane Kratzke" userId="971be13ff4ee5ef6" providerId="LiveId" clId="{19075A5A-D245-0240-878E-CFB172C98ECA}" dt="2020-09-25T07:03:18.559" v="44121" actId="1076"/>
        <pc:sldMkLst>
          <pc:docMk/>
          <pc:sldMk cId="4032822108" sldId="399"/>
        </pc:sldMkLst>
        <pc:picChg chg="add mod">
          <ac:chgData name="Nane Kratzke" userId="971be13ff4ee5ef6" providerId="LiveId" clId="{19075A5A-D245-0240-878E-CFB172C98ECA}" dt="2020-09-25T07:03:18.559" v="44121" actId="1076"/>
          <ac:picMkLst>
            <pc:docMk/>
            <pc:sldMk cId="4032822108" sldId="399"/>
            <ac:picMk id="11" creationId="{3AFC1267-C6E2-6543-9F52-EE95FB91BFCC}"/>
          </ac:picMkLst>
        </pc:picChg>
      </pc:sldChg>
      <pc:sldChg chg="modSp add">
        <pc:chgData name="Nane Kratzke" userId="971be13ff4ee5ef6" providerId="LiveId" clId="{19075A5A-D245-0240-878E-CFB172C98ECA}" dt="2020-09-23T09:32:49.108" v="23454" actId="2085"/>
        <pc:sldMkLst>
          <pc:docMk/>
          <pc:sldMk cId="87679749" sldId="400"/>
        </pc:sldMkLst>
        <pc:graphicFrameChg chg="mod">
          <ac:chgData name="Nane Kratzke" userId="971be13ff4ee5ef6" providerId="LiveId" clId="{19075A5A-D245-0240-878E-CFB172C98ECA}" dt="2020-09-23T09:32:49.108" v="23454" actId="2085"/>
          <ac:graphicFrameMkLst>
            <pc:docMk/>
            <pc:sldMk cId="87679749" sldId="400"/>
            <ac:graphicFrameMk id="7" creationId="{2756EC5E-8F10-414E-A279-4316B3150B0D}"/>
          </ac:graphicFrameMkLst>
        </pc:graphicFrameChg>
      </pc:sldChg>
      <pc:sldChg chg="del">
        <pc:chgData name="Nane Kratzke" userId="971be13ff4ee5ef6" providerId="LiveId" clId="{19075A5A-D245-0240-878E-CFB172C98ECA}" dt="2020-09-22T05:46:19.164" v="166" actId="2696"/>
        <pc:sldMkLst>
          <pc:docMk/>
          <pc:sldMk cId="3338376185" sldId="400"/>
        </pc:sldMkLst>
      </pc:sldChg>
      <pc:sldChg chg="addSp delSp modSp add mod">
        <pc:chgData name="Nane Kratzke" userId="971be13ff4ee5ef6" providerId="LiveId" clId="{19075A5A-D245-0240-878E-CFB172C98ECA}" dt="2020-09-22T08:27:30.415" v="6827" actId="20577"/>
        <pc:sldMkLst>
          <pc:docMk/>
          <pc:sldMk cId="678295902" sldId="401"/>
        </pc:sldMkLst>
        <pc:spChg chg="add mod">
          <ac:chgData name="Nane Kratzke" userId="971be13ff4ee5ef6" providerId="LiveId" clId="{19075A5A-D245-0240-878E-CFB172C98ECA}" dt="2020-09-22T06:30:41.334" v="1877" actId="1076"/>
          <ac:spMkLst>
            <pc:docMk/>
            <pc:sldMk cId="678295902" sldId="401"/>
            <ac:spMk id="5" creationId="{159ED934-9B09-FF44-9CD0-C3F9D93C368E}"/>
          </ac:spMkLst>
        </pc:spChg>
        <pc:spChg chg="add mod">
          <ac:chgData name="Nane Kratzke" userId="971be13ff4ee5ef6" providerId="LiveId" clId="{19075A5A-D245-0240-878E-CFB172C98ECA}" dt="2020-09-22T06:30:44.289" v="1878" actId="1076"/>
          <ac:spMkLst>
            <pc:docMk/>
            <pc:sldMk cId="678295902" sldId="401"/>
            <ac:spMk id="30" creationId="{1C518777-11F0-5D4D-815F-DF5171EFAD7B}"/>
          </ac:spMkLst>
        </pc:spChg>
        <pc:spChg chg="add mod">
          <ac:chgData name="Nane Kratzke" userId="971be13ff4ee5ef6" providerId="LiveId" clId="{19075A5A-D245-0240-878E-CFB172C98ECA}" dt="2020-09-22T06:30:38.011" v="1876" actId="1076"/>
          <ac:spMkLst>
            <pc:docMk/>
            <pc:sldMk cId="678295902" sldId="401"/>
            <ac:spMk id="31" creationId="{7B7572C6-FA18-1243-A143-2345B542F4A8}"/>
          </ac:spMkLst>
        </pc:spChg>
        <pc:spChg chg="add mod">
          <ac:chgData name="Nane Kratzke" userId="971be13ff4ee5ef6" providerId="LiveId" clId="{19075A5A-D245-0240-878E-CFB172C98ECA}" dt="2020-09-22T06:30:28.945" v="1875" actId="1076"/>
          <ac:spMkLst>
            <pc:docMk/>
            <pc:sldMk cId="678295902" sldId="401"/>
            <ac:spMk id="32" creationId="{5BFD5134-0AC1-5942-9349-BE14F938B550}"/>
          </ac:spMkLst>
        </pc:spChg>
        <pc:spChg chg="add mod">
          <ac:chgData name="Nane Kratzke" userId="971be13ff4ee5ef6" providerId="LiveId" clId="{19075A5A-D245-0240-878E-CFB172C98ECA}" dt="2020-09-22T08:27:30.415" v="6827" actId="20577"/>
          <ac:spMkLst>
            <pc:docMk/>
            <pc:sldMk cId="678295902" sldId="401"/>
            <ac:spMk id="33" creationId="{EF69FE3A-3282-C049-BCB5-56B2BEFF2180}"/>
          </ac:spMkLst>
        </pc:spChg>
        <pc:grpChg chg="mod">
          <ac:chgData name="Nane Kratzke" userId="971be13ff4ee5ef6" providerId="LiveId" clId="{19075A5A-D245-0240-878E-CFB172C98ECA}" dt="2020-09-22T06:37:04.568" v="1883"/>
          <ac:grpSpMkLst>
            <pc:docMk/>
            <pc:sldMk cId="678295902" sldId="401"/>
            <ac:grpSpMk id="20" creationId="{06FE60D0-73A2-974F-A826-45F71FFCA405}"/>
          </ac:grpSpMkLst>
        </pc:grpChg>
        <pc:grpChg chg="mod">
          <ac:chgData name="Nane Kratzke" userId="971be13ff4ee5ef6" providerId="LiveId" clId="{19075A5A-D245-0240-878E-CFB172C98ECA}" dt="2020-09-22T06:37:53.133" v="1913"/>
          <ac:grpSpMkLst>
            <pc:docMk/>
            <pc:sldMk cId="678295902" sldId="401"/>
            <ac:grpSpMk id="36" creationId="{2088A34A-8EFF-5540-BB09-14D529AF7742}"/>
          </ac:grpSpMkLst>
        </pc:grpChg>
        <pc:grpChg chg="mod">
          <ac:chgData name="Nane Kratzke" userId="971be13ff4ee5ef6" providerId="LiveId" clId="{19075A5A-D245-0240-878E-CFB172C98ECA}" dt="2020-09-22T06:37:52.381" v="1910"/>
          <ac:grpSpMkLst>
            <pc:docMk/>
            <pc:sldMk cId="678295902" sldId="401"/>
            <ac:grpSpMk id="39" creationId="{194C7E55-A1F4-554E-9CD4-6CA8DDB299A4}"/>
          </ac:grpSpMkLst>
        </pc:grpChg>
        <pc:grpChg chg="mod">
          <ac:chgData name="Nane Kratzke" userId="971be13ff4ee5ef6" providerId="LiveId" clId="{19075A5A-D245-0240-878E-CFB172C98ECA}" dt="2020-09-22T06:37:51.664" v="1907"/>
          <ac:grpSpMkLst>
            <pc:docMk/>
            <pc:sldMk cId="678295902" sldId="401"/>
            <ac:grpSpMk id="42" creationId="{35C6DEE0-D758-E743-A164-F7C318FCD572}"/>
          </ac:grpSpMkLst>
        </pc:grpChg>
        <pc:grpChg chg="mod">
          <ac:chgData name="Nane Kratzke" userId="971be13ff4ee5ef6" providerId="LiveId" clId="{19075A5A-D245-0240-878E-CFB172C98ECA}" dt="2020-09-22T06:37:51.228" v="1904"/>
          <ac:grpSpMkLst>
            <pc:docMk/>
            <pc:sldMk cId="678295902" sldId="401"/>
            <ac:grpSpMk id="45" creationId="{82915281-525E-A04F-A23D-9A7CDA13BFE9}"/>
          </ac:grpSpMkLst>
        </pc:grpChg>
        <pc:grpChg chg="mod">
          <ac:chgData name="Nane Kratzke" userId="971be13ff4ee5ef6" providerId="LiveId" clId="{19075A5A-D245-0240-878E-CFB172C98ECA}" dt="2020-09-22T06:37:50.828" v="1901"/>
          <ac:grpSpMkLst>
            <pc:docMk/>
            <pc:sldMk cId="678295902" sldId="401"/>
            <ac:grpSpMk id="48" creationId="{36FA415F-4B75-C94C-B5E9-48328555AA56}"/>
          </ac:grpSpMkLst>
        </pc:grpChg>
        <pc:grpChg chg="mod">
          <ac:chgData name="Nane Kratzke" userId="971be13ff4ee5ef6" providerId="LiveId" clId="{19075A5A-D245-0240-878E-CFB172C98ECA}" dt="2020-09-22T06:39:16.248" v="1969"/>
          <ac:grpSpMkLst>
            <pc:docMk/>
            <pc:sldMk cId="678295902" sldId="401"/>
            <ac:grpSpMk id="51" creationId="{A6553B3F-E467-2E46-893A-07C7A2AA6CC5}"/>
          </ac:grpSpMkLst>
        </pc:grpChg>
        <pc:grpChg chg="add del mod">
          <ac:chgData name="Nane Kratzke" userId="971be13ff4ee5ef6" providerId="LiveId" clId="{19075A5A-D245-0240-878E-CFB172C98ECA}" dt="2020-09-22T06:39:15.504" v="1966"/>
          <ac:grpSpMkLst>
            <pc:docMk/>
            <pc:sldMk cId="678295902" sldId="401"/>
            <ac:grpSpMk id="54" creationId="{FA51F4AC-BE04-334C-858E-459678EBE803}"/>
          </ac:grpSpMkLst>
        </pc:grpChg>
        <pc:grpChg chg="mod">
          <ac:chgData name="Nane Kratzke" userId="971be13ff4ee5ef6" providerId="LiveId" clId="{19075A5A-D245-0240-878E-CFB172C98ECA}" dt="2020-09-22T06:38:18.980" v="1931"/>
          <ac:grpSpMkLst>
            <pc:docMk/>
            <pc:sldMk cId="678295902" sldId="401"/>
            <ac:grpSpMk id="57" creationId="{998F1C5E-59F0-7746-9586-A95C5F21DE94}"/>
          </ac:grpSpMkLst>
        </pc:grpChg>
        <pc:grpChg chg="mod">
          <ac:chgData name="Nane Kratzke" userId="971be13ff4ee5ef6" providerId="LiveId" clId="{19075A5A-D245-0240-878E-CFB172C98ECA}" dt="2020-09-22T06:38:17.773" v="1928"/>
          <ac:grpSpMkLst>
            <pc:docMk/>
            <pc:sldMk cId="678295902" sldId="401"/>
            <ac:grpSpMk id="60" creationId="{2A906614-D1F7-CC4C-8D3C-BDA22E68C197}"/>
          </ac:grpSpMkLst>
        </pc:grpChg>
        <pc:grpChg chg="mod">
          <ac:chgData name="Nane Kratzke" userId="971be13ff4ee5ef6" providerId="LiveId" clId="{19075A5A-D245-0240-878E-CFB172C98ECA}" dt="2020-09-22T06:39:14.309" v="1961"/>
          <ac:grpSpMkLst>
            <pc:docMk/>
            <pc:sldMk cId="678295902" sldId="401"/>
            <ac:grpSpMk id="64" creationId="{B6A13D8A-6316-8649-95E6-1B664050D196}"/>
          </ac:grpSpMkLst>
        </pc:grpChg>
        <pc:grpChg chg="mod">
          <ac:chgData name="Nane Kratzke" userId="971be13ff4ee5ef6" providerId="LiveId" clId="{19075A5A-D245-0240-878E-CFB172C98ECA}" dt="2020-09-22T06:39:13.324" v="1958"/>
          <ac:grpSpMkLst>
            <pc:docMk/>
            <pc:sldMk cId="678295902" sldId="401"/>
            <ac:grpSpMk id="67" creationId="{27440E84-32B1-B543-A1A9-7C17DF685539}"/>
          </ac:grpSpMkLst>
        </pc:grpChg>
        <pc:grpChg chg="mod">
          <ac:chgData name="Nane Kratzke" userId="971be13ff4ee5ef6" providerId="LiveId" clId="{19075A5A-D245-0240-878E-CFB172C98ECA}" dt="2020-09-22T06:39:09.296" v="1955"/>
          <ac:grpSpMkLst>
            <pc:docMk/>
            <pc:sldMk cId="678295902" sldId="401"/>
            <ac:grpSpMk id="70" creationId="{1622861D-784C-5C40-88E5-BDA06A5C0D06}"/>
          </ac:grpSpMkLst>
        </pc:grpChg>
        <pc:grpChg chg="mod">
          <ac:chgData name="Nane Kratzke" userId="971be13ff4ee5ef6" providerId="LiveId" clId="{19075A5A-D245-0240-878E-CFB172C98ECA}" dt="2020-09-22T06:39:08.573" v="1952"/>
          <ac:grpSpMkLst>
            <pc:docMk/>
            <pc:sldMk cId="678295902" sldId="401"/>
            <ac:grpSpMk id="73" creationId="{AFB7082C-2D46-E846-A1D9-B1559D7E374A}"/>
          </ac:grpSpMkLst>
        </pc:grpChg>
        <pc:grpChg chg="mod">
          <ac:chgData name="Nane Kratzke" userId="971be13ff4ee5ef6" providerId="LiveId" clId="{19075A5A-D245-0240-878E-CFB172C98ECA}" dt="2020-09-22T06:39:33.750" v="1975"/>
          <ac:grpSpMkLst>
            <pc:docMk/>
            <pc:sldMk cId="678295902" sldId="401"/>
            <ac:grpSpMk id="79" creationId="{22219F51-1100-CA40-A2F4-19FD6405B49D}"/>
          </ac:grpSpMkLst>
        </pc:grpChg>
        <pc:grpChg chg="mod">
          <ac:chgData name="Nane Kratzke" userId="971be13ff4ee5ef6" providerId="LiveId" clId="{19075A5A-D245-0240-878E-CFB172C98ECA}" dt="2020-09-22T06:39:40.315" v="1979"/>
          <ac:grpSpMkLst>
            <pc:docMk/>
            <pc:sldMk cId="678295902" sldId="401"/>
            <ac:grpSpMk id="82" creationId="{AB900A38-180B-F742-ABDB-0827B04931A4}"/>
          </ac:grpSpMkLst>
        </pc:grpChg>
        <pc:grpChg chg="mod">
          <ac:chgData name="Nane Kratzke" userId="971be13ff4ee5ef6" providerId="LiveId" clId="{19075A5A-D245-0240-878E-CFB172C98ECA}" dt="2020-09-22T06:39:43.591" v="1982"/>
          <ac:grpSpMkLst>
            <pc:docMk/>
            <pc:sldMk cId="678295902" sldId="401"/>
            <ac:grpSpMk id="85" creationId="{A2809BE0-A1F6-524C-A13E-96BFDBF2A463}"/>
          </ac:grpSpMkLst>
        </pc:grpChg>
        <pc:grpChg chg="mod">
          <ac:chgData name="Nane Kratzke" userId="971be13ff4ee5ef6" providerId="LiveId" clId="{19075A5A-D245-0240-878E-CFB172C98ECA}" dt="2020-09-22T06:39:53.565" v="1985"/>
          <ac:grpSpMkLst>
            <pc:docMk/>
            <pc:sldMk cId="678295902" sldId="401"/>
            <ac:grpSpMk id="88" creationId="{7BA982D6-1ADA-2543-B70B-E5B1E1908855}"/>
          </ac:grpSpMkLst>
        </pc:grpChg>
        <pc:grpChg chg="mod">
          <ac:chgData name="Nane Kratzke" userId="971be13ff4ee5ef6" providerId="LiveId" clId="{19075A5A-D245-0240-878E-CFB172C98ECA}" dt="2020-09-22T06:39:57.789" v="1988"/>
          <ac:grpSpMkLst>
            <pc:docMk/>
            <pc:sldMk cId="678295902" sldId="401"/>
            <ac:grpSpMk id="91" creationId="{5D6CA388-8C0D-2E4D-94C6-0DDEEA20EBE4}"/>
          </ac:grpSpMkLst>
        </pc:grpChg>
        <pc:grpChg chg="mod">
          <ac:chgData name="Nane Kratzke" userId="971be13ff4ee5ef6" providerId="LiveId" clId="{19075A5A-D245-0240-878E-CFB172C98ECA}" dt="2020-09-22T06:40:06.595" v="1993"/>
          <ac:grpSpMkLst>
            <pc:docMk/>
            <pc:sldMk cId="678295902" sldId="401"/>
            <ac:grpSpMk id="95" creationId="{55CB50E3-0EB7-C649-8860-4063C0848820}"/>
          </ac:grpSpMkLst>
        </pc:grpChg>
        <pc:inkChg chg="add del mod">
          <ac:chgData name="Nane Kratzke" userId="971be13ff4ee5ef6" providerId="LiveId" clId="{19075A5A-D245-0240-878E-CFB172C98ECA}" dt="2020-09-22T06:37:05.160" v="1884" actId="9405"/>
          <ac:inkMkLst>
            <pc:docMk/>
            <pc:sldMk cId="678295902" sldId="401"/>
            <ac:inkMk id="8" creationId="{65AB3157-6383-1142-B2C3-289B8098EA09}"/>
          </ac:inkMkLst>
        </pc:inkChg>
        <pc:inkChg chg="add del mod">
          <ac:chgData name="Nane Kratzke" userId="971be13ff4ee5ef6" providerId="LiveId" clId="{19075A5A-D245-0240-878E-CFB172C98ECA}" dt="2020-09-22T06:37:04.568" v="1883"/>
          <ac:inkMkLst>
            <pc:docMk/>
            <pc:sldMk cId="678295902" sldId="401"/>
            <ac:inkMk id="19" creationId="{E145209D-277D-EC49-9C91-E9A971188E52}"/>
          </ac:inkMkLst>
        </pc:inkChg>
        <pc:inkChg chg="add del mod">
          <ac:chgData name="Nane Kratzke" userId="971be13ff4ee5ef6" providerId="LiveId" clId="{19075A5A-D245-0240-878E-CFB172C98ECA}" dt="2020-09-22T06:37:53.469" v="1914" actId="9405"/>
          <ac:inkMkLst>
            <pc:docMk/>
            <pc:sldMk cId="678295902" sldId="401"/>
            <ac:inkMk id="34" creationId="{C32CC3E2-CB49-AF40-A811-988E58FA4F99}"/>
          </ac:inkMkLst>
        </pc:inkChg>
        <pc:inkChg chg="add del mod">
          <ac:chgData name="Nane Kratzke" userId="971be13ff4ee5ef6" providerId="LiveId" clId="{19075A5A-D245-0240-878E-CFB172C98ECA}" dt="2020-09-22T06:37:53.133" v="1913"/>
          <ac:inkMkLst>
            <pc:docMk/>
            <pc:sldMk cId="678295902" sldId="401"/>
            <ac:inkMk id="35" creationId="{87703523-4D64-D24D-BF82-C626E9154861}"/>
          </ac:inkMkLst>
        </pc:inkChg>
        <pc:inkChg chg="add del mod">
          <ac:chgData name="Nane Kratzke" userId="971be13ff4ee5ef6" providerId="LiveId" clId="{19075A5A-D245-0240-878E-CFB172C98ECA}" dt="2020-09-22T06:37:52.771" v="1911" actId="9405"/>
          <ac:inkMkLst>
            <pc:docMk/>
            <pc:sldMk cId="678295902" sldId="401"/>
            <ac:inkMk id="37" creationId="{75F68523-7DC4-4543-B465-944C083B1131}"/>
          </ac:inkMkLst>
        </pc:inkChg>
        <pc:inkChg chg="add del mod">
          <ac:chgData name="Nane Kratzke" userId="971be13ff4ee5ef6" providerId="LiveId" clId="{19075A5A-D245-0240-878E-CFB172C98ECA}" dt="2020-09-22T06:37:52.381" v="1910"/>
          <ac:inkMkLst>
            <pc:docMk/>
            <pc:sldMk cId="678295902" sldId="401"/>
            <ac:inkMk id="38" creationId="{227939D8-30F1-C042-A73F-7DECD557E16A}"/>
          </ac:inkMkLst>
        </pc:inkChg>
        <pc:inkChg chg="add del mod">
          <ac:chgData name="Nane Kratzke" userId="971be13ff4ee5ef6" providerId="LiveId" clId="{19075A5A-D245-0240-878E-CFB172C98ECA}" dt="2020-09-22T06:37:52.012" v="1908" actId="9405"/>
          <ac:inkMkLst>
            <pc:docMk/>
            <pc:sldMk cId="678295902" sldId="401"/>
            <ac:inkMk id="40" creationId="{A5D5CA1B-9F37-B143-B1A6-F2A1FA94C6FB}"/>
          </ac:inkMkLst>
        </pc:inkChg>
        <pc:inkChg chg="add del mod">
          <ac:chgData name="Nane Kratzke" userId="971be13ff4ee5ef6" providerId="LiveId" clId="{19075A5A-D245-0240-878E-CFB172C98ECA}" dt="2020-09-22T06:37:51.664" v="1907"/>
          <ac:inkMkLst>
            <pc:docMk/>
            <pc:sldMk cId="678295902" sldId="401"/>
            <ac:inkMk id="41" creationId="{DA98E7B6-46C7-1F4D-B85C-2AF48795F451}"/>
          </ac:inkMkLst>
        </pc:inkChg>
        <pc:inkChg chg="add del mod">
          <ac:chgData name="Nane Kratzke" userId="971be13ff4ee5ef6" providerId="LiveId" clId="{19075A5A-D245-0240-878E-CFB172C98ECA}" dt="2020-09-22T06:37:51.436" v="1905" actId="9405"/>
          <ac:inkMkLst>
            <pc:docMk/>
            <pc:sldMk cId="678295902" sldId="401"/>
            <ac:inkMk id="43" creationId="{202DE2EA-A28D-9140-B33A-BFFE10E81085}"/>
          </ac:inkMkLst>
        </pc:inkChg>
        <pc:inkChg chg="add del mod">
          <ac:chgData name="Nane Kratzke" userId="971be13ff4ee5ef6" providerId="LiveId" clId="{19075A5A-D245-0240-878E-CFB172C98ECA}" dt="2020-09-22T06:37:51.228" v="1904"/>
          <ac:inkMkLst>
            <pc:docMk/>
            <pc:sldMk cId="678295902" sldId="401"/>
            <ac:inkMk id="44" creationId="{E58B4109-AE20-0840-84AB-A491916DE8FF}"/>
          </ac:inkMkLst>
        </pc:inkChg>
        <pc:inkChg chg="add del mod">
          <ac:chgData name="Nane Kratzke" userId="971be13ff4ee5ef6" providerId="LiveId" clId="{19075A5A-D245-0240-878E-CFB172C98ECA}" dt="2020-09-22T06:37:51.080" v="1902" actId="9405"/>
          <ac:inkMkLst>
            <pc:docMk/>
            <pc:sldMk cId="678295902" sldId="401"/>
            <ac:inkMk id="46" creationId="{79AF6395-6987-8B48-8F43-5D83145C29ED}"/>
          </ac:inkMkLst>
        </pc:inkChg>
        <pc:inkChg chg="add del mod">
          <ac:chgData name="Nane Kratzke" userId="971be13ff4ee5ef6" providerId="LiveId" clId="{19075A5A-D245-0240-878E-CFB172C98ECA}" dt="2020-09-22T06:37:50.828" v="1901"/>
          <ac:inkMkLst>
            <pc:docMk/>
            <pc:sldMk cId="678295902" sldId="401"/>
            <ac:inkMk id="47" creationId="{52C1B645-DEA6-084E-BF09-812B153A6478}"/>
          </ac:inkMkLst>
        </pc:inkChg>
        <pc:inkChg chg="add del mod">
          <ac:chgData name="Nane Kratzke" userId="971be13ff4ee5ef6" providerId="LiveId" clId="{19075A5A-D245-0240-878E-CFB172C98ECA}" dt="2020-09-22T06:39:16.647" v="1970" actId="9405"/>
          <ac:inkMkLst>
            <pc:docMk/>
            <pc:sldMk cId="678295902" sldId="401"/>
            <ac:inkMk id="49" creationId="{FC065C8D-BF75-394B-B3AE-72A0493C8B6C}"/>
          </ac:inkMkLst>
        </pc:inkChg>
        <pc:inkChg chg="add del mod">
          <ac:chgData name="Nane Kratzke" userId="971be13ff4ee5ef6" providerId="LiveId" clId="{19075A5A-D245-0240-878E-CFB172C98ECA}" dt="2020-09-22T06:39:16.248" v="1969"/>
          <ac:inkMkLst>
            <pc:docMk/>
            <pc:sldMk cId="678295902" sldId="401"/>
            <ac:inkMk id="50" creationId="{2E1BE52E-EB12-F14D-9B3C-44ED871D92A9}"/>
          </ac:inkMkLst>
        </pc:inkChg>
        <pc:inkChg chg="add del mod">
          <ac:chgData name="Nane Kratzke" userId="971be13ff4ee5ef6" providerId="LiveId" clId="{19075A5A-D245-0240-878E-CFB172C98ECA}" dt="2020-09-22T06:39:15.875" v="1967" actId="9405"/>
          <ac:inkMkLst>
            <pc:docMk/>
            <pc:sldMk cId="678295902" sldId="401"/>
            <ac:inkMk id="52" creationId="{E748E05A-4A5E-804C-8BDA-06C27D52325C}"/>
          </ac:inkMkLst>
        </pc:inkChg>
        <pc:inkChg chg="add del mod">
          <ac:chgData name="Nane Kratzke" userId="971be13ff4ee5ef6" providerId="LiveId" clId="{19075A5A-D245-0240-878E-CFB172C98ECA}" dt="2020-09-22T06:39:15.504" v="1966"/>
          <ac:inkMkLst>
            <pc:docMk/>
            <pc:sldMk cId="678295902" sldId="401"/>
            <ac:inkMk id="53" creationId="{03E8F5C2-8064-734A-BBB3-ED6C0CBDBFE4}"/>
          </ac:inkMkLst>
        </pc:inkChg>
        <pc:inkChg chg="add del mod">
          <ac:chgData name="Nane Kratzke" userId="971be13ff4ee5ef6" providerId="LiveId" clId="{19075A5A-D245-0240-878E-CFB172C98ECA}" dt="2020-09-22T06:39:15.144" v="1964" actId="9405"/>
          <ac:inkMkLst>
            <pc:docMk/>
            <pc:sldMk cId="678295902" sldId="401"/>
            <ac:inkMk id="55" creationId="{47CFF3C3-7D63-6A45-BF90-D8BF0C4878E2}"/>
          </ac:inkMkLst>
        </pc:inkChg>
        <pc:inkChg chg="add del mod">
          <ac:chgData name="Nane Kratzke" userId="971be13ff4ee5ef6" providerId="LiveId" clId="{19075A5A-D245-0240-878E-CFB172C98ECA}" dt="2020-09-22T06:38:18.980" v="1931"/>
          <ac:inkMkLst>
            <pc:docMk/>
            <pc:sldMk cId="678295902" sldId="401"/>
            <ac:inkMk id="56" creationId="{2198F49D-C20A-EB4C-9F73-39CFFBA84E22}"/>
          </ac:inkMkLst>
        </pc:inkChg>
        <pc:inkChg chg="add del mod">
          <ac:chgData name="Nane Kratzke" userId="971be13ff4ee5ef6" providerId="LiveId" clId="{19075A5A-D245-0240-878E-CFB172C98ECA}" dt="2020-09-22T06:38:18.197" v="1929" actId="9405"/>
          <ac:inkMkLst>
            <pc:docMk/>
            <pc:sldMk cId="678295902" sldId="401"/>
            <ac:inkMk id="58" creationId="{63B66242-7B68-3E4E-A863-B558AD101960}"/>
          </ac:inkMkLst>
        </pc:inkChg>
        <pc:inkChg chg="add del mod">
          <ac:chgData name="Nane Kratzke" userId="971be13ff4ee5ef6" providerId="LiveId" clId="{19075A5A-D245-0240-878E-CFB172C98ECA}" dt="2020-09-22T06:38:17.773" v="1928"/>
          <ac:inkMkLst>
            <pc:docMk/>
            <pc:sldMk cId="678295902" sldId="401"/>
            <ac:inkMk id="59" creationId="{047238BF-66AA-004E-9ECA-404C3C7DB6E7}"/>
          </ac:inkMkLst>
        </pc:inkChg>
        <pc:inkChg chg="add del">
          <ac:chgData name="Nane Kratzke" userId="971be13ff4ee5ef6" providerId="LiveId" clId="{19075A5A-D245-0240-878E-CFB172C98ECA}" dt="2020-09-22T06:39:14.771" v="1963" actId="9405"/>
          <ac:inkMkLst>
            <pc:docMk/>
            <pc:sldMk cId="678295902" sldId="401"/>
            <ac:inkMk id="61" creationId="{919401AA-AA13-7A4F-933C-5C6F65CF70C2}"/>
          </ac:inkMkLst>
        </pc:inkChg>
        <pc:inkChg chg="add del mod">
          <ac:chgData name="Nane Kratzke" userId="971be13ff4ee5ef6" providerId="LiveId" clId="{19075A5A-D245-0240-878E-CFB172C98ECA}" dt="2020-09-22T06:39:14.490" v="1962" actId="9405"/>
          <ac:inkMkLst>
            <pc:docMk/>
            <pc:sldMk cId="678295902" sldId="401"/>
            <ac:inkMk id="62" creationId="{F1888286-647B-5846-B447-50A5C203BEDD}"/>
          </ac:inkMkLst>
        </pc:inkChg>
        <pc:inkChg chg="add del mod">
          <ac:chgData name="Nane Kratzke" userId="971be13ff4ee5ef6" providerId="LiveId" clId="{19075A5A-D245-0240-878E-CFB172C98ECA}" dt="2020-09-22T06:39:14.309" v="1961"/>
          <ac:inkMkLst>
            <pc:docMk/>
            <pc:sldMk cId="678295902" sldId="401"/>
            <ac:inkMk id="63" creationId="{DAF75E46-A858-CC42-A549-82A9DCA8034B}"/>
          </ac:inkMkLst>
        </pc:inkChg>
        <pc:inkChg chg="add del mod">
          <ac:chgData name="Nane Kratzke" userId="971be13ff4ee5ef6" providerId="LiveId" clId="{19075A5A-D245-0240-878E-CFB172C98ECA}" dt="2020-09-22T06:39:13.918" v="1959" actId="9405"/>
          <ac:inkMkLst>
            <pc:docMk/>
            <pc:sldMk cId="678295902" sldId="401"/>
            <ac:inkMk id="65" creationId="{F8204CA1-8F21-FB40-9754-D6F0A3DB7B61}"/>
          </ac:inkMkLst>
        </pc:inkChg>
        <pc:inkChg chg="add del mod">
          <ac:chgData name="Nane Kratzke" userId="971be13ff4ee5ef6" providerId="LiveId" clId="{19075A5A-D245-0240-878E-CFB172C98ECA}" dt="2020-09-22T06:39:13.324" v="1958"/>
          <ac:inkMkLst>
            <pc:docMk/>
            <pc:sldMk cId="678295902" sldId="401"/>
            <ac:inkMk id="66" creationId="{97809F2E-339E-3041-B91B-D3E708A680A5}"/>
          </ac:inkMkLst>
        </pc:inkChg>
        <pc:inkChg chg="add del mod">
          <ac:chgData name="Nane Kratzke" userId="971be13ff4ee5ef6" providerId="LiveId" clId="{19075A5A-D245-0240-878E-CFB172C98ECA}" dt="2020-09-22T06:39:09.733" v="1956" actId="9405"/>
          <ac:inkMkLst>
            <pc:docMk/>
            <pc:sldMk cId="678295902" sldId="401"/>
            <ac:inkMk id="68" creationId="{9B3F63CC-469A-9046-B8C8-38557E842BD8}"/>
          </ac:inkMkLst>
        </pc:inkChg>
        <pc:inkChg chg="add del mod">
          <ac:chgData name="Nane Kratzke" userId="971be13ff4ee5ef6" providerId="LiveId" clId="{19075A5A-D245-0240-878E-CFB172C98ECA}" dt="2020-09-22T06:39:09.296" v="1955"/>
          <ac:inkMkLst>
            <pc:docMk/>
            <pc:sldMk cId="678295902" sldId="401"/>
            <ac:inkMk id="69" creationId="{AE482A6E-B651-264E-B610-FD82786B23F3}"/>
          </ac:inkMkLst>
        </pc:inkChg>
        <pc:inkChg chg="add del">
          <ac:chgData name="Nane Kratzke" userId="971be13ff4ee5ef6" providerId="LiveId" clId="{19075A5A-D245-0240-878E-CFB172C98ECA}" dt="2020-09-22T06:39:08.918" v="1953" actId="9405"/>
          <ac:inkMkLst>
            <pc:docMk/>
            <pc:sldMk cId="678295902" sldId="401"/>
            <ac:inkMk id="71" creationId="{C29CD464-030F-D647-A941-29170DBA24DC}"/>
          </ac:inkMkLst>
        </pc:inkChg>
        <pc:inkChg chg="add del mod">
          <ac:chgData name="Nane Kratzke" userId="971be13ff4ee5ef6" providerId="LiveId" clId="{19075A5A-D245-0240-878E-CFB172C98ECA}" dt="2020-09-22T06:39:08.573" v="1952"/>
          <ac:inkMkLst>
            <pc:docMk/>
            <pc:sldMk cId="678295902" sldId="401"/>
            <ac:inkMk id="72" creationId="{317D816F-EF7A-8A46-8224-13A98E9F1AFD}"/>
          </ac:inkMkLst>
        </pc:inkChg>
        <pc:inkChg chg="add del">
          <ac:chgData name="Nane Kratzke" userId="971be13ff4ee5ef6" providerId="LiveId" clId="{19075A5A-D245-0240-878E-CFB172C98ECA}" dt="2020-09-22T06:39:08.313" v="1950" actId="9405"/>
          <ac:inkMkLst>
            <pc:docMk/>
            <pc:sldMk cId="678295902" sldId="401"/>
            <ac:inkMk id="74" creationId="{85F5AE81-1A47-C549-A3B0-62A6F32593F8}"/>
          </ac:inkMkLst>
        </pc:inkChg>
        <pc:inkChg chg="add del">
          <ac:chgData name="Nane Kratzke" userId="971be13ff4ee5ef6" providerId="LiveId" clId="{19075A5A-D245-0240-878E-CFB172C98ECA}" dt="2020-09-22T06:39:08.120" v="1949" actId="9405"/>
          <ac:inkMkLst>
            <pc:docMk/>
            <pc:sldMk cId="678295902" sldId="401"/>
            <ac:inkMk id="75" creationId="{9829A6CC-2070-134B-96F0-51BB0C329761}"/>
          </ac:inkMkLst>
        </pc:inkChg>
        <pc:inkChg chg="add del">
          <ac:chgData name="Nane Kratzke" userId="971be13ff4ee5ef6" providerId="LiveId" clId="{19075A5A-D245-0240-878E-CFB172C98ECA}" dt="2020-09-22T06:39:07.703" v="1948" actId="9405"/>
          <ac:inkMkLst>
            <pc:docMk/>
            <pc:sldMk cId="678295902" sldId="401"/>
            <ac:inkMk id="76" creationId="{0CA7747C-1232-E349-B151-AFFB2D1CD8FF}"/>
          </ac:inkMkLst>
        </pc:inkChg>
        <pc:inkChg chg="add del mod">
          <ac:chgData name="Nane Kratzke" userId="971be13ff4ee5ef6" providerId="LiveId" clId="{19075A5A-D245-0240-878E-CFB172C98ECA}" dt="2020-09-22T06:39:35.276" v="1976" actId="9405"/>
          <ac:inkMkLst>
            <pc:docMk/>
            <pc:sldMk cId="678295902" sldId="401"/>
            <ac:inkMk id="77" creationId="{C2A2649D-8C51-064E-9705-521288D5AFEA}"/>
          </ac:inkMkLst>
        </pc:inkChg>
        <pc:inkChg chg="add del mod">
          <ac:chgData name="Nane Kratzke" userId="971be13ff4ee5ef6" providerId="LiveId" clId="{19075A5A-D245-0240-878E-CFB172C98ECA}" dt="2020-09-22T06:39:33.750" v="1975"/>
          <ac:inkMkLst>
            <pc:docMk/>
            <pc:sldMk cId="678295902" sldId="401"/>
            <ac:inkMk id="78" creationId="{211B50E2-8720-934F-ACAE-75CD6F154353}"/>
          </ac:inkMkLst>
        </pc:inkChg>
        <pc:inkChg chg="add mod">
          <ac:chgData name="Nane Kratzke" userId="971be13ff4ee5ef6" providerId="LiveId" clId="{19075A5A-D245-0240-878E-CFB172C98ECA}" dt="2020-09-22T06:39:40.315" v="1979"/>
          <ac:inkMkLst>
            <pc:docMk/>
            <pc:sldMk cId="678295902" sldId="401"/>
            <ac:inkMk id="80" creationId="{11346419-DFA6-684F-8F2B-8342C053A270}"/>
          </ac:inkMkLst>
        </pc:inkChg>
        <pc:inkChg chg="add mod">
          <ac:chgData name="Nane Kratzke" userId="971be13ff4ee5ef6" providerId="LiveId" clId="{19075A5A-D245-0240-878E-CFB172C98ECA}" dt="2020-09-22T06:39:40.315" v="1979"/>
          <ac:inkMkLst>
            <pc:docMk/>
            <pc:sldMk cId="678295902" sldId="401"/>
            <ac:inkMk id="81" creationId="{1452E3CD-66FF-CC45-9BBE-314323892695}"/>
          </ac:inkMkLst>
        </pc:inkChg>
        <pc:inkChg chg="add mod">
          <ac:chgData name="Nane Kratzke" userId="971be13ff4ee5ef6" providerId="LiveId" clId="{19075A5A-D245-0240-878E-CFB172C98ECA}" dt="2020-09-22T06:39:43.591" v="1982"/>
          <ac:inkMkLst>
            <pc:docMk/>
            <pc:sldMk cId="678295902" sldId="401"/>
            <ac:inkMk id="83" creationId="{F9EC2D40-11CA-4040-9A77-A567DF8A4609}"/>
          </ac:inkMkLst>
        </pc:inkChg>
        <pc:inkChg chg="add mod">
          <ac:chgData name="Nane Kratzke" userId="971be13ff4ee5ef6" providerId="LiveId" clId="{19075A5A-D245-0240-878E-CFB172C98ECA}" dt="2020-09-22T06:39:43.591" v="1982"/>
          <ac:inkMkLst>
            <pc:docMk/>
            <pc:sldMk cId="678295902" sldId="401"/>
            <ac:inkMk id="84" creationId="{A07E3E74-C752-9F4A-AB91-F13E076DDC49}"/>
          </ac:inkMkLst>
        </pc:inkChg>
        <pc:inkChg chg="add mod">
          <ac:chgData name="Nane Kratzke" userId="971be13ff4ee5ef6" providerId="LiveId" clId="{19075A5A-D245-0240-878E-CFB172C98ECA}" dt="2020-09-22T06:39:53.565" v="1985"/>
          <ac:inkMkLst>
            <pc:docMk/>
            <pc:sldMk cId="678295902" sldId="401"/>
            <ac:inkMk id="86" creationId="{8A935B99-2529-8945-8AD2-76064E6E1186}"/>
          </ac:inkMkLst>
        </pc:inkChg>
        <pc:inkChg chg="add mod">
          <ac:chgData name="Nane Kratzke" userId="971be13ff4ee5ef6" providerId="LiveId" clId="{19075A5A-D245-0240-878E-CFB172C98ECA}" dt="2020-09-22T06:39:53.565" v="1985"/>
          <ac:inkMkLst>
            <pc:docMk/>
            <pc:sldMk cId="678295902" sldId="401"/>
            <ac:inkMk id="87" creationId="{DAD161D1-15A6-8945-8AF2-D90B8BCC2097}"/>
          </ac:inkMkLst>
        </pc:inkChg>
        <pc:inkChg chg="add mod">
          <ac:chgData name="Nane Kratzke" userId="971be13ff4ee5ef6" providerId="LiveId" clId="{19075A5A-D245-0240-878E-CFB172C98ECA}" dt="2020-09-22T06:39:57.789" v="1988"/>
          <ac:inkMkLst>
            <pc:docMk/>
            <pc:sldMk cId="678295902" sldId="401"/>
            <ac:inkMk id="89" creationId="{B34072CE-3E47-9D41-A525-6E12265B6EB6}"/>
          </ac:inkMkLst>
        </pc:inkChg>
        <pc:inkChg chg="add mod">
          <ac:chgData name="Nane Kratzke" userId="971be13ff4ee5ef6" providerId="LiveId" clId="{19075A5A-D245-0240-878E-CFB172C98ECA}" dt="2020-09-22T06:39:57.789" v="1988"/>
          <ac:inkMkLst>
            <pc:docMk/>
            <pc:sldMk cId="678295902" sldId="401"/>
            <ac:inkMk id="90" creationId="{12D7772D-9DFA-E24D-8C75-065486CF7D7F}"/>
          </ac:inkMkLst>
        </pc:inkChg>
        <pc:inkChg chg="add del">
          <ac:chgData name="Nane Kratzke" userId="971be13ff4ee5ef6" providerId="LiveId" clId="{19075A5A-D245-0240-878E-CFB172C98ECA}" dt="2020-09-22T06:40:01.850" v="1990" actId="9405"/>
          <ac:inkMkLst>
            <pc:docMk/>
            <pc:sldMk cId="678295902" sldId="401"/>
            <ac:inkMk id="92" creationId="{3B40E2D6-6CC8-DF40-BA9B-06668807D333}"/>
          </ac:inkMkLst>
        </pc:inkChg>
        <pc:inkChg chg="add mod">
          <ac:chgData name="Nane Kratzke" userId="971be13ff4ee5ef6" providerId="LiveId" clId="{19075A5A-D245-0240-878E-CFB172C98ECA}" dt="2020-09-22T06:40:06.595" v="1993"/>
          <ac:inkMkLst>
            <pc:docMk/>
            <pc:sldMk cId="678295902" sldId="401"/>
            <ac:inkMk id="93" creationId="{5AF3F7C8-CA7D-1A4C-9E71-A497BAAE0BB7}"/>
          </ac:inkMkLst>
        </pc:inkChg>
        <pc:inkChg chg="add mod">
          <ac:chgData name="Nane Kratzke" userId="971be13ff4ee5ef6" providerId="LiveId" clId="{19075A5A-D245-0240-878E-CFB172C98ECA}" dt="2020-09-22T06:40:06.595" v="1993"/>
          <ac:inkMkLst>
            <pc:docMk/>
            <pc:sldMk cId="678295902" sldId="401"/>
            <ac:inkMk id="94" creationId="{24715F4E-2794-6448-BD64-27E028DD2FED}"/>
          </ac:inkMkLst>
        </pc:inkChg>
      </pc:sldChg>
      <pc:sldChg chg="del">
        <pc:chgData name="Nane Kratzke" userId="971be13ff4ee5ef6" providerId="LiveId" clId="{19075A5A-D245-0240-878E-CFB172C98ECA}" dt="2020-09-22T05:46:19.814" v="219" actId="2696"/>
        <pc:sldMkLst>
          <pc:docMk/>
          <pc:sldMk cId="786740167" sldId="401"/>
        </pc:sldMkLst>
      </pc:sldChg>
      <pc:sldChg chg="del">
        <pc:chgData name="Nane Kratzke" userId="971be13ff4ee5ef6" providerId="LiveId" clId="{19075A5A-D245-0240-878E-CFB172C98ECA}" dt="2020-09-22T05:46:19.435" v="186" actId="2696"/>
        <pc:sldMkLst>
          <pc:docMk/>
          <pc:sldMk cId="284200008" sldId="402"/>
        </pc:sldMkLst>
      </pc:sldChg>
      <pc:sldChg chg="addSp delSp modSp add mod">
        <pc:chgData name="Nane Kratzke" userId="971be13ff4ee5ef6" providerId="LiveId" clId="{19075A5A-D245-0240-878E-CFB172C98ECA}" dt="2020-09-22T06:47:43.280" v="2518" actId="1076"/>
        <pc:sldMkLst>
          <pc:docMk/>
          <pc:sldMk cId="3210203829" sldId="402"/>
        </pc:sldMkLst>
        <pc:spChg chg="mod">
          <ac:chgData name="Nane Kratzke" userId="971be13ff4ee5ef6" providerId="LiveId" clId="{19075A5A-D245-0240-878E-CFB172C98ECA}" dt="2020-09-22T06:40:46.146" v="2019" actId="20577"/>
          <ac:spMkLst>
            <pc:docMk/>
            <pc:sldMk cId="3210203829" sldId="402"/>
            <ac:spMk id="2" creationId="{688114A5-6BD4-B444-8D4D-1170B571D19A}"/>
          </ac:spMkLst>
        </pc:spChg>
        <pc:spChg chg="mod">
          <ac:chgData name="Nane Kratzke" userId="971be13ff4ee5ef6" providerId="LiveId" clId="{19075A5A-D245-0240-878E-CFB172C98ECA}" dt="2020-09-22T06:40:48.722" v="2027" actId="20577"/>
          <ac:spMkLst>
            <pc:docMk/>
            <pc:sldMk cId="3210203829" sldId="402"/>
            <ac:spMk id="3" creationId="{ECC99421-B804-DD45-ADB8-220A3256D7C7}"/>
          </ac:spMkLst>
        </pc:spChg>
        <pc:spChg chg="add mod">
          <ac:chgData name="Nane Kratzke" userId="971be13ff4ee5ef6" providerId="LiveId" clId="{19075A5A-D245-0240-878E-CFB172C98ECA}" dt="2020-09-22T06:47:43.280" v="2518" actId="1076"/>
          <ac:spMkLst>
            <pc:docMk/>
            <pc:sldMk cId="3210203829" sldId="402"/>
            <ac:spMk id="10" creationId="{25C3F3EB-DDC5-9A4B-A798-5DABE5153231}"/>
          </ac:spMkLst>
        </pc:spChg>
        <pc:spChg chg="add mod">
          <ac:chgData name="Nane Kratzke" userId="971be13ff4ee5ef6" providerId="LiveId" clId="{19075A5A-D245-0240-878E-CFB172C98ECA}" dt="2020-09-22T06:47:43.280" v="2518" actId="1076"/>
          <ac:spMkLst>
            <pc:docMk/>
            <pc:sldMk cId="3210203829" sldId="402"/>
            <ac:spMk id="11" creationId="{4A63C0C3-AFE4-244C-ADE0-D65C889F7154}"/>
          </ac:spMkLst>
        </pc:spChg>
        <pc:spChg chg="add mod">
          <ac:chgData name="Nane Kratzke" userId="971be13ff4ee5ef6" providerId="LiveId" clId="{19075A5A-D245-0240-878E-CFB172C98ECA}" dt="2020-09-22T06:47:43.280" v="2518" actId="1076"/>
          <ac:spMkLst>
            <pc:docMk/>
            <pc:sldMk cId="3210203829" sldId="402"/>
            <ac:spMk id="15" creationId="{F66822ED-5049-824D-9B3A-1CE343E8F876}"/>
          </ac:spMkLst>
        </pc:spChg>
        <pc:spChg chg="add mod">
          <ac:chgData name="Nane Kratzke" userId="971be13ff4ee5ef6" providerId="LiveId" clId="{19075A5A-D245-0240-878E-CFB172C98ECA}" dt="2020-09-22T06:47:43.280" v="2518" actId="1076"/>
          <ac:spMkLst>
            <pc:docMk/>
            <pc:sldMk cId="3210203829" sldId="402"/>
            <ac:spMk id="16" creationId="{05230CFA-1406-5940-BD17-91251248DF66}"/>
          </ac:spMkLst>
        </pc:spChg>
        <pc:spChg chg="add mod">
          <ac:chgData name="Nane Kratzke" userId="971be13ff4ee5ef6" providerId="LiveId" clId="{19075A5A-D245-0240-878E-CFB172C98ECA}" dt="2020-09-22T06:47:43.280" v="2518" actId="1076"/>
          <ac:spMkLst>
            <pc:docMk/>
            <pc:sldMk cId="3210203829" sldId="402"/>
            <ac:spMk id="17" creationId="{F5494EE9-049D-A14E-AADB-5F405C4492B3}"/>
          </ac:spMkLst>
        </pc:spChg>
        <pc:spChg chg="add mod">
          <ac:chgData name="Nane Kratzke" userId="971be13ff4ee5ef6" providerId="LiveId" clId="{19075A5A-D245-0240-878E-CFB172C98ECA}" dt="2020-09-22T06:47:43.280" v="2518" actId="1076"/>
          <ac:spMkLst>
            <pc:docMk/>
            <pc:sldMk cId="3210203829" sldId="402"/>
            <ac:spMk id="18" creationId="{04451D89-F7E4-7D4E-8490-FDB1217F28FE}"/>
          </ac:spMkLst>
        </pc:spChg>
        <pc:spChg chg="add mod">
          <ac:chgData name="Nane Kratzke" userId="971be13ff4ee5ef6" providerId="LiveId" clId="{19075A5A-D245-0240-878E-CFB172C98ECA}" dt="2020-09-22T06:47:43.280" v="2518" actId="1076"/>
          <ac:spMkLst>
            <pc:docMk/>
            <pc:sldMk cId="3210203829" sldId="402"/>
            <ac:spMk id="19" creationId="{28B4C44F-583D-F547-81BD-1096227DB19F}"/>
          </ac:spMkLst>
        </pc:spChg>
        <pc:spChg chg="add mod">
          <ac:chgData name="Nane Kratzke" userId="971be13ff4ee5ef6" providerId="LiveId" clId="{19075A5A-D245-0240-878E-CFB172C98ECA}" dt="2020-09-22T06:47:27.946" v="2515" actId="1076"/>
          <ac:spMkLst>
            <pc:docMk/>
            <pc:sldMk cId="3210203829" sldId="402"/>
            <ac:spMk id="20" creationId="{024A5381-9D2C-1943-9B64-A1C4493525E2}"/>
          </ac:spMkLst>
        </pc:spChg>
        <pc:spChg chg="add mod">
          <ac:chgData name="Nane Kratzke" userId="971be13ff4ee5ef6" providerId="LiveId" clId="{19075A5A-D245-0240-878E-CFB172C98ECA}" dt="2020-09-22T06:47:19.845" v="2514" actId="14100"/>
          <ac:spMkLst>
            <pc:docMk/>
            <pc:sldMk cId="3210203829" sldId="402"/>
            <ac:spMk id="21" creationId="{E581A7C2-3435-4541-9CEA-8F720887A119}"/>
          </ac:spMkLst>
        </pc:spChg>
        <pc:spChg chg="add mod">
          <ac:chgData name="Nane Kratzke" userId="971be13ff4ee5ef6" providerId="LiveId" clId="{19075A5A-D245-0240-878E-CFB172C98ECA}" dt="2020-09-22T06:47:30.185" v="2516" actId="1076"/>
          <ac:spMkLst>
            <pc:docMk/>
            <pc:sldMk cId="3210203829" sldId="402"/>
            <ac:spMk id="22" creationId="{49AF035A-ABCF-5848-B59F-5F7B3A6C4FAE}"/>
          </ac:spMkLst>
        </pc:spChg>
        <pc:grpChg chg="del mod">
          <ac:chgData name="Nane Kratzke" userId="971be13ff4ee5ef6" providerId="LiveId" clId="{19075A5A-D245-0240-878E-CFB172C98ECA}" dt="2020-09-22T06:40:41.481" v="2001" actId="478"/>
          <ac:grpSpMkLst>
            <pc:docMk/>
            <pc:sldMk cId="3210203829" sldId="402"/>
            <ac:grpSpMk id="8" creationId="{E9528CDE-CE31-7B46-8A93-CC254129DC2B}"/>
          </ac:grpSpMkLst>
        </pc:grpChg>
        <pc:picChg chg="add mod">
          <ac:chgData name="Nane Kratzke" userId="971be13ff4ee5ef6" providerId="LiveId" clId="{19075A5A-D245-0240-878E-CFB172C98ECA}" dt="2020-09-22T06:47:43.280" v="2518" actId="1076"/>
          <ac:picMkLst>
            <pc:docMk/>
            <pc:sldMk cId="3210203829" sldId="402"/>
            <ac:picMk id="12" creationId="{3A18E01A-C54A-474F-856A-FF37C4D8057D}"/>
          </ac:picMkLst>
        </pc:picChg>
        <pc:picChg chg="add mod">
          <ac:chgData name="Nane Kratzke" userId="971be13ff4ee5ef6" providerId="LiveId" clId="{19075A5A-D245-0240-878E-CFB172C98ECA}" dt="2020-09-22T06:47:43.280" v="2518" actId="1076"/>
          <ac:picMkLst>
            <pc:docMk/>
            <pc:sldMk cId="3210203829" sldId="402"/>
            <ac:picMk id="13" creationId="{03DB56D4-3EB9-B041-85B0-3141865B2813}"/>
          </ac:picMkLst>
        </pc:picChg>
        <pc:picChg chg="add mod">
          <ac:chgData name="Nane Kratzke" userId="971be13ff4ee5ef6" providerId="LiveId" clId="{19075A5A-D245-0240-878E-CFB172C98ECA}" dt="2020-09-22T06:47:43.280" v="2518" actId="1076"/>
          <ac:picMkLst>
            <pc:docMk/>
            <pc:sldMk cId="3210203829" sldId="402"/>
            <ac:picMk id="14" creationId="{0720C5F6-61C4-3A48-B41B-1EFCAFDDE667}"/>
          </ac:picMkLst>
        </pc:picChg>
        <pc:inkChg chg="add mod">
          <ac:chgData name="Nane Kratzke" userId="971be13ff4ee5ef6" providerId="LiveId" clId="{19075A5A-D245-0240-878E-CFB172C98ECA}" dt="2020-09-22T06:40:31.325" v="1998"/>
          <ac:inkMkLst>
            <pc:docMk/>
            <pc:sldMk cId="3210203829" sldId="402"/>
            <ac:inkMk id="5" creationId="{5FDDACA9-AC62-2642-88BF-0E594D6C4A8E}"/>
          </ac:inkMkLst>
        </pc:inkChg>
        <pc:inkChg chg="add mod">
          <ac:chgData name="Nane Kratzke" userId="971be13ff4ee5ef6" providerId="LiveId" clId="{19075A5A-D245-0240-878E-CFB172C98ECA}" dt="2020-09-22T06:40:31.325" v="1998"/>
          <ac:inkMkLst>
            <pc:docMk/>
            <pc:sldMk cId="3210203829" sldId="402"/>
            <ac:inkMk id="6" creationId="{D9F2EB4E-1AAD-CD47-83CC-F04A60BF88A0}"/>
          </ac:inkMkLst>
        </pc:inkChg>
        <pc:inkChg chg="add mod">
          <ac:chgData name="Nane Kratzke" userId="971be13ff4ee5ef6" providerId="LiveId" clId="{19075A5A-D245-0240-878E-CFB172C98ECA}" dt="2020-09-22T06:40:31.325" v="1998"/>
          <ac:inkMkLst>
            <pc:docMk/>
            <pc:sldMk cId="3210203829" sldId="402"/>
            <ac:inkMk id="7" creationId="{03026F7E-6F99-A544-89DB-C73DF5F8DE59}"/>
          </ac:inkMkLst>
        </pc:inkChg>
        <pc:inkChg chg="add del">
          <ac:chgData name="Nane Kratzke" userId="971be13ff4ee5ef6" providerId="LiveId" clId="{19075A5A-D245-0240-878E-CFB172C98ECA}" dt="2020-09-22T06:40:37.683" v="2000" actId="478"/>
          <ac:inkMkLst>
            <pc:docMk/>
            <pc:sldMk cId="3210203829" sldId="402"/>
            <ac:inkMk id="9" creationId="{A91508FA-5010-3440-9817-EBAE71250285}"/>
          </ac:inkMkLst>
        </pc:inkChg>
      </pc:sldChg>
      <pc:sldChg chg="del">
        <pc:chgData name="Nane Kratzke" userId="971be13ff4ee5ef6" providerId="LiveId" clId="{19075A5A-D245-0240-878E-CFB172C98ECA}" dt="2020-09-22T05:46:19.768" v="215" actId="2696"/>
        <pc:sldMkLst>
          <pc:docMk/>
          <pc:sldMk cId="1267612541" sldId="403"/>
        </pc:sldMkLst>
      </pc:sldChg>
      <pc:sldChg chg="addSp delSp modSp add mod">
        <pc:chgData name="Nane Kratzke" userId="971be13ff4ee5ef6" providerId="LiveId" clId="{19075A5A-D245-0240-878E-CFB172C98ECA}" dt="2020-09-22T07:10:20.071" v="2947" actId="313"/>
        <pc:sldMkLst>
          <pc:docMk/>
          <pc:sldMk cId="2992352319" sldId="403"/>
        </pc:sldMkLst>
        <pc:spChg chg="mod">
          <ac:chgData name="Nane Kratzke" userId="971be13ff4ee5ef6" providerId="LiveId" clId="{19075A5A-D245-0240-878E-CFB172C98ECA}" dt="2020-09-22T06:49:39.741" v="2530" actId="20577"/>
          <ac:spMkLst>
            <pc:docMk/>
            <pc:sldMk cId="2992352319" sldId="403"/>
            <ac:spMk id="2" creationId="{CC82834A-F0AC-8F4F-95A5-C63C243F6047}"/>
          </ac:spMkLst>
        </pc:spChg>
        <pc:spChg chg="mod">
          <ac:chgData name="Nane Kratzke" userId="971be13ff4ee5ef6" providerId="LiveId" clId="{19075A5A-D245-0240-878E-CFB172C98ECA}" dt="2020-09-22T06:49:49.699" v="2555" actId="20577"/>
          <ac:spMkLst>
            <pc:docMk/>
            <pc:sldMk cId="2992352319" sldId="403"/>
            <ac:spMk id="3" creationId="{D529BF0C-FCEE-5347-BAAC-7DB50DF7B602}"/>
          </ac:spMkLst>
        </pc:spChg>
        <pc:spChg chg="add del mod">
          <ac:chgData name="Nane Kratzke" userId="971be13ff4ee5ef6" providerId="LiveId" clId="{19075A5A-D245-0240-878E-CFB172C98ECA}" dt="2020-09-22T07:02:17.616" v="2566"/>
          <ac:spMkLst>
            <pc:docMk/>
            <pc:sldMk cId="2992352319" sldId="403"/>
            <ac:spMk id="6" creationId="{4CA71511-2F06-9242-B780-208901CBB0E8}"/>
          </ac:spMkLst>
        </pc:spChg>
        <pc:spChg chg="add mod">
          <ac:chgData name="Nane Kratzke" userId="971be13ff4ee5ef6" providerId="LiveId" clId="{19075A5A-D245-0240-878E-CFB172C98ECA}" dt="2020-09-22T07:10:20.071" v="2947" actId="313"/>
          <ac:spMkLst>
            <pc:docMk/>
            <pc:sldMk cId="2992352319" sldId="403"/>
            <ac:spMk id="8" creationId="{512F6DE4-6CDA-684E-9962-4789705051B5}"/>
          </ac:spMkLst>
        </pc:spChg>
        <pc:spChg chg="add mod">
          <ac:chgData name="Nane Kratzke" userId="971be13ff4ee5ef6" providerId="LiveId" clId="{19075A5A-D245-0240-878E-CFB172C98ECA}" dt="2020-09-22T07:06:30.045" v="2750" actId="20577"/>
          <ac:spMkLst>
            <pc:docMk/>
            <pc:sldMk cId="2992352319" sldId="403"/>
            <ac:spMk id="9" creationId="{01996E4D-C709-084E-B81C-93905AB0DF9D}"/>
          </ac:spMkLst>
        </pc:spChg>
        <pc:spChg chg="add mod">
          <ac:chgData name="Nane Kratzke" userId="971be13ff4ee5ef6" providerId="LiveId" clId="{19075A5A-D245-0240-878E-CFB172C98ECA}" dt="2020-09-22T07:09:58.630" v="2919" actId="1076"/>
          <ac:spMkLst>
            <pc:docMk/>
            <pc:sldMk cId="2992352319" sldId="403"/>
            <ac:spMk id="10" creationId="{C030245C-1E5B-3D42-A382-C1794160FEF4}"/>
          </ac:spMkLst>
        </pc:spChg>
        <pc:picChg chg="add mod">
          <ac:chgData name="Nane Kratzke" userId="971be13ff4ee5ef6" providerId="LiveId" clId="{19075A5A-D245-0240-878E-CFB172C98ECA}" dt="2020-09-22T07:09:58.630" v="2919" actId="1076"/>
          <ac:picMkLst>
            <pc:docMk/>
            <pc:sldMk cId="2992352319" sldId="403"/>
            <ac:picMk id="5" creationId="{EE4A56CB-CEA3-0C4E-9E2B-93BAC2536FEC}"/>
          </ac:picMkLst>
        </pc:picChg>
        <pc:picChg chg="add mod">
          <ac:chgData name="Nane Kratzke" userId="971be13ff4ee5ef6" providerId="LiveId" clId="{19075A5A-D245-0240-878E-CFB172C98ECA}" dt="2020-09-22T07:09:58.630" v="2919" actId="1076"/>
          <ac:picMkLst>
            <pc:docMk/>
            <pc:sldMk cId="2992352319" sldId="403"/>
            <ac:picMk id="7" creationId="{848A684D-1378-854E-9059-030392D5287B}"/>
          </ac:picMkLst>
        </pc:picChg>
      </pc:sldChg>
      <pc:sldChg chg="del">
        <pc:chgData name="Nane Kratzke" userId="971be13ff4ee5ef6" providerId="LiveId" clId="{19075A5A-D245-0240-878E-CFB172C98ECA}" dt="2020-09-22T05:46:19.366" v="181" actId="2696"/>
        <pc:sldMkLst>
          <pc:docMk/>
          <pc:sldMk cId="1912849434" sldId="404"/>
        </pc:sldMkLst>
      </pc:sldChg>
      <pc:sldChg chg="addSp delSp modSp add mod">
        <pc:chgData name="Nane Kratzke" userId="971be13ff4ee5ef6" providerId="LiveId" clId="{19075A5A-D245-0240-878E-CFB172C98ECA}" dt="2020-09-22T07:41:46.927" v="4407" actId="20577"/>
        <pc:sldMkLst>
          <pc:docMk/>
          <pc:sldMk cId="2899132080" sldId="404"/>
        </pc:sldMkLst>
        <pc:spChg chg="mod">
          <ac:chgData name="Nane Kratzke" userId="971be13ff4ee5ef6" providerId="LiveId" clId="{19075A5A-D245-0240-878E-CFB172C98ECA}" dt="2020-09-22T07:17:47.323" v="2972" actId="20577"/>
          <ac:spMkLst>
            <pc:docMk/>
            <pc:sldMk cId="2899132080" sldId="404"/>
            <ac:spMk id="2" creationId="{6100C93D-D4F7-0548-B028-6E242FA889D4}"/>
          </ac:spMkLst>
        </pc:spChg>
        <pc:spChg chg="mod">
          <ac:chgData name="Nane Kratzke" userId="971be13ff4ee5ef6" providerId="LiveId" clId="{19075A5A-D245-0240-878E-CFB172C98ECA}" dt="2020-09-22T07:17:53.777" v="2986" actId="20577"/>
          <ac:spMkLst>
            <pc:docMk/>
            <pc:sldMk cId="2899132080" sldId="404"/>
            <ac:spMk id="3" creationId="{D154CB3C-D19E-174F-B2FE-3A61A5438E69}"/>
          </ac:spMkLst>
        </pc:spChg>
        <pc:spChg chg="add mod">
          <ac:chgData name="Nane Kratzke" userId="971be13ff4ee5ef6" providerId="LiveId" clId="{19075A5A-D245-0240-878E-CFB172C98ECA}" dt="2020-09-22T07:40:33" v="4374" actId="1076"/>
          <ac:spMkLst>
            <pc:docMk/>
            <pc:sldMk cId="2899132080" sldId="404"/>
            <ac:spMk id="7" creationId="{EE03E84E-39D4-8C44-87B4-06CA40B4818F}"/>
          </ac:spMkLst>
        </pc:spChg>
        <pc:spChg chg="add mod">
          <ac:chgData name="Nane Kratzke" userId="971be13ff4ee5ef6" providerId="LiveId" clId="{19075A5A-D245-0240-878E-CFB172C98ECA}" dt="2020-09-22T07:24:06.922" v="3045" actId="20577"/>
          <ac:spMkLst>
            <pc:docMk/>
            <pc:sldMk cId="2899132080" sldId="404"/>
            <ac:spMk id="8" creationId="{A9124DBA-D70A-6744-8EF9-9AA4C98F4D90}"/>
          </ac:spMkLst>
        </pc:spChg>
        <pc:spChg chg="add del mod">
          <ac:chgData name="Nane Kratzke" userId="971be13ff4ee5ef6" providerId="LiveId" clId="{19075A5A-D245-0240-878E-CFB172C98ECA}" dt="2020-09-22T07:25:29.518" v="3048"/>
          <ac:spMkLst>
            <pc:docMk/>
            <pc:sldMk cId="2899132080" sldId="404"/>
            <ac:spMk id="9" creationId="{FEE0111E-A3A0-4E42-85BC-48ADD2AC4A78}"/>
          </ac:spMkLst>
        </pc:spChg>
        <pc:spChg chg="add mod">
          <ac:chgData name="Nane Kratzke" userId="971be13ff4ee5ef6" providerId="LiveId" clId="{19075A5A-D245-0240-878E-CFB172C98ECA}" dt="2020-09-22T07:41:07.043" v="4402" actId="14100"/>
          <ac:spMkLst>
            <pc:docMk/>
            <pc:sldMk cId="2899132080" sldId="404"/>
            <ac:spMk id="10" creationId="{5BDC942F-4DB7-A144-B80E-DD724BBFFF90}"/>
          </ac:spMkLst>
        </pc:spChg>
        <pc:spChg chg="add mod">
          <ac:chgData name="Nane Kratzke" userId="971be13ff4ee5ef6" providerId="LiveId" clId="{19075A5A-D245-0240-878E-CFB172C98ECA}" dt="2020-09-22T07:41:46.927" v="4407" actId="20577"/>
          <ac:spMkLst>
            <pc:docMk/>
            <pc:sldMk cId="2899132080" sldId="404"/>
            <ac:spMk id="11" creationId="{FF3D0721-C3C5-D54E-80CF-8A37F52FE37B}"/>
          </ac:spMkLst>
        </pc:spChg>
        <pc:picChg chg="add mod">
          <ac:chgData name="Nane Kratzke" userId="971be13ff4ee5ef6" providerId="LiveId" clId="{19075A5A-D245-0240-878E-CFB172C98ECA}" dt="2020-09-22T07:28:16.401" v="3266" actId="14100"/>
          <ac:picMkLst>
            <pc:docMk/>
            <pc:sldMk cId="2899132080" sldId="404"/>
            <ac:picMk id="5" creationId="{5EF5C09B-B58C-8A4D-8D30-F18483B58C01}"/>
          </ac:picMkLst>
        </pc:picChg>
        <pc:picChg chg="add mod">
          <ac:chgData name="Nane Kratzke" userId="971be13ff4ee5ef6" providerId="LiveId" clId="{19075A5A-D245-0240-878E-CFB172C98ECA}" dt="2020-09-22T07:28:16.401" v="3266" actId="14100"/>
          <ac:picMkLst>
            <pc:docMk/>
            <pc:sldMk cId="2899132080" sldId="404"/>
            <ac:picMk id="6" creationId="{C5E7D410-65F9-9040-BDD5-1CBDDB0D2F72}"/>
          </ac:picMkLst>
        </pc:picChg>
      </pc:sldChg>
      <pc:sldChg chg="addSp delSp modSp add mod">
        <pc:chgData name="Nane Kratzke" userId="971be13ff4ee5ef6" providerId="LiveId" clId="{19075A5A-D245-0240-878E-CFB172C98ECA}" dt="2020-09-22T15:31:40.483" v="16399" actId="14861"/>
        <pc:sldMkLst>
          <pc:docMk/>
          <pc:sldMk cId="429683170" sldId="405"/>
        </pc:sldMkLst>
        <pc:spChg chg="mod">
          <ac:chgData name="Nane Kratzke" userId="971be13ff4ee5ef6" providerId="LiveId" clId="{19075A5A-D245-0240-878E-CFB172C98ECA}" dt="2020-09-22T08:05:40.612" v="6007" actId="20577"/>
          <ac:spMkLst>
            <pc:docMk/>
            <pc:sldMk cId="429683170" sldId="405"/>
            <ac:spMk id="2" creationId="{55924593-E4D7-0A49-A242-21AC765C72E1}"/>
          </ac:spMkLst>
        </pc:spChg>
        <pc:spChg chg="mod">
          <ac:chgData name="Nane Kratzke" userId="971be13ff4ee5ef6" providerId="LiveId" clId="{19075A5A-D245-0240-878E-CFB172C98ECA}" dt="2020-09-22T08:19:03.815" v="6814" actId="20577"/>
          <ac:spMkLst>
            <pc:docMk/>
            <pc:sldMk cId="429683170" sldId="405"/>
            <ac:spMk id="3" creationId="{ABA5F95F-B4A9-0741-84E2-E5798882F48B}"/>
          </ac:spMkLst>
        </pc:spChg>
        <pc:spChg chg="add mod">
          <ac:chgData name="Nane Kratzke" userId="971be13ff4ee5ef6" providerId="LiveId" clId="{19075A5A-D245-0240-878E-CFB172C98ECA}" dt="2020-09-22T08:01:13.525" v="5901" actId="1076"/>
          <ac:spMkLst>
            <pc:docMk/>
            <pc:sldMk cId="429683170" sldId="405"/>
            <ac:spMk id="5" creationId="{FB38C26C-0D11-2448-9596-A2D8BE241D41}"/>
          </ac:spMkLst>
        </pc:spChg>
        <pc:spChg chg="add mod">
          <ac:chgData name="Nane Kratzke" userId="971be13ff4ee5ef6" providerId="LiveId" clId="{19075A5A-D245-0240-878E-CFB172C98ECA}" dt="2020-09-22T08:01:27.238" v="5904" actId="1076"/>
          <ac:spMkLst>
            <pc:docMk/>
            <pc:sldMk cId="429683170" sldId="405"/>
            <ac:spMk id="6" creationId="{1AB7F870-1760-0241-9198-7F0E11EA64B2}"/>
          </ac:spMkLst>
        </pc:spChg>
        <pc:spChg chg="add mod">
          <ac:chgData name="Nane Kratzke" userId="971be13ff4ee5ef6" providerId="LiveId" clId="{19075A5A-D245-0240-878E-CFB172C98ECA}" dt="2020-09-22T15:31:40.483" v="16399" actId="14861"/>
          <ac:spMkLst>
            <pc:docMk/>
            <pc:sldMk cId="429683170" sldId="405"/>
            <ac:spMk id="7" creationId="{4B23C8BB-4ACA-7442-B06F-38A3644CB77E}"/>
          </ac:spMkLst>
        </pc:spChg>
        <pc:spChg chg="add mod">
          <ac:chgData name="Nane Kratzke" userId="971be13ff4ee5ef6" providerId="LiveId" clId="{19075A5A-D245-0240-878E-CFB172C98ECA}" dt="2020-09-22T08:18:28.452" v="6804" actId="113"/>
          <ac:spMkLst>
            <pc:docMk/>
            <pc:sldMk cId="429683170" sldId="405"/>
            <ac:spMk id="8" creationId="{5A37F6BE-09FF-9546-A53B-D31D82FD8525}"/>
          </ac:spMkLst>
        </pc:spChg>
        <pc:spChg chg="add del mod">
          <ac:chgData name="Nane Kratzke" userId="971be13ff4ee5ef6" providerId="LiveId" clId="{19075A5A-D245-0240-878E-CFB172C98ECA}" dt="2020-09-22T08:05:16.855" v="5990" actId="478"/>
          <ac:spMkLst>
            <pc:docMk/>
            <pc:sldMk cId="429683170" sldId="405"/>
            <ac:spMk id="9" creationId="{737C2206-1312-1C42-A5AA-2083D55C8379}"/>
          </ac:spMkLst>
        </pc:spChg>
      </pc:sldChg>
      <pc:sldChg chg="del">
        <pc:chgData name="Nane Kratzke" userId="971be13ff4ee5ef6" providerId="LiveId" clId="{19075A5A-D245-0240-878E-CFB172C98ECA}" dt="2020-09-22T05:46:19.656" v="204" actId="2696"/>
        <pc:sldMkLst>
          <pc:docMk/>
          <pc:sldMk cId="1079793489" sldId="405"/>
        </pc:sldMkLst>
      </pc:sldChg>
      <pc:sldChg chg="addSp delSp modSp add mod">
        <pc:chgData name="Nane Kratzke" userId="971be13ff4ee5ef6" providerId="LiveId" clId="{19075A5A-D245-0240-878E-CFB172C98ECA}" dt="2020-09-22T08:20:12.326" v="6823" actId="20577"/>
        <pc:sldMkLst>
          <pc:docMk/>
          <pc:sldMk cId="2827725247" sldId="406"/>
        </pc:sldMkLst>
        <pc:spChg chg="mod">
          <ac:chgData name="Nane Kratzke" userId="971be13ff4ee5ef6" providerId="LiveId" clId="{19075A5A-D245-0240-878E-CFB172C98ECA}" dt="2020-09-22T08:05:52.627" v="6019" actId="20577"/>
          <ac:spMkLst>
            <pc:docMk/>
            <pc:sldMk cId="2827725247" sldId="406"/>
            <ac:spMk id="2" creationId="{55924593-E4D7-0A49-A242-21AC765C72E1}"/>
          </ac:spMkLst>
        </pc:spChg>
        <pc:spChg chg="mod">
          <ac:chgData name="Nane Kratzke" userId="971be13ff4ee5ef6" providerId="LiveId" clId="{19075A5A-D245-0240-878E-CFB172C98ECA}" dt="2020-09-22T08:07:38.188" v="6094" actId="20577"/>
          <ac:spMkLst>
            <pc:docMk/>
            <pc:sldMk cId="2827725247" sldId="406"/>
            <ac:spMk id="3" creationId="{ABA5F95F-B4A9-0741-84E2-E5798882F48B}"/>
          </ac:spMkLst>
        </pc:spChg>
        <pc:spChg chg="del">
          <ac:chgData name="Nane Kratzke" userId="971be13ff4ee5ef6" providerId="LiveId" clId="{19075A5A-D245-0240-878E-CFB172C98ECA}" dt="2020-09-22T08:06:52.995" v="6072" actId="478"/>
          <ac:spMkLst>
            <pc:docMk/>
            <pc:sldMk cId="2827725247" sldId="406"/>
            <ac:spMk id="5" creationId="{FB38C26C-0D11-2448-9596-A2D8BE241D41}"/>
          </ac:spMkLst>
        </pc:spChg>
        <pc:spChg chg="del">
          <ac:chgData name="Nane Kratzke" userId="971be13ff4ee5ef6" providerId="LiveId" clId="{19075A5A-D245-0240-878E-CFB172C98ECA}" dt="2020-09-22T08:07:00.870" v="6075" actId="478"/>
          <ac:spMkLst>
            <pc:docMk/>
            <pc:sldMk cId="2827725247" sldId="406"/>
            <ac:spMk id="6" creationId="{1AB7F870-1760-0241-9198-7F0E11EA64B2}"/>
          </ac:spMkLst>
        </pc:spChg>
        <pc:spChg chg="del">
          <ac:chgData name="Nane Kratzke" userId="971be13ff4ee5ef6" providerId="LiveId" clId="{19075A5A-D245-0240-878E-CFB172C98ECA}" dt="2020-09-22T08:06:57.329" v="6074" actId="478"/>
          <ac:spMkLst>
            <pc:docMk/>
            <pc:sldMk cId="2827725247" sldId="406"/>
            <ac:spMk id="7" creationId="{4B23C8BB-4ACA-7442-B06F-38A3644CB77E}"/>
          </ac:spMkLst>
        </pc:spChg>
        <pc:spChg chg="del">
          <ac:chgData name="Nane Kratzke" userId="971be13ff4ee5ef6" providerId="LiveId" clId="{19075A5A-D245-0240-878E-CFB172C98ECA}" dt="2020-09-22T08:06:55.598" v="6073" actId="478"/>
          <ac:spMkLst>
            <pc:docMk/>
            <pc:sldMk cId="2827725247" sldId="406"/>
            <ac:spMk id="8" creationId="{5A37F6BE-09FF-9546-A53B-D31D82FD8525}"/>
          </ac:spMkLst>
        </pc:spChg>
        <pc:spChg chg="add mod">
          <ac:chgData name="Nane Kratzke" userId="971be13ff4ee5ef6" providerId="LiveId" clId="{19075A5A-D245-0240-878E-CFB172C98ECA}" dt="2020-09-22T08:20:12.326" v="6823" actId="20577"/>
          <ac:spMkLst>
            <pc:docMk/>
            <pc:sldMk cId="2827725247" sldId="406"/>
            <ac:spMk id="10" creationId="{CE409C7F-99CF-DC46-992E-D3C404250604}"/>
          </ac:spMkLst>
        </pc:spChg>
        <pc:spChg chg="add mod">
          <ac:chgData name="Nane Kratzke" userId="971be13ff4ee5ef6" providerId="LiveId" clId="{19075A5A-D245-0240-878E-CFB172C98ECA}" dt="2020-09-22T08:15:31.051" v="6682" actId="1076"/>
          <ac:spMkLst>
            <pc:docMk/>
            <pc:sldMk cId="2827725247" sldId="406"/>
            <ac:spMk id="11" creationId="{A96E3C2B-7A6C-884D-83C9-70C1355C0A38}"/>
          </ac:spMkLst>
        </pc:spChg>
        <pc:spChg chg="add mod">
          <ac:chgData name="Nane Kratzke" userId="971be13ff4ee5ef6" providerId="LiveId" clId="{19075A5A-D245-0240-878E-CFB172C98ECA}" dt="2020-09-22T08:17:01.546" v="6781" actId="20577"/>
          <ac:spMkLst>
            <pc:docMk/>
            <pc:sldMk cId="2827725247" sldId="406"/>
            <ac:spMk id="12" creationId="{02F23FDE-BBBE-8840-B206-488D4CE55843}"/>
          </ac:spMkLst>
        </pc:spChg>
        <pc:picChg chg="add mod">
          <ac:chgData name="Nane Kratzke" userId="971be13ff4ee5ef6" providerId="LiveId" clId="{19075A5A-D245-0240-878E-CFB172C98ECA}" dt="2020-09-22T08:15:00.766" v="6676" actId="1076"/>
          <ac:picMkLst>
            <pc:docMk/>
            <pc:sldMk cId="2827725247" sldId="406"/>
            <ac:picMk id="9" creationId="{3DFCA27B-EDAE-944D-AEC4-E6115F7840BE}"/>
          </ac:picMkLst>
        </pc:picChg>
      </pc:sldChg>
      <pc:sldChg chg="del">
        <pc:chgData name="Nane Kratzke" userId="971be13ff4ee5ef6" providerId="LiveId" clId="{19075A5A-D245-0240-878E-CFB172C98ECA}" dt="2020-09-22T05:46:19.450" v="187" actId="2696"/>
        <pc:sldMkLst>
          <pc:docMk/>
          <pc:sldMk cId="3258507040" sldId="406"/>
        </pc:sldMkLst>
      </pc:sldChg>
      <pc:sldChg chg="addSp delSp modSp add mod">
        <pc:chgData name="Nane Kratzke" userId="971be13ff4ee5ef6" providerId="LiveId" clId="{19075A5A-D245-0240-878E-CFB172C98ECA}" dt="2020-09-22T14:49:56.001" v="16383" actId="1366"/>
        <pc:sldMkLst>
          <pc:docMk/>
          <pc:sldMk cId="515817754" sldId="407"/>
        </pc:sldMkLst>
        <pc:spChg chg="mod">
          <ac:chgData name="Nane Kratzke" userId="971be13ff4ee5ef6" providerId="LiveId" clId="{19075A5A-D245-0240-878E-CFB172C98ECA}" dt="2020-09-22T08:40:48.945" v="6838" actId="20577"/>
          <ac:spMkLst>
            <pc:docMk/>
            <pc:sldMk cId="515817754" sldId="407"/>
            <ac:spMk id="2" creationId="{A6502D87-65F3-1648-A2FF-10EEAA6A3A9A}"/>
          </ac:spMkLst>
        </pc:spChg>
        <pc:spChg chg="mod">
          <ac:chgData name="Nane Kratzke" userId="971be13ff4ee5ef6" providerId="LiveId" clId="{19075A5A-D245-0240-878E-CFB172C98ECA}" dt="2020-09-22T08:40:55.417" v="6858" actId="20577"/>
          <ac:spMkLst>
            <pc:docMk/>
            <pc:sldMk cId="515817754" sldId="407"/>
            <ac:spMk id="3" creationId="{07897528-EFAE-B74E-8829-A39FEAB54C71}"/>
          </ac:spMkLst>
        </pc:spChg>
        <pc:spChg chg="add mod">
          <ac:chgData name="Nane Kratzke" userId="971be13ff4ee5ef6" providerId="LiveId" clId="{19075A5A-D245-0240-878E-CFB172C98ECA}" dt="2020-09-22T12:07:47.792" v="9193" actId="14100"/>
          <ac:spMkLst>
            <pc:docMk/>
            <pc:sldMk cId="515817754" sldId="407"/>
            <ac:spMk id="6" creationId="{B5E065E7-DA3A-9F47-AF6C-8653BEB61B29}"/>
          </ac:spMkLst>
        </pc:spChg>
        <pc:spChg chg="add mod">
          <ac:chgData name="Nane Kratzke" userId="971be13ff4ee5ef6" providerId="LiveId" clId="{19075A5A-D245-0240-878E-CFB172C98ECA}" dt="2020-09-22T14:49:36.145" v="16380" actId="1076"/>
          <ac:spMkLst>
            <pc:docMk/>
            <pc:sldMk cId="515817754" sldId="407"/>
            <ac:spMk id="8" creationId="{92E8FFCF-D9F7-684A-8F06-174F8DCC07A4}"/>
          </ac:spMkLst>
        </pc:spChg>
        <pc:picChg chg="add del mod">
          <ac:chgData name="Nane Kratzke" userId="971be13ff4ee5ef6" providerId="LiveId" clId="{19075A5A-D245-0240-878E-CFB172C98ECA}" dt="2020-09-22T08:46:32.506" v="7205" actId="478"/>
          <ac:picMkLst>
            <pc:docMk/>
            <pc:sldMk cId="515817754" sldId="407"/>
            <ac:picMk id="5" creationId="{856A9196-F52F-2F4A-B2E6-6D8E2C004CF8}"/>
          </ac:picMkLst>
        </pc:picChg>
        <pc:picChg chg="add mod">
          <ac:chgData name="Nane Kratzke" userId="971be13ff4ee5ef6" providerId="LiveId" clId="{19075A5A-D245-0240-878E-CFB172C98ECA}" dt="2020-09-22T14:49:56.001" v="16383" actId="1366"/>
          <ac:picMkLst>
            <pc:docMk/>
            <pc:sldMk cId="515817754" sldId="407"/>
            <ac:picMk id="5" creationId="{E2CE8214-3E2D-704A-AA85-8033E32C7E46}"/>
          </ac:picMkLst>
        </pc:picChg>
        <pc:picChg chg="add mod">
          <ac:chgData name="Nane Kratzke" userId="971be13ff4ee5ef6" providerId="LiveId" clId="{19075A5A-D245-0240-878E-CFB172C98ECA}" dt="2020-09-22T08:46:46.453" v="7210" actId="1076"/>
          <ac:picMkLst>
            <pc:docMk/>
            <pc:sldMk cId="515817754" sldId="407"/>
            <ac:picMk id="7" creationId="{718C392D-8EE2-9540-B076-75D84495D22F}"/>
          </ac:picMkLst>
        </pc:picChg>
      </pc:sldChg>
      <pc:sldChg chg="del">
        <pc:chgData name="Nane Kratzke" userId="971be13ff4ee5ef6" providerId="LiveId" clId="{19075A5A-D245-0240-878E-CFB172C98ECA}" dt="2020-09-22T05:46:19.553" v="195" actId="2696"/>
        <pc:sldMkLst>
          <pc:docMk/>
          <pc:sldMk cId="1680225601" sldId="407"/>
        </pc:sldMkLst>
      </pc:sldChg>
      <pc:sldChg chg="addSp delSp modSp add mod">
        <pc:chgData name="Nane Kratzke" userId="971be13ff4ee5ef6" providerId="LiveId" clId="{19075A5A-D245-0240-878E-CFB172C98ECA}" dt="2020-09-25T07:43:44.573" v="44148" actId="20577"/>
        <pc:sldMkLst>
          <pc:docMk/>
          <pc:sldMk cId="1137104576" sldId="408"/>
        </pc:sldMkLst>
        <pc:spChg chg="mod">
          <ac:chgData name="Nane Kratzke" userId="971be13ff4ee5ef6" providerId="LiveId" clId="{19075A5A-D245-0240-878E-CFB172C98ECA}" dt="2020-09-22T08:49:46.202" v="7221" actId="20577"/>
          <ac:spMkLst>
            <pc:docMk/>
            <pc:sldMk cId="1137104576" sldId="408"/>
            <ac:spMk id="2" creationId="{90AF8DE0-13F9-3744-B157-2514D5F39081}"/>
          </ac:spMkLst>
        </pc:spChg>
        <pc:spChg chg="mod">
          <ac:chgData name="Nane Kratzke" userId="971be13ff4ee5ef6" providerId="LiveId" clId="{19075A5A-D245-0240-878E-CFB172C98ECA}" dt="2020-09-22T15:06:09.424" v="16395" actId="20577"/>
          <ac:spMkLst>
            <pc:docMk/>
            <pc:sldMk cId="1137104576" sldId="408"/>
            <ac:spMk id="3" creationId="{75F51708-2E84-644B-8E56-F71D8142531E}"/>
          </ac:spMkLst>
        </pc:spChg>
        <pc:spChg chg="add mod">
          <ac:chgData name="Nane Kratzke" userId="971be13ff4ee5ef6" providerId="LiveId" clId="{19075A5A-D245-0240-878E-CFB172C98ECA}" dt="2020-09-22T09:52:12.896" v="8952" actId="14861"/>
          <ac:spMkLst>
            <pc:docMk/>
            <pc:sldMk cId="1137104576" sldId="408"/>
            <ac:spMk id="6" creationId="{81E9E1CE-3A6C-8046-AF6B-028E91874076}"/>
          </ac:spMkLst>
        </pc:spChg>
        <pc:spChg chg="add mod">
          <ac:chgData name="Nane Kratzke" userId="971be13ff4ee5ef6" providerId="LiveId" clId="{19075A5A-D245-0240-878E-CFB172C98ECA}" dt="2020-09-22T10:14:00.616" v="9173" actId="1076"/>
          <ac:spMkLst>
            <pc:docMk/>
            <pc:sldMk cId="1137104576" sldId="408"/>
            <ac:spMk id="7" creationId="{7B8A4168-FE69-A549-A9A0-B029B693E5A9}"/>
          </ac:spMkLst>
        </pc:spChg>
        <pc:spChg chg="add mod">
          <ac:chgData name="Nane Kratzke" userId="971be13ff4ee5ef6" providerId="LiveId" clId="{19075A5A-D245-0240-878E-CFB172C98ECA}" dt="2020-09-25T07:43:44.573" v="44148" actId="20577"/>
          <ac:spMkLst>
            <pc:docMk/>
            <pc:sldMk cId="1137104576" sldId="408"/>
            <ac:spMk id="9" creationId="{6F09DD03-4AD5-E642-B2C1-AE95868DDADC}"/>
          </ac:spMkLst>
        </pc:spChg>
        <pc:spChg chg="add mod">
          <ac:chgData name="Nane Kratzke" userId="971be13ff4ee5ef6" providerId="LiveId" clId="{19075A5A-D245-0240-878E-CFB172C98ECA}" dt="2020-09-22T15:37:34.176" v="16405" actId="20577"/>
          <ac:spMkLst>
            <pc:docMk/>
            <pc:sldMk cId="1137104576" sldId="408"/>
            <ac:spMk id="10" creationId="{A49DCD23-0EB1-914D-AEF9-E713428D6E9D}"/>
          </ac:spMkLst>
        </pc:spChg>
        <pc:spChg chg="add mod">
          <ac:chgData name="Nane Kratzke" userId="971be13ff4ee5ef6" providerId="LiveId" clId="{19075A5A-D245-0240-878E-CFB172C98ECA}" dt="2020-09-22T10:06:37.540" v="9126" actId="20577"/>
          <ac:spMkLst>
            <pc:docMk/>
            <pc:sldMk cId="1137104576" sldId="408"/>
            <ac:spMk id="11" creationId="{2983A09B-6DCE-9646-BDD4-38620497E068}"/>
          </ac:spMkLst>
        </pc:spChg>
        <pc:spChg chg="add del mod">
          <ac:chgData name="Nane Kratzke" userId="971be13ff4ee5ef6" providerId="LiveId" clId="{19075A5A-D245-0240-878E-CFB172C98ECA}" dt="2020-09-22T10:04:27.025" v="9110"/>
          <ac:spMkLst>
            <pc:docMk/>
            <pc:sldMk cId="1137104576" sldId="408"/>
            <ac:spMk id="12" creationId="{3EE2F346-C775-C54C-BCC9-B9CEBE3E3FD3}"/>
          </ac:spMkLst>
        </pc:spChg>
        <pc:spChg chg="add mod">
          <ac:chgData name="Nane Kratzke" userId="971be13ff4ee5ef6" providerId="LiveId" clId="{19075A5A-D245-0240-878E-CFB172C98ECA}" dt="2020-09-22T10:12:04.111" v="9169" actId="20577"/>
          <ac:spMkLst>
            <pc:docMk/>
            <pc:sldMk cId="1137104576" sldId="408"/>
            <ac:spMk id="13" creationId="{B7C745C1-74F0-2744-88A6-D4FF803BAA34}"/>
          </ac:spMkLst>
        </pc:spChg>
        <pc:spChg chg="add mod">
          <ac:chgData name="Nane Kratzke" userId="971be13ff4ee5ef6" providerId="LiveId" clId="{19075A5A-D245-0240-878E-CFB172C98ECA}" dt="2020-09-22T10:05:01.347" v="9121" actId="20577"/>
          <ac:spMkLst>
            <pc:docMk/>
            <pc:sldMk cId="1137104576" sldId="408"/>
            <ac:spMk id="16" creationId="{AA24DA27-C5AB-374F-990C-562EA640B1DE}"/>
          </ac:spMkLst>
        </pc:spChg>
        <pc:spChg chg="add mod">
          <ac:chgData name="Nane Kratzke" userId="971be13ff4ee5ef6" providerId="LiveId" clId="{19075A5A-D245-0240-878E-CFB172C98ECA}" dt="2020-09-22T15:37:36.605" v="16408" actId="20577"/>
          <ac:spMkLst>
            <pc:docMk/>
            <pc:sldMk cId="1137104576" sldId="408"/>
            <ac:spMk id="19" creationId="{90697ED6-549A-8042-AAD3-D31E70841A84}"/>
          </ac:spMkLst>
        </pc:spChg>
        <pc:spChg chg="add mod">
          <ac:chgData name="Nane Kratzke" userId="971be13ff4ee5ef6" providerId="LiveId" clId="{19075A5A-D245-0240-878E-CFB172C98ECA}" dt="2020-09-22T09:52:28.129" v="8954" actId="1076"/>
          <ac:spMkLst>
            <pc:docMk/>
            <pc:sldMk cId="1137104576" sldId="408"/>
            <ac:spMk id="20" creationId="{59D21B77-5369-6845-A913-0F1C46648EC6}"/>
          </ac:spMkLst>
        </pc:spChg>
        <pc:spChg chg="add del mod">
          <ac:chgData name="Nane Kratzke" userId="971be13ff4ee5ef6" providerId="LiveId" clId="{19075A5A-D245-0240-878E-CFB172C98ECA}" dt="2020-09-22T10:02:29.646" v="9106" actId="478"/>
          <ac:spMkLst>
            <pc:docMk/>
            <pc:sldMk cId="1137104576" sldId="408"/>
            <ac:spMk id="21" creationId="{A33EA43A-3010-A248-A62A-5E158AF9304C}"/>
          </ac:spMkLst>
        </pc:spChg>
        <pc:spChg chg="add mod">
          <ac:chgData name="Nane Kratzke" userId="971be13ff4ee5ef6" providerId="LiveId" clId="{19075A5A-D245-0240-878E-CFB172C98ECA}" dt="2020-09-22T12:22:32.860" v="10012" actId="113"/>
          <ac:spMkLst>
            <pc:docMk/>
            <pc:sldMk cId="1137104576" sldId="408"/>
            <ac:spMk id="25" creationId="{4F48AB70-B557-0340-ABDD-32709C7A1D7F}"/>
          </ac:spMkLst>
        </pc:spChg>
        <pc:picChg chg="add del mod">
          <ac:chgData name="Nane Kratzke" userId="971be13ff4ee5ef6" providerId="LiveId" clId="{19075A5A-D245-0240-878E-CFB172C98ECA}" dt="2020-09-22T09:25:07.458" v="8320" actId="478"/>
          <ac:picMkLst>
            <pc:docMk/>
            <pc:sldMk cId="1137104576" sldId="408"/>
            <ac:picMk id="5" creationId="{28D97422-A290-2A47-9E40-ACBC9892D098}"/>
          </ac:picMkLst>
        </pc:picChg>
        <pc:picChg chg="add mod">
          <ac:chgData name="Nane Kratzke" userId="971be13ff4ee5ef6" providerId="LiveId" clId="{19075A5A-D245-0240-878E-CFB172C98ECA}" dt="2020-09-22T10:13:54.384" v="9172" actId="1076"/>
          <ac:picMkLst>
            <pc:docMk/>
            <pc:sldMk cId="1137104576" sldId="408"/>
            <ac:picMk id="8" creationId="{9EBE68DF-5D37-B447-A375-CDDECFF9BE79}"/>
          </ac:picMkLst>
        </pc:picChg>
        <pc:picChg chg="add del">
          <ac:chgData name="Nane Kratzke" userId="971be13ff4ee5ef6" providerId="LiveId" clId="{19075A5A-D245-0240-878E-CFB172C98ECA}" dt="2020-09-22T08:59:10.897" v="7493"/>
          <ac:picMkLst>
            <pc:docMk/>
            <pc:sldMk cId="1137104576" sldId="408"/>
            <ac:picMk id="1025" creationId="{62008C8C-87F8-4A48-9E52-342838293E78}"/>
          </ac:picMkLst>
        </pc:picChg>
        <pc:picChg chg="add del">
          <ac:chgData name="Nane Kratzke" userId="971be13ff4ee5ef6" providerId="LiveId" clId="{19075A5A-D245-0240-878E-CFB172C98ECA}" dt="2020-09-22T08:59:10.897" v="7493"/>
          <ac:picMkLst>
            <pc:docMk/>
            <pc:sldMk cId="1137104576" sldId="408"/>
            <ac:picMk id="1026" creationId="{879A11E2-11BB-4D4F-BC3A-D6E68918F7B2}"/>
          </ac:picMkLst>
        </pc:picChg>
        <pc:picChg chg="add del">
          <ac:chgData name="Nane Kratzke" userId="971be13ff4ee5ef6" providerId="LiveId" clId="{19075A5A-D245-0240-878E-CFB172C98ECA}" dt="2020-09-22T08:59:10.897" v="7493"/>
          <ac:picMkLst>
            <pc:docMk/>
            <pc:sldMk cId="1137104576" sldId="408"/>
            <ac:picMk id="1027" creationId="{4E25EDBC-1529-604A-BDF7-5A8DB1E2F3AF}"/>
          </ac:picMkLst>
        </pc:picChg>
        <pc:picChg chg="add del">
          <ac:chgData name="Nane Kratzke" userId="971be13ff4ee5ef6" providerId="LiveId" clId="{19075A5A-D245-0240-878E-CFB172C98ECA}" dt="2020-09-22T08:59:10.897" v="7493"/>
          <ac:picMkLst>
            <pc:docMk/>
            <pc:sldMk cId="1137104576" sldId="408"/>
            <ac:picMk id="1028" creationId="{D3E7F018-5032-E649-89F5-3CBF557CAB4B}"/>
          </ac:picMkLst>
        </pc:picChg>
        <pc:picChg chg="add del">
          <ac:chgData name="Nane Kratzke" userId="971be13ff4ee5ef6" providerId="LiveId" clId="{19075A5A-D245-0240-878E-CFB172C98ECA}" dt="2020-09-22T08:59:10.897" v="7493"/>
          <ac:picMkLst>
            <pc:docMk/>
            <pc:sldMk cId="1137104576" sldId="408"/>
            <ac:picMk id="1029" creationId="{9F6B894C-30C9-E041-85C2-45A64C36419D}"/>
          </ac:picMkLst>
        </pc:picChg>
        <pc:picChg chg="add del">
          <ac:chgData name="Nane Kratzke" userId="971be13ff4ee5ef6" providerId="LiveId" clId="{19075A5A-D245-0240-878E-CFB172C98ECA}" dt="2020-09-22T08:59:10.897" v="7493"/>
          <ac:picMkLst>
            <pc:docMk/>
            <pc:sldMk cId="1137104576" sldId="408"/>
            <ac:picMk id="1030" creationId="{CA4241D3-7964-F941-A01F-26D5C586CADE}"/>
          </ac:picMkLst>
        </pc:picChg>
        <pc:picChg chg="add del">
          <ac:chgData name="Nane Kratzke" userId="971be13ff4ee5ef6" providerId="LiveId" clId="{19075A5A-D245-0240-878E-CFB172C98ECA}" dt="2020-09-22T08:59:10.897" v="7493"/>
          <ac:picMkLst>
            <pc:docMk/>
            <pc:sldMk cId="1137104576" sldId="408"/>
            <ac:picMk id="1031" creationId="{17420FB5-CEBD-174C-AA86-35C928D3A87C}"/>
          </ac:picMkLst>
        </pc:picChg>
      </pc:sldChg>
      <pc:sldChg chg="del">
        <pc:chgData name="Nane Kratzke" userId="971be13ff4ee5ef6" providerId="LiveId" clId="{19075A5A-D245-0240-878E-CFB172C98ECA}" dt="2020-09-22T05:46:19.299" v="175" actId="2696"/>
        <pc:sldMkLst>
          <pc:docMk/>
          <pc:sldMk cId="3779774743" sldId="408"/>
        </pc:sldMkLst>
      </pc:sldChg>
      <pc:sldChg chg="del">
        <pc:chgData name="Nane Kratzke" userId="971be13ff4ee5ef6" providerId="LiveId" clId="{19075A5A-D245-0240-878E-CFB172C98ECA}" dt="2020-09-22T05:46:19.668" v="205" actId="2696"/>
        <pc:sldMkLst>
          <pc:docMk/>
          <pc:sldMk cId="110797625" sldId="409"/>
        </pc:sldMkLst>
      </pc:sldChg>
      <pc:sldChg chg="addSp modSp add mod">
        <pc:chgData name="Nane Kratzke" userId="971be13ff4ee5ef6" providerId="LiveId" clId="{19075A5A-D245-0240-878E-CFB172C98ECA}" dt="2020-09-22T15:42:49.399" v="16422" actId="14100"/>
        <pc:sldMkLst>
          <pc:docMk/>
          <pc:sldMk cId="1186629863" sldId="409"/>
        </pc:sldMkLst>
        <pc:spChg chg="mod">
          <ac:chgData name="Nane Kratzke" userId="971be13ff4ee5ef6" providerId="LiveId" clId="{19075A5A-D245-0240-878E-CFB172C98ECA}" dt="2020-09-22T08:51:18.717" v="7378" actId="20577"/>
          <ac:spMkLst>
            <pc:docMk/>
            <pc:sldMk cId="1186629863" sldId="409"/>
            <ac:spMk id="3" creationId="{75F51708-2E84-644B-8E56-F71D8142531E}"/>
          </ac:spMkLst>
        </pc:spChg>
        <pc:spChg chg="add mod">
          <ac:chgData name="Nane Kratzke" userId="971be13ff4ee5ef6" providerId="LiveId" clId="{19075A5A-D245-0240-878E-CFB172C98ECA}" dt="2020-09-22T15:42:49.399" v="16422" actId="14100"/>
          <ac:spMkLst>
            <pc:docMk/>
            <pc:sldMk cId="1186629863" sldId="409"/>
            <ac:spMk id="5" creationId="{6F23112D-C246-6E40-A5C5-02A44226B9E9}"/>
          </ac:spMkLst>
        </pc:spChg>
        <pc:spChg chg="add mod">
          <ac:chgData name="Nane Kratzke" userId="971be13ff4ee5ef6" providerId="LiveId" clId="{19075A5A-D245-0240-878E-CFB172C98ECA}" dt="2020-09-22T14:45:45.533" v="16362" actId="20577"/>
          <ac:spMkLst>
            <pc:docMk/>
            <pc:sldMk cId="1186629863" sldId="409"/>
            <ac:spMk id="7" creationId="{D1473EE4-FDDC-3949-9935-CA5C602F73CE}"/>
          </ac:spMkLst>
        </pc:spChg>
        <pc:picChg chg="add mod">
          <ac:chgData name="Nane Kratzke" userId="971be13ff4ee5ef6" providerId="LiveId" clId="{19075A5A-D245-0240-878E-CFB172C98ECA}" dt="2020-09-22T12:17:18.506" v="9847" actId="1076"/>
          <ac:picMkLst>
            <pc:docMk/>
            <pc:sldMk cId="1186629863" sldId="409"/>
            <ac:picMk id="6" creationId="{32A43027-C390-6048-BF54-3170490F28C4}"/>
          </ac:picMkLst>
        </pc:picChg>
        <pc:picChg chg="add mod">
          <ac:chgData name="Nane Kratzke" userId="971be13ff4ee5ef6" providerId="LiveId" clId="{19075A5A-D245-0240-878E-CFB172C98ECA}" dt="2020-09-22T14:47:58.598" v="16370"/>
          <ac:picMkLst>
            <pc:docMk/>
            <pc:sldMk cId="1186629863" sldId="409"/>
            <ac:picMk id="8" creationId="{E77AAC96-F616-5949-A3F9-37E815676A2B}"/>
          </ac:picMkLst>
        </pc:picChg>
      </pc:sldChg>
      <pc:sldChg chg="addSp modSp add mod">
        <pc:chgData name="Nane Kratzke" userId="971be13ff4ee5ef6" providerId="LiveId" clId="{19075A5A-D245-0240-878E-CFB172C98ECA}" dt="2020-09-22T12:29:57.827" v="10441" actId="20577"/>
        <pc:sldMkLst>
          <pc:docMk/>
          <pc:sldMk cId="514950785" sldId="410"/>
        </pc:sldMkLst>
        <pc:spChg chg="mod">
          <ac:chgData name="Nane Kratzke" userId="971be13ff4ee5ef6" providerId="LiveId" clId="{19075A5A-D245-0240-878E-CFB172C98ECA}" dt="2020-09-22T12:25:52.113" v="10126" actId="20577"/>
          <ac:spMkLst>
            <pc:docMk/>
            <pc:sldMk cId="514950785" sldId="410"/>
            <ac:spMk id="2" creationId="{9E0EF137-0917-1348-A7FD-F90DF2718356}"/>
          </ac:spMkLst>
        </pc:spChg>
        <pc:spChg chg="mod">
          <ac:chgData name="Nane Kratzke" userId="971be13ff4ee5ef6" providerId="LiveId" clId="{19075A5A-D245-0240-878E-CFB172C98ECA}" dt="2020-09-22T12:26:01.584" v="10154" actId="20577"/>
          <ac:spMkLst>
            <pc:docMk/>
            <pc:sldMk cId="514950785" sldId="410"/>
            <ac:spMk id="3" creationId="{DD31B9DC-F7E1-9A4B-B056-E7427E104A9B}"/>
          </ac:spMkLst>
        </pc:spChg>
        <pc:spChg chg="add mod">
          <ac:chgData name="Nane Kratzke" userId="971be13ff4ee5ef6" providerId="LiveId" clId="{19075A5A-D245-0240-878E-CFB172C98ECA}" dt="2020-09-22T12:27:54.332" v="10176" actId="1076"/>
          <ac:spMkLst>
            <pc:docMk/>
            <pc:sldMk cId="514950785" sldId="410"/>
            <ac:spMk id="5" creationId="{53FC1A82-B72F-3E48-9998-632BB85C5812}"/>
          </ac:spMkLst>
        </pc:spChg>
        <pc:spChg chg="add mod">
          <ac:chgData name="Nane Kratzke" userId="971be13ff4ee5ef6" providerId="LiveId" clId="{19075A5A-D245-0240-878E-CFB172C98ECA}" dt="2020-09-22T12:27:54.332" v="10176" actId="1076"/>
          <ac:spMkLst>
            <pc:docMk/>
            <pc:sldMk cId="514950785" sldId="410"/>
            <ac:spMk id="6" creationId="{314FA769-3D09-D342-8665-75FB7997C9E0}"/>
          </ac:spMkLst>
        </pc:spChg>
        <pc:spChg chg="add mod">
          <ac:chgData name="Nane Kratzke" userId="971be13ff4ee5ef6" providerId="LiveId" clId="{19075A5A-D245-0240-878E-CFB172C98ECA}" dt="2020-09-22T12:27:54.332" v="10176" actId="1076"/>
          <ac:spMkLst>
            <pc:docMk/>
            <pc:sldMk cId="514950785" sldId="410"/>
            <ac:spMk id="7" creationId="{29B5A3B2-BE0B-8245-BF45-71889A281439}"/>
          </ac:spMkLst>
        </pc:spChg>
        <pc:spChg chg="add mod">
          <ac:chgData name="Nane Kratzke" userId="971be13ff4ee5ef6" providerId="LiveId" clId="{19075A5A-D245-0240-878E-CFB172C98ECA}" dt="2020-09-22T12:27:54.332" v="10176" actId="1076"/>
          <ac:spMkLst>
            <pc:docMk/>
            <pc:sldMk cId="514950785" sldId="410"/>
            <ac:spMk id="8" creationId="{EE6978E2-54B7-054D-90D4-27B89BEDB0C6}"/>
          </ac:spMkLst>
        </pc:spChg>
        <pc:spChg chg="add mod">
          <ac:chgData name="Nane Kratzke" userId="971be13ff4ee5ef6" providerId="LiveId" clId="{19075A5A-D245-0240-878E-CFB172C98ECA}" dt="2020-09-22T12:27:54.332" v="10176" actId="1076"/>
          <ac:spMkLst>
            <pc:docMk/>
            <pc:sldMk cId="514950785" sldId="410"/>
            <ac:spMk id="9" creationId="{CBD00FC8-1814-E247-AAF0-604D434A8099}"/>
          </ac:spMkLst>
        </pc:spChg>
        <pc:spChg chg="add mod">
          <ac:chgData name="Nane Kratzke" userId="971be13ff4ee5ef6" providerId="LiveId" clId="{19075A5A-D245-0240-878E-CFB172C98ECA}" dt="2020-09-22T12:27:54.332" v="10176" actId="1076"/>
          <ac:spMkLst>
            <pc:docMk/>
            <pc:sldMk cId="514950785" sldId="410"/>
            <ac:spMk id="10" creationId="{30CC2518-BC06-D642-B808-95A99097294F}"/>
          </ac:spMkLst>
        </pc:spChg>
        <pc:spChg chg="add mod">
          <ac:chgData name="Nane Kratzke" userId="971be13ff4ee5ef6" providerId="LiveId" clId="{19075A5A-D245-0240-878E-CFB172C98ECA}" dt="2020-09-22T12:27:54.332" v="10176" actId="1076"/>
          <ac:spMkLst>
            <pc:docMk/>
            <pc:sldMk cId="514950785" sldId="410"/>
            <ac:spMk id="11" creationId="{96FE7E66-AE8F-5345-8407-03CD000C2E36}"/>
          </ac:spMkLst>
        </pc:spChg>
        <pc:spChg chg="add mod">
          <ac:chgData name="Nane Kratzke" userId="971be13ff4ee5ef6" providerId="LiveId" clId="{19075A5A-D245-0240-878E-CFB172C98ECA}" dt="2020-09-22T12:27:54.332" v="10176" actId="1076"/>
          <ac:spMkLst>
            <pc:docMk/>
            <pc:sldMk cId="514950785" sldId="410"/>
            <ac:spMk id="12" creationId="{4EA6DAD7-A822-2B4B-9877-79D30F68DBDA}"/>
          </ac:spMkLst>
        </pc:spChg>
        <pc:spChg chg="add mod">
          <ac:chgData name="Nane Kratzke" userId="971be13ff4ee5ef6" providerId="LiveId" clId="{19075A5A-D245-0240-878E-CFB172C98ECA}" dt="2020-09-22T12:27:54.332" v="10176" actId="1076"/>
          <ac:spMkLst>
            <pc:docMk/>
            <pc:sldMk cId="514950785" sldId="410"/>
            <ac:spMk id="13" creationId="{0254B62D-3ECB-BA4F-93BF-746A9575DCB9}"/>
          </ac:spMkLst>
        </pc:spChg>
        <pc:spChg chg="add mod">
          <ac:chgData name="Nane Kratzke" userId="971be13ff4ee5ef6" providerId="LiveId" clId="{19075A5A-D245-0240-878E-CFB172C98ECA}" dt="2020-09-22T12:27:54.332" v="10176" actId="1076"/>
          <ac:spMkLst>
            <pc:docMk/>
            <pc:sldMk cId="514950785" sldId="410"/>
            <ac:spMk id="14" creationId="{12A0EF9E-C931-234A-9CD9-55823A8BED80}"/>
          </ac:spMkLst>
        </pc:spChg>
        <pc:spChg chg="add mod">
          <ac:chgData name="Nane Kratzke" userId="971be13ff4ee5ef6" providerId="LiveId" clId="{19075A5A-D245-0240-878E-CFB172C98ECA}" dt="2020-09-22T12:27:54.332" v="10176" actId="1076"/>
          <ac:spMkLst>
            <pc:docMk/>
            <pc:sldMk cId="514950785" sldId="410"/>
            <ac:spMk id="15" creationId="{DAE50C99-5EE9-6B4E-A711-4F1A2D5B8CB0}"/>
          </ac:spMkLst>
        </pc:spChg>
        <pc:spChg chg="add mod">
          <ac:chgData name="Nane Kratzke" userId="971be13ff4ee5ef6" providerId="LiveId" clId="{19075A5A-D245-0240-878E-CFB172C98ECA}" dt="2020-09-22T12:27:54.332" v="10176" actId="1076"/>
          <ac:spMkLst>
            <pc:docMk/>
            <pc:sldMk cId="514950785" sldId="410"/>
            <ac:spMk id="16" creationId="{0DE2E5F3-4BDF-3A4B-80B8-E09160ADDF67}"/>
          </ac:spMkLst>
        </pc:spChg>
        <pc:spChg chg="add mod">
          <ac:chgData name="Nane Kratzke" userId="971be13ff4ee5ef6" providerId="LiveId" clId="{19075A5A-D245-0240-878E-CFB172C98ECA}" dt="2020-09-22T12:27:54.332" v="10176" actId="1076"/>
          <ac:spMkLst>
            <pc:docMk/>
            <pc:sldMk cId="514950785" sldId="410"/>
            <ac:spMk id="17" creationId="{130AF6D1-5E4B-AA46-B4BB-4A9D109CA3E1}"/>
          </ac:spMkLst>
        </pc:spChg>
        <pc:spChg chg="add mod">
          <ac:chgData name="Nane Kratzke" userId="971be13ff4ee5ef6" providerId="LiveId" clId="{19075A5A-D245-0240-878E-CFB172C98ECA}" dt="2020-09-22T12:27:54.332" v="10176" actId="1076"/>
          <ac:spMkLst>
            <pc:docMk/>
            <pc:sldMk cId="514950785" sldId="410"/>
            <ac:spMk id="18" creationId="{6B1B500C-ADC6-8041-8167-67BFA60AF541}"/>
          </ac:spMkLst>
        </pc:spChg>
        <pc:spChg chg="add mod">
          <ac:chgData name="Nane Kratzke" userId="971be13ff4ee5ef6" providerId="LiveId" clId="{19075A5A-D245-0240-878E-CFB172C98ECA}" dt="2020-09-22T12:27:54.332" v="10176" actId="1076"/>
          <ac:spMkLst>
            <pc:docMk/>
            <pc:sldMk cId="514950785" sldId="410"/>
            <ac:spMk id="19" creationId="{CABAFF6F-06B9-BC4A-BC5E-69C9DFC900AC}"/>
          </ac:spMkLst>
        </pc:spChg>
        <pc:spChg chg="add mod">
          <ac:chgData name="Nane Kratzke" userId="971be13ff4ee5ef6" providerId="LiveId" clId="{19075A5A-D245-0240-878E-CFB172C98ECA}" dt="2020-09-22T12:27:54.332" v="10176" actId="1076"/>
          <ac:spMkLst>
            <pc:docMk/>
            <pc:sldMk cId="514950785" sldId="410"/>
            <ac:spMk id="20" creationId="{8FBC736D-AF5B-E842-92A8-CD70ADD5903A}"/>
          </ac:spMkLst>
        </pc:spChg>
        <pc:spChg chg="add mod">
          <ac:chgData name="Nane Kratzke" userId="971be13ff4ee5ef6" providerId="LiveId" clId="{19075A5A-D245-0240-878E-CFB172C98ECA}" dt="2020-09-22T12:27:54.332" v="10176" actId="1076"/>
          <ac:spMkLst>
            <pc:docMk/>
            <pc:sldMk cId="514950785" sldId="410"/>
            <ac:spMk id="21" creationId="{51680E8F-A7E2-F24F-8B49-8972BBCF5D4C}"/>
          </ac:spMkLst>
        </pc:spChg>
        <pc:spChg chg="add mod">
          <ac:chgData name="Nane Kratzke" userId="971be13ff4ee5ef6" providerId="LiveId" clId="{19075A5A-D245-0240-878E-CFB172C98ECA}" dt="2020-09-22T12:29:57.827" v="10441" actId="20577"/>
          <ac:spMkLst>
            <pc:docMk/>
            <pc:sldMk cId="514950785" sldId="410"/>
            <ac:spMk id="22" creationId="{C7A5FAC9-3E10-CD43-9E98-B562AFB77CCC}"/>
          </ac:spMkLst>
        </pc:spChg>
      </pc:sldChg>
      <pc:sldChg chg="del">
        <pc:chgData name="Nane Kratzke" userId="971be13ff4ee5ef6" providerId="LiveId" clId="{19075A5A-D245-0240-878E-CFB172C98ECA}" dt="2020-09-22T05:46:19.519" v="192" actId="2696"/>
        <pc:sldMkLst>
          <pc:docMk/>
          <pc:sldMk cId="4183557273" sldId="410"/>
        </pc:sldMkLst>
      </pc:sldChg>
      <pc:sldChg chg="addSp delSp modSp add mod">
        <pc:chgData name="Nane Kratzke" userId="971be13ff4ee5ef6" providerId="LiveId" clId="{19075A5A-D245-0240-878E-CFB172C98ECA}" dt="2020-09-22T12:39:34.433" v="10962" actId="20577"/>
        <pc:sldMkLst>
          <pc:docMk/>
          <pc:sldMk cId="1489937729" sldId="411"/>
        </pc:sldMkLst>
        <pc:spChg chg="mod">
          <ac:chgData name="Nane Kratzke" userId="971be13ff4ee5ef6" providerId="LiveId" clId="{19075A5A-D245-0240-878E-CFB172C98ECA}" dt="2020-09-22T12:30:56.486" v="10473" actId="20577"/>
          <ac:spMkLst>
            <pc:docMk/>
            <pc:sldMk cId="1489937729" sldId="411"/>
            <ac:spMk id="3" creationId="{DD31B9DC-F7E1-9A4B-B056-E7427E104A9B}"/>
          </ac:spMkLst>
        </pc:spChg>
        <pc:spChg chg="del">
          <ac:chgData name="Nane Kratzke" userId="971be13ff4ee5ef6" providerId="LiveId" clId="{19075A5A-D245-0240-878E-CFB172C98ECA}" dt="2020-09-22T12:31:40.279" v="10474" actId="478"/>
          <ac:spMkLst>
            <pc:docMk/>
            <pc:sldMk cId="1489937729" sldId="411"/>
            <ac:spMk id="5" creationId="{53FC1A82-B72F-3E48-9998-632BB85C5812}"/>
          </ac:spMkLst>
        </pc:spChg>
        <pc:spChg chg="del">
          <ac:chgData name="Nane Kratzke" userId="971be13ff4ee5ef6" providerId="LiveId" clId="{19075A5A-D245-0240-878E-CFB172C98ECA}" dt="2020-09-22T12:31:40.279" v="10474" actId="478"/>
          <ac:spMkLst>
            <pc:docMk/>
            <pc:sldMk cId="1489937729" sldId="411"/>
            <ac:spMk id="6" creationId="{314FA769-3D09-D342-8665-75FB7997C9E0}"/>
          </ac:spMkLst>
        </pc:spChg>
        <pc:spChg chg="del">
          <ac:chgData name="Nane Kratzke" userId="971be13ff4ee5ef6" providerId="LiveId" clId="{19075A5A-D245-0240-878E-CFB172C98ECA}" dt="2020-09-22T12:31:40.279" v="10474" actId="478"/>
          <ac:spMkLst>
            <pc:docMk/>
            <pc:sldMk cId="1489937729" sldId="411"/>
            <ac:spMk id="7" creationId="{29B5A3B2-BE0B-8245-BF45-71889A281439}"/>
          </ac:spMkLst>
        </pc:spChg>
        <pc:spChg chg="del">
          <ac:chgData name="Nane Kratzke" userId="971be13ff4ee5ef6" providerId="LiveId" clId="{19075A5A-D245-0240-878E-CFB172C98ECA}" dt="2020-09-22T12:31:40.279" v="10474" actId="478"/>
          <ac:spMkLst>
            <pc:docMk/>
            <pc:sldMk cId="1489937729" sldId="411"/>
            <ac:spMk id="8" creationId="{EE6978E2-54B7-054D-90D4-27B89BEDB0C6}"/>
          </ac:spMkLst>
        </pc:spChg>
        <pc:spChg chg="del">
          <ac:chgData name="Nane Kratzke" userId="971be13ff4ee5ef6" providerId="LiveId" clId="{19075A5A-D245-0240-878E-CFB172C98ECA}" dt="2020-09-22T12:31:40.279" v="10474" actId="478"/>
          <ac:spMkLst>
            <pc:docMk/>
            <pc:sldMk cId="1489937729" sldId="411"/>
            <ac:spMk id="9" creationId="{CBD00FC8-1814-E247-AAF0-604D434A8099}"/>
          </ac:spMkLst>
        </pc:spChg>
        <pc:spChg chg="del">
          <ac:chgData name="Nane Kratzke" userId="971be13ff4ee5ef6" providerId="LiveId" clId="{19075A5A-D245-0240-878E-CFB172C98ECA}" dt="2020-09-22T12:31:40.279" v="10474" actId="478"/>
          <ac:spMkLst>
            <pc:docMk/>
            <pc:sldMk cId="1489937729" sldId="411"/>
            <ac:spMk id="10" creationId="{30CC2518-BC06-D642-B808-95A99097294F}"/>
          </ac:spMkLst>
        </pc:spChg>
        <pc:spChg chg="del">
          <ac:chgData name="Nane Kratzke" userId="971be13ff4ee5ef6" providerId="LiveId" clId="{19075A5A-D245-0240-878E-CFB172C98ECA}" dt="2020-09-22T12:31:40.279" v="10474" actId="478"/>
          <ac:spMkLst>
            <pc:docMk/>
            <pc:sldMk cId="1489937729" sldId="411"/>
            <ac:spMk id="11" creationId="{96FE7E66-AE8F-5345-8407-03CD000C2E36}"/>
          </ac:spMkLst>
        </pc:spChg>
        <pc:spChg chg="del">
          <ac:chgData name="Nane Kratzke" userId="971be13ff4ee5ef6" providerId="LiveId" clId="{19075A5A-D245-0240-878E-CFB172C98ECA}" dt="2020-09-22T12:31:40.279" v="10474" actId="478"/>
          <ac:spMkLst>
            <pc:docMk/>
            <pc:sldMk cId="1489937729" sldId="411"/>
            <ac:spMk id="12" creationId="{4EA6DAD7-A822-2B4B-9877-79D30F68DBDA}"/>
          </ac:spMkLst>
        </pc:spChg>
        <pc:spChg chg="del">
          <ac:chgData name="Nane Kratzke" userId="971be13ff4ee5ef6" providerId="LiveId" clId="{19075A5A-D245-0240-878E-CFB172C98ECA}" dt="2020-09-22T12:31:40.279" v="10474" actId="478"/>
          <ac:spMkLst>
            <pc:docMk/>
            <pc:sldMk cId="1489937729" sldId="411"/>
            <ac:spMk id="13" creationId="{0254B62D-3ECB-BA4F-93BF-746A9575DCB9}"/>
          </ac:spMkLst>
        </pc:spChg>
        <pc:spChg chg="del">
          <ac:chgData name="Nane Kratzke" userId="971be13ff4ee5ef6" providerId="LiveId" clId="{19075A5A-D245-0240-878E-CFB172C98ECA}" dt="2020-09-22T12:31:40.279" v="10474" actId="478"/>
          <ac:spMkLst>
            <pc:docMk/>
            <pc:sldMk cId="1489937729" sldId="411"/>
            <ac:spMk id="14" creationId="{12A0EF9E-C931-234A-9CD9-55823A8BED80}"/>
          </ac:spMkLst>
        </pc:spChg>
        <pc:spChg chg="del">
          <ac:chgData name="Nane Kratzke" userId="971be13ff4ee5ef6" providerId="LiveId" clId="{19075A5A-D245-0240-878E-CFB172C98ECA}" dt="2020-09-22T12:31:40.279" v="10474" actId="478"/>
          <ac:spMkLst>
            <pc:docMk/>
            <pc:sldMk cId="1489937729" sldId="411"/>
            <ac:spMk id="15" creationId="{DAE50C99-5EE9-6B4E-A711-4F1A2D5B8CB0}"/>
          </ac:spMkLst>
        </pc:spChg>
        <pc:spChg chg="del">
          <ac:chgData name="Nane Kratzke" userId="971be13ff4ee5ef6" providerId="LiveId" clId="{19075A5A-D245-0240-878E-CFB172C98ECA}" dt="2020-09-22T12:31:40.279" v="10474" actId="478"/>
          <ac:spMkLst>
            <pc:docMk/>
            <pc:sldMk cId="1489937729" sldId="411"/>
            <ac:spMk id="16" creationId="{0DE2E5F3-4BDF-3A4B-80B8-E09160ADDF67}"/>
          </ac:spMkLst>
        </pc:spChg>
        <pc:spChg chg="del">
          <ac:chgData name="Nane Kratzke" userId="971be13ff4ee5ef6" providerId="LiveId" clId="{19075A5A-D245-0240-878E-CFB172C98ECA}" dt="2020-09-22T12:31:40.279" v="10474" actId="478"/>
          <ac:spMkLst>
            <pc:docMk/>
            <pc:sldMk cId="1489937729" sldId="411"/>
            <ac:spMk id="17" creationId="{130AF6D1-5E4B-AA46-B4BB-4A9D109CA3E1}"/>
          </ac:spMkLst>
        </pc:spChg>
        <pc:spChg chg="del">
          <ac:chgData name="Nane Kratzke" userId="971be13ff4ee5ef6" providerId="LiveId" clId="{19075A5A-D245-0240-878E-CFB172C98ECA}" dt="2020-09-22T12:31:40.279" v="10474" actId="478"/>
          <ac:spMkLst>
            <pc:docMk/>
            <pc:sldMk cId="1489937729" sldId="411"/>
            <ac:spMk id="18" creationId="{6B1B500C-ADC6-8041-8167-67BFA60AF541}"/>
          </ac:spMkLst>
        </pc:spChg>
        <pc:spChg chg="del">
          <ac:chgData name="Nane Kratzke" userId="971be13ff4ee5ef6" providerId="LiveId" clId="{19075A5A-D245-0240-878E-CFB172C98ECA}" dt="2020-09-22T12:31:40.279" v="10474" actId="478"/>
          <ac:spMkLst>
            <pc:docMk/>
            <pc:sldMk cId="1489937729" sldId="411"/>
            <ac:spMk id="19" creationId="{CABAFF6F-06B9-BC4A-BC5E-69C9DFC900AC}"/>
          </ac:spMkLst>
        </pc:spChg>
        <pc:spChg chg="del">
          <ac:chgData name="Nane Kratzke" userId="971be13ff4ee5ef6" providerId="LiveId" clId="{19075A5A-D245-0240-878E-CFB172C98ECA}" dt="2020-09-22T12:31:40.279" v="10474" actId="478"/>
          <ac:spMkLst>
            <pc:docMk/>
            <pc:sldMk cId="1489937729" sldId="411"/>
            <ac:spMk id="20" creationId="{8FBC736D-AF5B-E842-92A8-CD70ADD5903A}"/>
          </ac:spMkLst>
        </pc:spChg>
        <pc:spChg chg="del">
          <ac:chgData name="Nane Kratzke" userId="971be13ff4ee5ef6" providerId="LiveId" clId="{19075A5A-D245-0240-878E-CFB172C98ECA}" dt="2020-09-22T12:31:40.279" v="10474" actId="478"/>
          <ac:spMkLst>
            <pc:docMk/>
            <pc:sldMk cId="1489937729" sldId="411"/>
            <ac:spMk id="21" creationId="{51680E8F-A7E2-F24F-8B49-8972BBCF5D4C}"/>
          </ac:spMkLst>
        </pc:spChg>
        <pc:spChg chg="del">
          <ac:chgData name="Nane Kratzke" userId="971be13ff4ee5ef6" providerId="LiveId" clId="{19075A5A-D245-0240-878E-CFB172C98ECA}" dt="2020-09-22T12:31:40.279" v="10474" actId="478"/>
          <ac:spMkLst>
            <pc:docMk/>
            <pc:sldMk cId="1489937729" sldId="411"/>
            <ac:spMk id="22" creationId="{C7A5FAC9-3E10-CD43-9E98-B562AFB77CCC}"/>
          </ac:spMkLst>
        </pc:spChg>
        <pc:spChg chg="add mod">
          <ac:chgData name="Nane Kratzke" userId="971be13ff4ee5ef6" providerId="LiveId" clId="{19075A5A-D245-0240-878E-CFB172C98ECA}" dt="2020-09-22T12:39:25.920" v="10958" actId="1076"/>
          <ac:spMkLst>
            <pc:docMk/>
            <pc:sldMk cId="1489937729" sldId="411"/>
            <ac:spMk id="24" creationId="{72931420-4651-C243-A81B-C3EED5AF0825}"/>
          </ac:spMkLst>
        </pc:spChg>
        <pc:spChg chg="add mod">
          <ac:chgData name="Nane Kratzke" userId="971be13ff4ee5ef6" providerId="LiveId" clId="{19075A5A-D245-0240-878E-CFB172C98ECA}" dt="2020-09-22T12:39:25.920" v="10958" actId="1076"/>
          <ac:spMkLst>
            <pc:docMk/>
            <pc:sldMk cId="1489937729" sldId="411"/>
            <ac:spMk id="25" creationId="{902FB5C3-21B7-E749-A989-F94D680EBF5D}"/>
          </ac:spMkLst>
        </pc:spChg>
        <pc:spChg chg="add mod">
          <ac:chgData name="Nane Kratzke" userId="971be13ff4ee5ef6" providerId="LiveId" clId="{19075A5A-D245-0240-878E-CFB172C98ECA}" dt="2020-09-22T12:39:25.920" v="10958" actId="1076"/>
          <ac:spMkLst>
            <pc:docMk/>
            <pc:sldMk cId="1489937729" sldId="411"/>
            <ac:spMk id="26" creationId="{26921956-0FA8-5044-B419-A294B61AC6CD}"/>
          </ac:spMkLst>
        </pc:spChg>
        <pc:spChg chg="add mod">
          <ac:chgData name="Nane Kratzke" userId="971be13ff4ee5ef6" providerId="LiveId" clId="{19075A5A-D245-0240-878E-CFB172C98ECA}" dt="2020-09-22T12:39:34.433" v="10962" actId="20577"/>
          <ac:spMkLst>
            <pc:docMk/>
            <pc:sldMk cId="1489937729" sldId="411"/>
            <ac:spMk id="27" creationId="{48CFE8DD-C9F3-3E49-8ABB-E4350766B588}"/>
          </ac:spMkLst>
        </pc:spChg>
        <pc:spChg chg="add mod">
          <ac:chgData name="Nane Kratzke" userId="971be13ff4ee5ef6" providerId="LiveId" clId="{19075A5A-D245-0240-878E-CFB172C98ECA}" dt="2020-09-22T12:39:25.920" v="10958" actId="1076"/>
          <ac:spMkLst>
            <pc:docMk/>
            <pc:sldMk cId="1489937729" sldId="411"/>
            <ac:spMk id="28" creationId="{118B42FF-44D7-CA40-BCD5-418932082965}"/>
          </ac:spMkLst>
        </pc:spChg>
        <pc:picChg chg="add mod">
          <ac:chgData name="Nane Kratzke" userId="971be13ff4ee5ef6" providerId="LiveId" clId="{19075A5A-D245-0240-878E-CFB172C98ECA}" dt="2020-09-22T12:39:25.920" v="10958" actId="1076"/>
          <ac:picMkLst>
            <pc:docMk/>
            <pc:sldMk cId="1489937729" sldId="411"/>
            <ac:picMk id="23" creationId="{5F2BEA1F-D570-3C41-8E72-38790317568C}"/>
          </ac:picMkLst>
        </pc:picChg>
      </pc:sldChg>
      <pc:sldChg chg="del">
        <pc:chgData name="Nane Kratzke" userId="971be13ff4ee5ef6" providerId="LiveId" clId="{19075A5A-D245-0240-878E-CFB172C98ECA}" dt="2020-09-22T05:46:19.866" v="222" actId="2696"/>
        <pc:sldMkLst>
          <pc:docMk/>
          <pc:sldMk cId="4282661720" sldId="411"/>
        </pc:sldMkLst>
      </pc:sldChg>
      <pc:sldChg chg="del">
        <pc:chgData name="Nane Kratzke" userId="971be13ff4ee5ef6" providerId="LiveId" clId="{19075A5A-D245-0240-878E-CFB172C98ECA}" dt="2020-09-22T05:46:19.565" v="196" actId="2696"/>
        <pc:sldMkLst>
          <pc:docMk/>
          <pc:sldMk cId="2566496727" sldId="412"/>
        </pc:sldMkLst>
      </pc:sldChg>
      <pc:sldChg chg="addSp delSp modSp add mod">
        <pc:chgData name="Nane Kratzke" userId="971be13ff4ee5ef6" providerId="LiveId" clId="{19075A5A-D245-0240-878E-CFB172C98ECA}" dt="2020-09-22T15:47:11.869" v="16473" actId="14100"/>
        <pc:sldMkLst>
          <pc:docMk/>
          <pc:sldMk cId="2882640944" sldId="412"/>
        </pc:sldMkLst>
        <pc:spChg chg="mod">
          <ac:chgData name="Nane Kratzke" userId="971be13ff4ee5ef6" providerId="LiveId" clId="{19075A5A-D245-0240-878E-CFB172C98ECA}" dt="2020-09-22T12:40:45.188" v="10991" actId="20577"/>
          <ac:spMkLst>
            <pc:docMk/>
            <pc:sldMk cId="2882640944" sldId="412"/>
            <ac:spMk id="2" creationId="{FF4F4391-33E9-C04F-8531-72CD78533B0F}"/>
          </ac:spMkLst>
        </pc:spChg>
        <pc:spChg chg="mod">
          <ac:chgData name="Nane Kratzke" userId="971be13ff4ee5ef6" providerId="LiveId" clId="{19075A5A-D245-0240-878E-CFB172C98ECA}" dt="2020-09-22T15:46:41.768" v="16435" actId="20577"/>
          <ac:spMkLst>
            <pc:docMk/>
            <pc:sldMk cId="2882640944" sldId="412"/>
            <ac:spMk id="3" creationId="{2D855A6C-C233-3A4C-A5BA-96DFC9BC3BA5}"/>
          </ac:spMkLst>
        </pc:spChg>
        <pc:spChg chg="add mod">
          <ac:chgData name="Nane Kratzke" userId="971be13ff4ee5ef6" providerId="LiveId" clId="{19075A5A-D245-0240-878E-CFB172C98ECA}" dt="2020-09-22T12:45:53.360" v="11159" actId="1076"/>
          <ac:spMkLst>
            <pc:docMk/>
            <pc:sldMk cId="2882640944" sldId="412"/>
            <ac:spMk id="5" creationId="{51B9B935-5EE0-E943-B605-BD04A56DD05E}"/>
          </ac:spMkLst>
        </pc:spChg>
        <pc:spChg chg="add mod">
          <ac:chgData name="Nane Kratzke" userId="971be13ff4ee5ef6" providerId="LiveId" clId="{19075A5A-D245-0240-878E-CFB172C98ECA}" dt="2020-09-22T12:45:53.360" v="11159" actId="1076"/>
          <ac:spMkLst>
            <pc:docMk/>
            <pc:sldMk cId="2882640944" sldId="412"/>
            <ac:spMk id="6" creationId="{F5E6AB38-839F-D342-8B86-02B9496A640A}"/>
          </ac:spMkLst>
        </pc:spChg>
        <pc:spChg chg="add mod">
          <ac:chgData name="Nane Kratzke" userId="971be13ff4ee5ef6" providerId="LiveId" clId="{19075A5A-D245-0240-878E-CFB172C98ECA}" dt="2020-09-22T12:45:53.360" v="11159" actId="1076"/>
          <ac:spMkLst>
            <pc:docMk/>
            <pc:sldMk cId="2882640944" sldId="412"/>
            <ac:spMk id="7" creationId="{DAF4BCAB-659E-8940-8D27-1CB368FB424F}"/>
          </ac:spMkLst>
        </pc:spChg>
        <pc:spChg chg="add mod">
          <ac:chgData name="Nane Kratzke" userId="971be13ff4ee5ef6" providerId="LiveId" clId="{19075A5A-D245-0240-878E-CFB172C98ECA}" dt="2020-09-22T12:45:53.360" v="11159" actId="1076"/>
          <ac:spMkLst>
            <pc:docMk/>
            <pc:sldMk cId="2882640944" sldId="412"/>
            <ac:spMk id="8" creationId="{800BA800-C961-074A-923A-2A12F9305865}"/>
          </ac:spMkLst>
        </pc:spChg>
        <pc:spChg chg="add mod">
          <ac:chgData name="Nane Kratzke" userId="971be13ff4ee5ef6" providerId="LiveId" clId="{19075A5A-D245-0240-878E-CFB172C98ECA}" dt="2020-09-22T12:45:53.360" v="11159" actId="1076"/>
          <ac:spMkLst>
            <pc:docMk/>
            <pc:sldMk cId="2882640944" sldId="412"/>
            <ac:spMk id="9" creationId="{8B216CB0-C909-3F40-9CE2-DB2EDF465E1E}"/>
          </ac:spMkLst>
        </pc:spChg>
        <pc:spChg chg="add mod">
          <ac:chgData name="Nane Kratzke" userId="971be13ff4ee5ef6" providerId="LiveId" clId="{19075A5A-D245-0240-878E-CFB172C98ECA}" dt="2020-09-22T12:45:53.360" v="11159" actId="1076"/>
          <ac:spMkLst>
            <pc:docMk/>
            <pc:sldMk cId="2882640944" sldId="412"/>
            <ac:spMk id="10" creationId="{110CE352-B610-254C-8B5F-D689484F6D34}"/>
          </ac:spMkLst>
        </pc:spChg>
        <pc:spChg chg="add mod">
          <ac:chgData name="Nane Kratzke" userId="971be13ff4ee5ef6" providerId="LiveId" clId="{19075A5A-D245-0240-878E-CFB172C98ECA}" dt="2020-09-22T12:45:53.360" v="11159" actId="1076"/>
          <ac:spMkLst>
            <pc:docMk/>
            <pc:sldMk cId="2882640944" sldId="412"/>
            <ac:spMk id="11" creationId="{9A4D57D0-CBAA-8646-BB85-AD0F937AAED6}"/>
          </ac:spMkLst>
        </pc:spChg>
        <pc:spChg chg="add mod">
          <ac:chgData name="Nane Kratzke" userId="971be13ff4ee5ef6" providerId="LiveId" clId="{19075A5A-D245-0240-878E-CFB172C98ECA}" dt="2020-09-22T15:47:11.869" v="16473" actId="14100"/>
          <ac:spMkLst>
            <pc:docMk/>
            <pc:sldMk cId="2882640944" sldId="412"/>
            <ac:spMk id="12" creationId="{F66987ED-6242-A341-B1D3-6BC3421DA4B3}"/>
          </ac:spMkLst>
        </pc:spChg>
        <pc:spChg chg="add del mod">
          <ac:chgData name="Nane Kratzke" userId="971be13ff4ee5ef6" providerId="LiveId" clId="{19075A5A-D245-0240-878E-CFB172C98ECA}" dt="2020-09-22T12:43:46.145" v="11101" actId="478"/>
          <ac:spMkLst>
            <pc:docMk/>
            <pc:sldMk cId="2882640944" sldId="412"/>
            <ac:spMk id="12" creationId="{FC538E8B-4112-D446-91AE-8074884010AD}"/>
          </ac:spMkLst>
        </pc:spChg>
        <pc:spChg chg="add del mod">
          <ac:chgData name="Nane Kratzke" userId="971be13ff4ee5ef6" providerId="LiveId" clId="{19075A5A-D245-0240-878E-CFB172C98ECA}" dt="2020-09-22T12:45:38.813" v="11157" actId="478"/>
          <ac:spMkLst>
            <pc:docMk/>
            <pc:sldMk cId="2882640944" sldId="412"/>
            <ac:spMk id="13" creationId="{68940DFB-98F7-C343-80C5-B80C2E172593}"/>
          </ac:spMkLst>
        </pc:spChg>
        <pc:spChg chg="add mod">
          <ac:chgData name="Nane Kratzke" userId="971be13ff4ee5ef6" providerId="LiveId" clId="{19075A5A-D245-0240-878E-CFB172C98ECA}" dt="2020-09-22T12:45:53.360" v="11159" actId="1076"/>
          <ac:spMkLst>
            <pc:docMk/>
            <pc:sldMk cId="2882640944" sldId="412"/>
            <ac:spMk id="14" creationId="{08527345-DBB4-C840-BCA1-DDF2FAB85F0C}"/>
          </ac:spMkLst>
        </pc:spChg>
        <pc:spChg chg="add mod">
          <ac:chgData name="Nane Kratzke" userId="971be13ff4ee5ef6" providerId="LiveId" clId="{19075A5A-D245-0240-878E-CFB172C98ECA}" dt="2020-09-22T12:45:53.360" v="11159" actId="1076"/>
          <ac:spMkLst>
            <pc:docMk/>
            <pc:sldMk cId="2882640944" sldId="412"/>
            <ac:spMk id="15" creationId="{68CA4A51-A82A-2D4F-A36E-2E5C4DFCD974}"/>
          </ac:spMkLst>
        </pc:spChg>
        <pc:spChg chg="add mod">
          <ac:chgData name="Nane Kratzke" userId="971be13ff4ee5ef6" providerId="LiveId" clId="{19075A5A-D245-0240-878E-CFB172C98ECA}" dt="2020-09-22T12:45:53.360" v="11159" actId="1076"/>
          <ac:spMkLst>
            <pc:docMk/>
            <pc:sldMk cId="2882640944" sldId="412"/>
            <ac:spMk id="16" creationId="{ED95ED86-E681-D54F-8F69-ABFC693E0866}"/>
          </ac:spMkLst>
        </pc:spChg>
        <pc:spChg chg="add mod">
          <ac:chgData name="Nane Kratzke" userId="971be13ff4ee5ef6" providerId="LiveId" clId="{19075A5A-D245-0240-878E-CFB172C98ECA}" dt="2020-09-22T12:45:53.360" v="11159" actId="1076"/>
          <ac:spMkLst>
            <pc:docMk/>
            <pc:sldMk cId="2882640944" sldId="412"/>
            <ac:spMk id="17" creationId="{135E8F0E-8F2A-224D-8D59-9BCB9EF628AB}"/>
          </ac:spMkLst>
        </pc:spChg>
        <pc:spChg chg="add mod">
          <ac:chgData name="Nane Kratzke" userId="971be13ff4ee5ef6" providerId="LiveId" clId="{19075A5A-D245-0240-878E-CFB172C98ECA}" dt="2020-09-22T12:45:53.360" v="11159" actId="1076"/>
          <ac:spMkLst>
            <pc:docMk/>
            <pc:sldMk cId="2882640944" sldId="412"/>
            <ac:spMk id="18" creationId="{83835EA6-5C7E-734C-AC48-6CD4C2B0412C}"/>
          </ac:spMkLst>
        </pc:spChg>
        <pc:spChg chg="add mod">
          <ac:chgData name="Nane Kratzke" userId="971be13ff4ee5ef6" providerId="LiveId" clId="{19075A5A-D245-0240-878E-CFB172C98ECA}" dt="2020-09-22T12:45:53.360" v="11159" actId="1076"/>
          <ac:spMkLst>
            <pc:docMk/>
            <pc:sldMk cId="2882640944" sldId="412"/>
            <ac:spMk id="19" creationId="{EB027A4A-93F6-AA44-A16C-ADAD2D7C028E}"/>
          </ac:spMkLst>
        </pc:spChg>
        <pc:spChg chg="add mod">
          <ac:chgData name="Nane Kratzke" userId="971be13ff4ee5ef6" providerId="LiveId" clId="{19075A5A-D245-0240-878E-CFB172C98ECA}" dt="2020-09-22T12:45:53.360" v="11159" actId="1076"/>
          <ac:spMkLst>
            <pc:docMk/>
            <pc:sldMk cId="2882640944" sldId="412"/>
            <ac:spMk id="20" creationId="{E983D60F-CE83-854E-8799-FEE271839411}"/>
          </ac:spMkLst>
        </pc:spChg>
        <pc:spChg chg="add mod">
          <ac:chgData name="Nane Kratzke" userId="971be13ff4ee5ef6" providerId="LiveId" clId="{19075A5A-D245-0240-878E-CFB172C98ECA}" dt="2020-09-22T12:45:53.360" v="11159" actId="1076"/>
          <ac:spMkLst>
            <pc:docMk/>
            <pc:sldMk cId="2882640944" sldId="412"/>
            <ac:spMk id="21" creationId="{A9D68A97-2853-CD4E-B074-7DFA11F1C9F2}"/>
          </ac:spMkLst>
        </pc:spChg>
        <pc:spChg chg="add mod">
          <ac:chgData name="Nane Kratzke" userId="971be13ff4ee5ef6" providerId="LiveId" clId="{19075A5A-D245-0240-878E-CFB172C98ECA}" dt="2020-09-22T12:45:53.360" v="11159" actId="1076"/>
          <ac:spMkLst>
            <pc:docMk/>
            <pc:sldMk cId="2882640944" sldId="412"/>
            <ac:spMk id="22" creationId="{D32E152C-95FC-CA4D-906F-44E389ED9951}"/>
          </ac:spMkLst>
        </pc:spChg>
        <pc:spChg chg="add mod">
          <ac:chgData name="Nane Kratzke" userId="971be13ff4ee5ef6" providerId="LiveId" clId="{19075A5A-D245-0240-878E-CFB172C98ECA}" dt="2020-09-22T12:45:53.360" v="11159" actId="1076"/>
          <ac:spMkLst>
            <pc:docMk/>
            <pc:sldMk cId="2882640944" sldId="412"/>
            <ac:spMk id="23" creationId="{666E4B0C-A447-4F47-B46F-2DCFFFB00CB7}"/>
          </ac:spMkLst>
        </pc:spChg>
      </pc:sldChg>
      <pc:sldChg chg="addSp delSp modSp add mod">
        <pc:chgData name="Nane Kratzke" userId="971be13ff4ee5ef6" providerId="LiveId" clId="{19075A5A-D245-0240-878E-CFB172C98ECA}" dt="2020-09-22T15:59:20.489" v="16494" actId="1076"/>
        <pc:sldMkLst>
          <pc:docMk/>
          <pc:sldMk cId="652577850" sldId="413"/>
        </pc:sldMkLst>
        <pc:spChg chg="mod">
          <ac:chgData name="Nane Kratzke" userId="971be13ff4ee5ef6" providerId="LiveId" clId="{19075A5A-D245-0240-878E-CFB172C98ECA}" dt="2020-09-22T12:47:34.814" v="11179" actId="20577"/>
          <ac:spMkLst>
            <pc:docMk/>
            <pc:sldMk cId="652577850" sldId="413"/>
            <ac:spMk id="3" creationId="{2D855A6C-C233-3A4C-A5BA-96DFC9BC3BA5}"/>
          </ac:spMkLst>
        </pc:spChg>
        <pc:spChg chg="del">
          <ac:chgData name="Nane Kratzke" userId="971be13ff4ee5ef6" providerId="LiveId" clId="{19075A5A-D245-0240-878E-CFB172C98ECA}" dt="2020-09-22T12:47:39.905" v="11180" actId="478"/>
          <ac:spMkLst>
            <pc:docMk/>
            <pc:sldMk cId="652577850" sldId="413"/>
            <ac:spMk id="5" creationId="{51B9B935-5EE0-E943-B605-BD04A56DD05E}"/>
          </ac:spMkLst>
        </pc:spChg>
        <pc:spChg chg="del">
          <ac:chgData name="Nane Kratzke" userId="971be13ff4ee5ef6" providerId="LiveId" clId="{19075A5A-D245-0240-878E-CFB172C98ECA}" dt="2020-09-22T12:47:39.905" v="11180" actId="478"/>
          <ac:spMkLst>
            <pc:docMk/>
            <pc:sldMk cId="652577850" sldId="413"/>
            <ac:spMk id="6" creationId="{F5E6AB38-839F-D342-8B86-02B9496A640A}"/>
          </ac:spMkLst>
        </pc:spChg>
        <pc:spChg chg="del">
          <ac:chgData name="Nane Kratzke" userId="971be13ff4ee5ef6" providerId="LiveId" clId="{19075A5A-D245-0240-878E-CFB172C98ECA}" dt="2020-09-22T12:47:39.905" v="11180" actId="478"/>
          <ac:spMkLst>
            <pc:docMk/>
            <pc:sldMk cId="652577850" sldId="413"/>
            <ac:spMk id="7" creationId="{DAF4BCAB-659E-8940-8D27-1CB368FB424F}"/>
          </ac:spMkLst>
        </pc:spChg>
        <pc:spChg chg="del">
          <ac:chgData name="Nane Kratzke" userId="971be13ff4ee5ef6" providerId="LiveId" clId="{19075A5A-D245-0240-878E-CFB172C98ECA}" dt="2020-09-22T12:47:39.905" v="11180" actId="478"/>
          <ac:spMkLst>
            <pc:docMk/>
            <pc:sldMk cId="652577850" sldId="413"/>
            <ac:spMk id="8" creationId="{800BA800-C961-074A-923A-2A12F9305865}"/>
          </ac:spMkLst>
        </pc:spChg>
        <pc:spChg chg="del">
          <ac:chgData name="Nane Kratzke" userId="971be13ff4ee5ef6" providerId="LiveId" clId="{19075A5A-D245-0240-878E-CFB172C98ECA}" dt="2020-09-22T12:47:39.905" v="11180" actId="478"/>
          <ac:spMkLst>
            <pc:docMk/>
            <pc:sldMk cId="652577850" sldId="413"/>
            <ac:spMk id="9" creationId="{8B216CB0-C909-3F40-9CE2-DB2EDF465E1E}"/>
          </ac:spMkLst>
        </pc:spChg>
        <pc:spChg chg="del">
          <ac:chgData name="Nane Kratzke" userId="971be13ff4ee5ef6" providerId="LiveId" clId="{19075A5A-D245-0240-878E-CFB172C98ECA}" dt="2020-09-22T12:47:39.905" v="11180" actId="478"/>
          <ac:spMkLst>
            <pc:docMk/>
            <pc:sldMk cId="652577850" sldId="413"/>
            <ac:spMk id="10" creationId="{110CE352-B610-254C-8B5F-D689484F6D34}"/>
          </ac:spMkLst>
        </pc:spChg>
        <pc:spChg chg="del">
          <ac:chgData name="Nane Kratzke" userId="971be13ff4ee5ef6" providerId="LiveId" clId="{19075A5A-D245-0240-878E-CFB172C98ECA}" dt="2020-09-22T12:47:39.905" v="11180" actId="478"/>
          <ac:spMkLst>
            <pc:docMk/>
            <pc:sldMk cId="652577850" sldId="413"/>
            <ac:spMk id="11" creationId="{9A4D57D0-CBAA-8646-BB85-AD0F937AAED6}"/>
          </ac:spMkLst>
        </pc:spChg>
        <pc:spChg chg="add mod">
          <ac:chgData name="Nane Kratzke" userId="971be13ff4ee5ef6" providerId="LiveId" clId="{19075A5A-D245-0240-878E-CFB172C98ECA}" dt="2020-09-22T12:50:50.872" v="11490" actId="207"/>
          <ac:spMkLst>
            <pc:docMk/>
            <pc:sldMk cId="652577850" sldId="413"/>
            <ac:spMk id="13" creationId="{C340C318-8154-4041-8F36-36F1377245B8}"/>
          </ac:spMkLst>
        </pc:spChg>
        <pc:spChg chg="del">
          <ac:chgData name="Nane Kratzke" userId="971be13ff4ee5ef6" providerId="LiveId" clId="{19075A5A-D245-0240-878E-CFB172C98ECA}" dt="2020-09-22T12:47:39.905" v="11180" actId="478"/>
          <ac:spMkLst>
            <pc:docMk/>
            <pc:sldMk cId="652577850" sldId="413"/>
            <ac:spMk id="14" creationId="{08527345-DBB4-C840-BCA1-DDF2FAB85F0C}"/>
          </ac:spMkLst>
        </pc:spChg>
        <pc:spChg chg="del">
          <ac:chgData name="Nane Kratzke" userId="971be13ff4ee5ef6" providerId="LiveId" clId="{19075A5A-D245-0240-878E-CFB172C98ECA}" dt="2020-09-22T12:47:39.905" v="11180" actId="478"/>
          <ac:spMkLst>
            <pc:docMk/>
            <pc:sldMk cId="652577850" sldId="413"/>
            <ac:spMk id="15" creationId="{68CA4A51-A82A-2D4F-A36E-2E5C4DFCD974}"/>
          </ac:spMkLst>
        </pc:spChg>
        <pc:spChg chg="del">
          <ac:chgData name="Nane Kratzke" userId="971be13ff4ee5ef6" providerId="LiveId" clId="{19075A5A-D245-0240-878E-CFB172C98ECA}" dt="2020-09-22T12:47:39.905" v="11180" actId="478"/>
          <ac:spMkLst>
            <pc:docMk/>
            <pc:sldMk cId="652577850" sldId="413"/>
            <ac:spMk id="16" creationId="{ED95ED86-E681-D54F-8F69-ABFC693E0866}"/>
          </ac:spMkLst>
        </pc:spChg>
        <pc:spChg chg="del">
          <ac:chgData name="Nane Kratzke" userId="971be13ff4ee5ef6" providerId="LiveId" clId="{19075A5A-D245-0240-878E-CFB172C98ECA}" dt="2020-09-22T12:47:39.905" v="11180" actId="478"/>
          <ac:spMkLst>
            <pc:docMk/>
            <pc:sldMk cId="652577850" sldId="413"/>
            <ac:spMk id="17" creationId="{135E8F0E-8F2A-224D-8D59-9BCB9EF628AB}"/>
          </ac:spMkLst>
        </pc:spChg>
        <pc:spChg chg="del">
          <ac:chgData name="Nane Kratzke" userId="971be13ff4ee5ef6" providerId="LiveId" clId="{19075A5A-D245-0240-878E-CFB172C98ECA}" dt="2020-09-22T12:47:39.905" v="11180" actId="478"/>
          <ac:spMkLst>
            <pc:docMk/>
            <pc:sldMk cId="652577850" sldId="413"/>
            <ac:spMk id="18" creationId="{83835EA6-5C7E-734C-AC48-6CD4C2B0412C}"/>
          </ac:spMkLst>
        </pc:spChg>
        <pc:spChg chg="del">
          <ac:chgData name="Nane Kratzke" userId="971be13ff4ee5ef6" providerId="LiveId" clId="{19075A5A-D245-0240-878E-CFB172C98ECA}" dt="2020-09-22T12:47:39.905" v="11180" actId="478"/>
          <ac:spMkLst>
            <pc:docMk/>
            <pc:sldMk cId="652577850" sldId="413"/>
            <ac:spMk id="19" creationId="{EB027A4A-93F6-AA44-A16C-ADAD2D7C028E}"/>
          </ac:spMkLst>
        </pc:spChg>
        <pc:spChg chg="del">
          <ac:chgData name="Nane Kratzke" userId="971be13ff4ee5ef6" providerId="LiveId" clId="{19075A5A-D245-0240-878E-CFB172C98ECA}" dt="2020-09-22T12:47:39.905" v="11180" actId="478"/>
          <ac:spMkLst>
            <pc:docMk/>
            <pc:sldMk cId="652577850" sldId="413"/>
            <ac:spMk id="20" creationId="{E983D60F-CE83-854E-8799-FEE271839411}"/>
          </ac:spMkLst>
        </pc:spChg>
        <pc:spChg chg="del">
          <ac:chgData name="Nane Kratzke" userId="971be13ff4ee5ef6" providerId="LiveId" clId="{19075A5A-D245-0240-878E-CFB172C98ECA}" dt="2020-09-22T12:47:39.905" v="11180" actId="478"/>
          <ac:spMkLst>
            <pc:docMk/>
            <pc:sldMk cId="652577850" sldId="413"/>
            <ac:spMk id="21" creationId="{A9D68A97-2853-CD4E-B074-7DFA11F1C9F2}"/>
          </ac:spMkLst>
        </pc:spChg>
        <pc:spChg chg="del">
          <ac:chgData name="Nane Kratzke" userId="971be13ff4ee5ef6" providerId="LiveId" clId="{19075A5A-D245-0240-878E-CFB172C98ECA}" dt="2020-09-22T12:47:39.905" v="11180" actId="478"/>
          <ac:spMkLst>
            <pc:docMk/>
            <pc:sldMk cId="652577850" sldId="413"/>
            <ac:spMk id="22" creationId="{D32E152C-95FC-CA4D-906F-44E389ED9951}"/>
          </ac:spMkLst>
        </pc:spChg>
        <pc:spChg chg="del">
          <ac:chgData name="Nane Kratzke" userId="971be13ff4ee5ef6" providerId="LiveId" clId="{19075A5A-D245-0240-878E-CFB172C98ECA}" dt="2020-09-22T12:47:39.905" v="11180" actId="478"/>
          <ac:spMkLst>
            <pc:docMk/>
            <pc:sldMk cId="652577850" sldId="413"/>
            <ac:spMk id="23" creationId="{666E4B0C-A447-4F47-B46F-2DCFFFB00CB7}"/>
          </ac:spMkLst>
        </pc:spChg>
        <pc:spChg chg="add mod">
          <ac:chgData name="Nane Kratzke" userId="971be13ff4ee5ef6" providerId="LiveId" clId="{19075A5A-D245-0240-878E-CFB172C98ECA}" dt="2020-09-22T12:52:48.224" v="11557" actId="20577"/>
          <ac:spMkLst>
            <pc:docMk/>
            <pc:sldMk cId="652577850" sldId="413"/>
            <ac:spMk id="24" creationId="{0A488D65-D9BE-A04C-9EC0-FC142AF5CD91}"/>
          </ac:spMkLst>
        </pc:spChg>
        <pc:spChg chg="add mod">
          <ac:chgData name="Nane Kratzke" userId="971be13ff4ee5ef6" providerId="LiveId" clId="{19075A5A-D245-0240-878E-CFB172C98ECA}" dt="2020-09-22T13:22:55.264" v="13716" actId="20577"/>
          <ac:spMkLst>
            <pc:docMk/>
            <pc:sldMk cId="652577850" sldId="413"/>
            <ac:spMk id="25" creationId="{E78A001A-9130-164E-A461-3797C0E0097A}"/>
          </ac:spMkLst>
        </pc:spChg>
        <pc:picChg chg="add mod">
          <ac:chgData name="Nane Kratzke" userId="971be13ff4ee5ef6" providerId="LiveId" clId="{19075A5A-D245-0240-878E-CFB172C98ECA}" dt="2020-09-22T15:59:20.489" v="16494" actId="1076"/>
          <ac:picMkLst>
            <pc:docMk/>
            <pc:sldMk cId="652577850" sldId="413"/>
            <ac:picMk id="5" creationId="{D320EBEA-B82D-3B4D-92EB-C921525597DA}"/>
          </ac:picMkLst>
        </pc:picChg>
        <pc:picChg chg="add mod">
          <ac:chgData name="Nane Kratzke" userId="971be13ff4ee5ef6" providerId="LiveId" clId="{19075A5A-D245-0240-878E-CFB172C98ECA}" dt="2020-09-22T12:48:40.211" v="11186" actId="14861"/>
          <ac:picMkLst>
            <pc:docMk/>
            <pc:sldMk cId="652577850" sldId="413"/>
            <ac:picMk id="12" creationId="{E343A700-A3A4-FE4A-9EB9-15CE0F374195}"/>
          </ac:picMkLst>
        </pc:picChg>
      </pc:sldChg>
      <pc:sldChg chg="del">
        <pc:chgData name="Nane Kratzke" userId="971be13ff4ee5ef6" providerId="LiveId" clId="{19075A5A-D245-0240-878E-CFB172C98ECA}" dt="2020-09-22T05:46:19.744" v="212" actId="2696"/>
        <pc:sldMkLst>
          <pc:docMk/>
          <pc:sldMk cId="1094811382" sldId="413"/>
        </pc:sldMkLst>
      </pc:sldChg>
      <pc:sldChg chg="del">
        <pc:chgData name="Nane Kratzke" userId="971be13ff4ee5ef6" providerId="LiveId" clId="{19075A5A-D245-0240-878E-CFB172C98ECA}" dt="2020-09-22T05:46:19.493" v="190" actId="2696"/>
        <pc:sldMkLst>
          <pc:docMk/>
          <pc:sldMk cId="48934107" sldId="414"/>
        </pc:sldMkLst>
      </pc:sldChg>
      <pc:sldChg chg="addSp modSp add mod">
        <pc:chgData name="Nane Kratzke" userId="971be13ff4ee5ef6" providerId="LiveId" clId="{19075A5A-D245-0240-878E-CFB172C98ECA}" dt="2020-09-22T15:54:17.272" v="16483" actId="1366"/>
        <pc:sldMkLst>
          <pc:docMk/>
          <pc:sldMk cId="1306002383" sldId="414"/>
        </pc:sldMkLst>
        <pc:spChg chg="mod">
          <ac:chgData name="Nane Kratzke" userId="971be13ff4ee5ef6" providerId="LiveId" clId="{19075A5A-D245-0240-878E-CFB172C98ECA}" dt="2020-09-22T13:14:00.323" v="12730" actId="20577"/>
          <ac:spMkLst>
            <pc:docMk/>
            <pc:sldMk cId="1306002383" sldId="414"/>
            <ac:spMk id="3" creationId="{2D855A6C-C233-3A4C-A5BA-96DFC9BC3BA5}"/>
          </ac:spMkLst>
        </pc:spChg>
        <pc:spChg chg="add mod">
          <ac:chgData name="Nane Kratzke" userId="971be13ff4ee5ef6" providerId="LiveId" clId="{19075A5A-D245-0240-878E-CFB172C98ECA}" dt="2020-09-22T15:54:00.009" v="16479" actId="1076"/>
          <ac:spMkLst>
            <pc:docMk/>
            <pc:sldMk cId="1306002383" sldId="414"/>
            <ac:spMk id="9" creationId="{F37B3044-4CCE-5B4A-83BD-30766316B02F}"/>
          </ac:spMkLst>
        </pc:spChg>
        <pc:spChg chg="add mod">
          <ac:chgData name="Nane Kratzke" userId="971be13ff4ee5ef6" providerId="LiveId" clId="{19075A5A-D245-0240-878E-CFB172C98ECA}" dt="2020-09-22T15:54:00.009" v="16479" actId="1076"/>
          <ac:spMkLst>
            <pc:docMk/>
            <pc:sldMk cId="1306002383" sldId="414"/>
            <ac:spMk id="10" creationId="{A0035584-2AD6-2B48-A553-BBE28169366F}"/>
          </ac:spMkLst>
        </pc:spChg>
        <pc:spChg chg="mod">
          <ac:chgData name="Nane Kratzke" userId="971be13ff4ee5ef6" providerId="LiveId" clId="{19075A5A-D245-0240-878E-CFB172C98ECA}" dt="2020-09-22T13:11:45.815" v="12724" actId="14100"/>
          <ac:spMkLst>
            <pc:docMk/>
            <pc:sldMk cId="1306002383" sldId="414"/>
            <ac:spMk id="13" creationId="{C340C318-8154-4041-8F36-36F1377245B8}"/>
          </ac:spMkLst>
        </pc:spChg>
        <pc:spChg chg="mod">
          <ac:chgData name="Nane Kratzke" userId="971be13ff4ee5ef6" providerId="LiveId" clId="{19075A5A-D245-0240-878E-CFB172C98ECA}" dt="2020-09-22T13:11:12.692" v="12718" actId="3064"/>
          <ac:spMkLst>
            <pc:docMk/>
            <pc:sldMk cId="1306002383" sldId="414"/>
            <ac:spMk id="24" creationId="{0A488D65-D9BE-A04C-9EC0-FC142AF5CD91}"/>
          </ac:spMkLst>
        </pc:spChg>
        <pc:spChg chg="mod">
          <ac:chgData name="Nane Kratzke" userId="971be13ff4ee5ef6" providerId="LiveId" clId="{19075A5A-D245-0240-878E-CFB172C98ECA}" dt="2020-09-22T12:58:58.108" v="11610" actId="20577"/>
          <ac:spMkLst>
            <pc:docMk/>
            <pc:sldMk cId="1306002383" sldId="414"/>
            <ac:spMk id="25" creationId="{E78A001A-9130-164E-A461-3797C0E0097A}"/>
          </ac:spMkLst>
        </pc:spChg>
        <pc:picChg chg="add mod">
          <ac:chgData name="Nane Kratzke" userId="971be13ff4ee5ef6" providerId="LiveId" clId="{19075A5A-D245-0240-878E-CFB172C98ECA}" dt="2020-09-22T15:54:17.272" v="16483" actId="1366"/>
          <ac:picMkLst>
            <pc:docMk/>
            <pc:sldMk cId="1306002383" sldId="414"/>
            <ac:picMk id="5" creationId="{35CF7BE7-F4B6-DD49-B4CB-A564F62817E9}"/>
          </ac:picMkLst>
        </pc:picChg>
        <pc:picChg chg="mod">
          <ac:chgData name="Nane Kratzke" userId="971be13ff4ee5ef6" providerId="LiveId" clId="{19075A5A-D245-0240-878E-CFB172C98ECA}" dt="2020-09-22T13:11:41.321" v="12723" actId="14100"/>
          <ac:picMkLst>
            <pc:docMk/>
            <pc:sldMk cId="1306002383" sldId="414"/>
            <ac:picMk id="12" creationId="{E343A700-A3A4-FE4A-9EB9-15CE0F374195}"/>
          </ac:picMkLst>
        </pc:picChg>
      </pc:sldChg>
      <pc:sldChg chg="modSp add mod">
        <pc:chgData name="Nane Kratzke" userId="971be13ff4ee5ef6" providerId="LiveId" clId="{19075A5A-D245-0240-878E-CFB172C98ECA}" dt="2020-09-22T13:25:26.198" v="13751"/>
        <pc:sldMkLst>
          <pc:docMk/>
          <pc:sldMk cId="1483791297" sldId="415"/>
        </pc:sldMkLst>
        <pc:spChg chg="mod">
          <ac:chgData name="Nane Kratzke" userId="971be13ff4ee5ef6" providerId="LiveId" clId="{19075A5A-D245-0240-878E-CFB172C98ECA}" dt="2020-09-22T13:14:45.088" v="12749" actId="20577"/>
          <ac:spMkLst>
            <pc:docMk/>
            <pc:sldMk cId="1483791297" sldId="415"/>
            <ac:spMk id="3" creationId="{2D855A6C-C233-3A4C-A5BA-96DFC9BC3BA5}"/>
          </ac:spMkLst>
        </pc:spChg>
        <pc:spChg chg="mod">
          <ac:chgData name="Nane Kratzke" userId="971be13ff4ee5ef6" providerId="LiveId" clId="{19075A5A-D245-0240-878E-CFB172C98ECA}" dt="2020-09-22T13:20:19.078" v="13699" actId="1076"/>
          <ac:spMkLst>
            <pc:docMk/>
            <pc:sldMk cId="1483791297" sldId="415"/>
            <ac:spMk id="9" creationId="{F37B3044-4CCE-5B4A-83BD-30766316B02F}"/>
          </ac:spMkLst>
        </pc:spChg>
        <pc:spChg chg="mod">
          <ac:chgData name="Nane Kratzke" userId="971be13ff4ee5ef6" providerId="LiveId" clId="{19075A5A-D245-0240-878E-CFB172C98ECA}" dt="2020-09-22T13:20:12.520" v="13698" actId="1076"/>
          <ac:spMkLst>
            <pc:docMk/>
            <pc:sldMk cId="1483791297" sldId="415"/>
            <ac:spMk id="10" creationId="{A0035584-2AD6-2B48-A553-BBE28169366F}"/>
          </ac:spMkLst>
        </pc:spChg>
        <pc:spChg chg="mod">
          <ac:chgData name="Nane Kratzke" userId="971be13ff4ee5ef6" providerId="LiveId" clId="{19075A5A-D245-0240-878E-CFB172C98ECA}" dt="2020-09-22T13:18:15.423" v="13371" actId="14100"/>
          <ac:spMkLst>
            <pc:docMk/>
            <pc:sldMk cId="1483791297" sldId="415"/>
            <ac:spMk id="13" creationId="{C340C318-8154-4041-8F36-36F1377245B8}"/>
          </ac:spMkLst>
        </pc:spChg>
        <pc:spChg chg="mod">
          <ac:chgData name="Nane Kratzke" userId="971be13ff4ee5ef6" providerId="LiveId" clId="{19075A5A-D245-0240-878E-CFB172C98ECA}" dt="2020-09-22T13:14:54.484" v="12760" actId="20577"/>
          <ac:spMkLst>
            <pc:docMk/>
            <pc:sldMk cId="1483791297" sldId="415"/>
            <ac:spMk id="24" creationId="{0A488D65-D9BE-A04C-9EC0-FC142AF5CD91}"/>
          </ac:spMkLst>
        </pc:spChg>
        <pc:spChg chg="mod">
          <ac:chgData name="Nane Kratzke" userId="971be13ff4ee5ef6" providerId="LiveId" clId="{19075A5A-D245-0240-878E-CFB172C98ECA}" dt="2020-09-22T13:25:26.198" v="13751"/>
          <ac:spMkLst>
            <pc:docMk/>
            <pc:sldMk cId="1483791297" sldId="415"/>
            <ac:spMk id="25" creationId="{E78A001A-9130-164E-A461-3797C0E0097A}"/>
          </ac:spMkLst>
        </pc:spChg>
        <pc:picChg chg="mod">
          <ac:chgData name="Nane Kratzke" userId="971be13ff4ee5ef6" providerId="LiveId" clId="{19075A5A-D245-0240-878E-CFB172C98ECA}" dt="2020-09-22T13:15:43.535" v="12762" actId="1076"/>
          <ac:picMkLst>
            <pc:docMk/>
            <pc:sldMk cId="1483791297" sldId="415"/>
            <ac:picMk id="12" creationId="{E343A700-A3A4-FE4A-9EB9-15CE0F374195}"/>
          </ac:picMkLst>
        </pc:picChg>
      </pc:sldChg>
      <pc:sldChg chg="del">
        <pc:chgData name="Nane Kratzke" userId="971be13ff4ee5ef6" providerId="LiveId" clId="{19075A5A-D245-0240-878E-CFB172C98ECA}" dt="2020-09-22T05:46:19.893" v="223" actId="2696"/>
        <pc:sldMkLst>
          <pc:docMk/>
          <pc:sldMk cId="3537529939" sldId="415"/>
        </pc:sldMkLst>
      </pc:sldChg>
      <pc:sldChg chg="del">
        <pc:chgData name="Nane Kratzke" userId="971be13ff4ee5ef6" providerId="LiveId" clId="{19075A5A-D245-0240-878E-CFB172C98ECA}" dt="2020-09-22T05:46:19.627" v="202" actId="2696"/>
        <pc:sldMkLst>
          <pc:docMk/>
          <pc:sldMk cId="901601372" sldId="416"/>
        </pc:sldMkLst>
      </pc:sldChg>
      <pc:sldChg chg="addSp delSp modSp add mod">
        <pc:chgData name="Nane Kratzke" userId="971be13ff4ee5ef6" providerId="LiveId" clId="{19075A5A-D245-0240-878E-CFB172C98ECA}" dt="2020-09-22T13:34:57.721" v="14474" actId="20577"/>
        <pc:sldMkLst>
          <pc:docMk/>
          <pc:sldMk cId="3332016124" sldId="416"/>
        </pc:sldMkLst>
        <pc:spChg chg="mod">
          <ac:chgData name="Nane Kratzke" userId="971be13ff4ee5ef6" providerId="LiveId" clId="{19075A5A-D245-0240-878E-CFB172C98ECA}" dt="2020-09-22T13:27:34.379" v="13761" actId="20577"/>
          <ac:spMkLst>
            <pc:docMk/>
            <pc:sldMk cId="3332016124" sldId="416"/>
            <ac:spMk id="2" creationId="{42747490-25DE-5445-B143-60D17E8AECCF}"/>
          </ac:spMkLst>
        </pc:spChg>
        <pc:spChg chg="mod">
          <ac:chgData name="Nane Kratzke" userId="971be13ff4ee5ef6" providerId="LiveId" clId="{19075A5A-D245-0240-878E-CFB172C98ECA}" dt="2020-09-22T13:34:57.721" v="14474" actId="20577"/>
          <ac:spMkLst>
            <pc:docMk/>
            <pc:sldMk cId="3332016124" sldId="416"/>
            <ac:spMk id="3" creationId="{B959B030-6B06-044D-BA87-11ED6E878814}"/>
          </ac:spMkLst>
        </pc:spChg>
        <pc:spChg chg="add mod">
          <ac:chgData name="Nane Kratzke" userId="971be13ff4ee5ef6" providerId="LiveId" clId="{19075A5A-D245-0240-878E-CFB172C98ECA}" dt="2020-09-22T13:33:17.518" v="14455" actId="14100"/>
          <ac:spMkLst>
            <pc:docMk/>
            <pc:sldMk cId="3332016124" sldId="416"/>
            <ac:spMk id="5" creationId="{167CFCFC-2AC2-DB4A-AA43-5932368231CE}"/>
          </ac:spMkLst>
        </pc:spChg>
        <pc:spChg chg="add mod">
          <ac:chgData name="Nane Kratzke" userId="971be13ff4ee5ef6" providerId="LiveId" clId="{19075A5A-D245-0240-878E-CFB172C98ECA}" dt="2020-09-22T13:28:39.316" v="13774"/>
          <ac:spMkLst>
            <pc:docMk/>
            <pc:sldMk cId="3332016124" sldId="416"/>
            <ac:spMk id="6" creationId="{6429FDBC-2140-374C-8644-BD3C97DFB325}"/>
          </ac:spMkLst>
        </pc:spChg>
        <pc:spChg chg="add mod">
          <ac:chgData name="Nane Kratzke" userId="971be13ff4ee5ef6" providerId="LiveId" clId="{19075A5A-D245-0240-878E-CFB172C98ECA}" dt="2020-09-22T13:34:39.518" v="14467" actId="14861"/>
          <ac:spMkLst>
            <pc:docMk/>
            <pc:sldMk cId="3332016124" sldId="416"/>
            <ac:spMk id="7" creationId="{D41F791D-4AD2-5449-9700-9B4B3C0CBC5E}"/>
          </ac:spMkLst>
        </pc:spChg>
        <pc:picChg chg="add del mod">
          <ac:chgData name="Nane Kratzke" userId="971be13ff4ee5ef6" providerId="LiveId" clId="{19075A5A-D245-0240-878E-CFB172C98ECA}" dt="2020-09-22T13:33:53.998" v="14457" actId="478"/>
          <ac:picMkLst>
            <pc:docMk/>
            <pc:sldMk cId="3332016124" sldId="416"/>
            <ac:picMk id="6145" creationId="{D2B712C8-6DA8-3845-AA50-9E25F678AC91}"/>
          </ac:picMkLst>
        </pc:picChg>
        <pc:picChg chg="add mod">
          <ac:chgData name="Nane Kratzke" userId="971be13ff4ee5ef6" providerId="LiveId" clId="{19075A5A-D245-0240-878E-CFB172C98ECA}" dt="2020-09-22T13:34:31.730" v="14466" actId="1076"/>
          <ac:picMkLst>
            <pc:docMk/>
            <pc:sldMk cId="3332016124" sldId="416"/>
            <ac:picMk id="6146" creationId="{076ACED6-F69D-C54D-9883-82272DDA0AC0}"/>
          </ac:picMkLst>
        </pc:picChg>
      </pc:sldChg>
      <pc:sldChg chg="addSp delSp modSp add mod">
        <pc:chgData name="Nane Kratzke" userId="971be13ff4ee5ef6" providerId="LiveId" clId="{19075A5A-D245-0240-878E-CFB172C98ECA}" dt="2020-09-22T15:12:15.096" v="16398" actId="1076"/>
        <pc:sldMkLst>
          <pc:docMk/>
          <pc:sldMk cId="3086276217" sldId="417"/>
        </pc:sldMkLst>
        <pc:spChg chg="mod">
          <ac:chgData name="Nane Kratzke" userId="971be13ff4ee5ef6" providerId="LiveId" clId="{19075A5A-D245-0240-878E-CFB172C98ECA}" dt="2020-09-22T13:35:28.487" v="14486" actId="20577"/>
          <ac:spMkLst>
            <pc:docMk/>
            <pc:sldMk cId="3086276217" sldId="417"/>
            <ac:spMk id="3" creationId="{B959B030-6B06-044D-BA87-11ED6E878814}"/>
          </ac:spMkLst>
        </pc:spChg>
        <pc:spChg chg="mod">
          <ac:chgData name="Nane Kratzke" userId="971be13ff4ee5ef6" providerId="LiveId" clId="{19075A5A-D245-0240-878E-CFB172C98ECA}" dt="2020-09-22T15:11:57.515" v="16397" actId="14100"/>
          <ac:spMkLst>
            <pc:docMk/>
            <pc:sldMk cId="3086276217" sldId="417"/>
            <ac:spMk id="5" creationId="{167CFCFC-2AC2-DB4A-AA43-5932368231CE}"/>
          </ac:spMkLst>
        </pc:spChg>
        <pc:spChg chg="del">
          <ac:chgData name="Nane Kratzke" userId="971be13ff4ee5ef6" providerId="LiveId" clId="{19075A5A-D245-0240-878E-CFB172C98ECA}" dt="2020-09-22T13:38:24.242" v="14972" actId="478"/>
          <ac:spMkLst>
            <pc:docMk/>
            <pc:sldMk cId="3086276217" sldId="417"/>
            <ac:spMk id="6" creationId="{6429FDBC-2140-374C-8644-BD3C97DFB325}"/>
          </ac:spMkLst>
        </pc:spChg>
        <pc:spChg chg="del">
          <ac:chgData name="Nane Kratzke" userId="971be13ff4ee5ef6" providerId="LiveId" clId="{19075A5A-D245-0240-878E-CFB172C98ECA}" dt="2020-09-22T13:39:01.561" v="14974" actId="478"/>
          <ac:spMkLst>
            <pc:docMk/>
            <pc:sldMk cId="3086276217" sldId="417"/>
            <ac:spMk id="7" creationId="{D41F791D-4AD2-5449-9700-9B4B3C0CBC5E}"/>
          </ac:spMkLst>
        </pc:spChg>
        <pc:spChg chg="add mod">
          <ac:chgData name="Nane Kratzke" userId="971be13ff4ee5ef6" providerId="LiveId" clId="{19075A5A-D245-0240-878E-CFB172C98ECA}" dt="2020-09-22T13:41:47.155" v="14995" actId="1076"/>
          <ac:spMkLst>
            <pc:docMk/>
            <pc:sldMk cId="3086276217" sldId="417"/>
            <ac:spMk id="10" creationId="{4F48DF85-0EE6-2942-8489-41353D570478}"/>
          </ac:spMkLst>
        </pc:spChg>
        <pc:picChg chg="add del mod">
          <ac:chgData name="Nane Kratzke" userId="971be13ff4ee5ef6" providerId="LiveId" clId="{19075A5A-D245-0240-878E-CFB172C98ECA}" dt="2020-09-22T13:40:17.201" v="14981" actId="478"/>
          <ac:picMkLst>
            <pc:docMk/>
            <pc:sldMk cId="3086276217" sldId="417"/>
            <ac:picMk id="8" creationId="{79EF2A1E-57B0-AE48-9217-D116E0AE032A}"/>
          </ac:picMkLst>
        </pc:picChg>
        <pc:picChg chg="add mod">
          <ac:chgData name="Nane Kratzke" userId="971be13ff4ee5ef6" providerId="LiveId" clId="{19075A5A-D245-0240-878E-CFB172C98ECA}" dt="2020-09-22T15:12:15.096" v="16398" actId="1076"/>
          <ac:picMkLst>
            <pc:docMk/>
            <pc:sldMk cId="3086276217" sldId="417"/>
            <ac:picMk id="9" creationId="{F11A2C30-448D-264D-A53C-1E561616AEEF}"/>
          </ac:picMkLst>
        </pc:picChg>
        <pc:picChg chg="del">
          <ac:chgData name="Nane Kratzke" userId="971be13ff4ee5ef6" providerId="LiveId" clId="{19075A5A-D245-0240-878E-CFB172C98ECA}" dt="2020-09-22T13:39:04.294" v="14975" actId="478"/>
          <ac:picMkLst>
            <pc:docMk/>
            <pc:sldMk cId="3086276217" sldId="417"/>
            <ac:picMk id="6146" creationId="{076ACED6-F69D-C54D-9883-82272DDA0AC0}"/>
          </ac:picMkLst>
        </pc:picChg>
      </pc:sldChg>
      <pc:sldChg chg="addSp delSp modSp add mod">
        <pc:chgData name="Nane Kratzke" userId="971be13ff4ee5ef6" providerId="LiveId" clId="{19075A5A-D245-0240-878E-CFB172C98ECA}" dt="2020-09-22T14:37:30.482" v="16356" actId="1076"/>
        <pc:sldMkLst>
          <pc:docMk/>
          <pc:sldMk cId="2055604102" sldId="418"/>
        </pc:sldMkLst>
        <pc:spChg chg="mod">
          <ac:chgData name="Nane Kratzke" userId="971be13ff4ee5ef6" providerId="LiveId" clId="{19075A5A-D245-0240-878E-CFB172C98ECA}" dt="2020-09-22T13:42:10.981" v="15008" actId="20577"/>
          <ac:spMkLst>
            <pc:docMk/>
            <pc:sldMk cId="2055604102" sldId="418"/>
            <ac:spMk id="3" creationId="{B959B030-6B06-044D-BA87-11ED6E878814}"/>
          </ac:spMkLst>
        </pc:spChg>
        <pc:spChg chg="mod">
          <ac:chgData name="Nane Kratzke" userId="971be13ff4ee5ef6" providerId="LiveId" clId="{19075A5A-D245-0240-878E-CFB172C98ECA}" dt="2020-09-22T14:35:44.346" v="16338" actId="14100"/>
          <ac:spMkLst>
            <pc:docMk/>
            <pc:sldMk cId="2055604102" sldId="418"/>
            <ac:spMk id="5" creationId="{167CFCFC-2AC2-DB4A-AA43-5932368231CE}"/>
          </ac:spMkLst>
        </pc:spChg>
        <pc:spChg chg="add mod">
          <ac:chgData name="Nane Kratzke" userId="971be13ff4ee5ef6" providerId="LiveId" clId="{19075A5A-D245-0240-878E-CFB172C98ECA}" dt="2020-09-22T14:37:30.482" v="16356" actId="1076"/>
          <ac:spMkLst>
            <pc:docMk/>
            <pc:sldMk cId="2055604102" sldId="418"/>
            <ac:spMk id="6" creationId="{46DD4B25-C9FA-A349-A089-06B9EC582FE9}"/>
          </ac:spMkLst>
        </pc:spChg>
        <pc:spChg chg="add mod">
          <ac:chgData name="Nane Kratzke" userId="971be13ff4ee5ef6" providerId="LiveId" clId="{19075A5A-D245-0240-878E-CFB172C98ECA}" dt="2020-09-22T14:35:31.442" v="16336" actId="1076"/>
          <ac:spMkLst>
            <pc:docMk/>
            <pc:sldMk cId="2055604102" sldId="418"/>
            <ac:spMk id="8" creationId="{9219EC54-B05E-5B42-B4AE-19E997CB5DBC}"/>
          </ac:spMkLst>
        </pc:spChg>
        <pc:spChg chg="del">
          <ac:chgData name="Nane Kratzke" userId="971be13ff4ee5ef6" providerId="LiveId" clId="{19075A5A-D245-0240-878E-CFB172C98ECA}" dt="2020-09-22T13:55:18.999" v="16242" actId="478"/>
          <ac:spMkLst>
            <pc:docMk/>
            <pc:sldMk cId="2055604102" sldId="418"/>
            <ac:spMk id="10" creationId="{4F48DF85-0EE6-2942-8489-41353D570478}"/>
          </ac:spMkLst>
        </pc:spChg>
        <pc:picChg chg="mod">
          <ac:chgData name="Nane Kratzke" userId="971be13ff4ee5ef6" providerId="LiveId" clId="{19075A5A-D245-0240-878E-CFB172C98ECA}" dt="2020-09-22T14:35:31.442" v="16336" actId="1076"/>
          <ac:picMkLst>
            <pc:docMk/>
            <pc:sldMk cId="2055604102" sldId="418"/>
            <ac:picMk id="9" creationId="{F11A2C30-448D-264D-A53C-1E561616AEEF}"/>
          </ac:picMkLst>
        </pc:picChg>
      </pc:sldChg>
      <pc:sldChg chg="add del">
        <pc:chgData name="Nane Kratzke" userId="971be13ff4ee5ef6" providerId="LiveId" clId="{19075A5A-D245-0240-878E-CFB172C98ECA}" dt="2020-09-25T07:04:58.873" v="44127" actId="2696"/>
        <pc:sldMkLst>
          <pc:docMk/>
          <pc:sldMk cId="315736660" sldId="419"/>
        </pc:sldMkLst>
      </pc:sldChg>
      <pc:sldChg chg="addSp delSp modSp add mod">
        <pc:chgData name="Nane Kratzke" userId="971be13ff4ee5ef6" providerId="LiveId" clId="{19075A5A-D245-0240-878E-CFB172C98ECA}" dt="2020-09-23T05:43:56.148" v="16850" actId="1076"/>
        <pc:sldMkLst>
          <pc:docMk/>
          <pc:sldMk cId="3536118476" sldId="420"/>
        </pc:sldMkLst>
        <pc:spChg chg="mod">
          <ac:chgData name="Nane Kratzke" userId="971be13ff4ee5ef6" providerId="LiveId" clId="{19075A5A-D245-0240-878E-CFB172C98ECA}" dt="2020-09-23T05:42:27.697" v="16820" actId="20577"/>
          <ac:spMkLst>
            <pc:docMk/>
            <pc:sldMk cId="3536118476" sldId="420"/>
            <ac:spMk id="2" creationId="{749523EB-9AFF-1F4F-910E-6F3BDEC52800}"/>
          </ac:spMkLst>
        </pc:spChg>
        <pc:spChg chg="mod">
          <ac:chgData name="Nane Kratzke" userId="971be13ff4ee5ef6" providerId="LiveId" clId="{19075A5A-D245-0240-878E-CFB172C98ECA}" dt="2020-09-23T05:40:56.807" v="16694" actId="20577"/>
          <ac:spMkLst>
            <pc:docMk/>
            <pc:sldMk cId="3536118476" sldId="420"/>
            <ac:spMk id="3" creationId="{240B5B2B-13CB-8C49-AEF4-0345B6EE047C}"/>
          </ac:spMkLst>
        </pc:spChg>
        <pc:spChg chg="add del mod">
          <ac:chgData name="Nane Kratzke" userId="971be13ff4ee5ef6" providerId="LiveId" clId="{19075A5A-D245-0240-878E-CFB172C98ECA}" dt="2020-09-23T05:37:58.273" v="16498"/>
          <ac:spMkLst>
            <pc:docMk/>
            <pc:sldMk cId="3536118476" sldId="420"/>
            <ac:spMk id="10" creationId="{2C47BF3C-B9E1-1442-8DB0-788FD8EEC48E}"/>
          </ac:spMkLst>
        </pc:spChg>
        <pc:spChg chg="add del mod">
          <ac:chgData name="Nane Kratzke" userId="971be13ff4ee5ef6" providerId="LiveId" clId="{19075A5A-D245-0240-878E-CFB172C98ECA}" dt="2020-09-23T05:37:58.273" v="16498"/>
          <ac:spMkLst>
            <pc:docMk/>
            <pc:sldMk cId="3536118476" sldId="420"/>
            <ac:spMk id="11" creationId="{F02894B1-7F13-9F41-90B0-52C70501ADDB}"/>
          </ac:spMkLst>
        </pc:spChg>
        <pc:spChg chg="add del mod">
          <ac:chgData name="Nane Kratzke" userId="971be13ff4ee5ef6" providerId="LiveId" clId="{19075A5A-D245-0240-878E-CFB172C98ECA}" dt="2020-09-23T05:37:58.273" v="16498"/>
          <ac:spMkLst>
            <pc:docMk/>
            <pc:sldMk cId="3536118476" sldId="420"/>
            <ac:spMk id="12" creationId="{DEFE4078-FCE1-224E-A23E-F2595DD8DCB1}"/>
          </ac:spMkLst>
        </pc:spChg>
        <pc:spChg chg="add del mod">
          <ac:chgData name="Nane Kratzke" userId="971be13ff4ee5ef6" providerId="LiveId" clId="{19075A5A-D245-0240-878E-CFB172C98ECA}" dt="2020-09-23T05:37:58.273" v="16498"/>
          <ac:spMkLst>
            <pc:docMk/>
            <pc:sldMk cId="3536118476" sldId="420"/>
            <ac:spMk id="13" creationId="{B9EE385B-ABA3-DF4B-B8C7-3897BAD2CCB2}"/>
          </ac:spMkLst>
        </pc:spChg>
        <pc:spChg chg="add del mod">
          <ac:chgData name="Nane Kratzke" userId="971be13ff4ee5ef6" providerId="LiveId" clId="{19075A5A-D245-0240-878E-CFB172C98ECA}" dt="2020-09-23T05:37:58.273" v="16498"/>
          <ac:spMkLst>
            <pc:docMk/>
            <pc:sldMk cId="3536118476" sldId="420"/>
            <ac:spMk id="15" creationId="{6D7869B0-6940-5840-B26E-8662A048FAC8}"/>
          </ac:spMkLst>
        </pc:spChg>
        <pc:spChg chg="add del mod">
          <ac:chgData name="Nane Kratzke" userId="971be13ff4ee5ef6" providerId="LiveId" clId="{19075A5A-D245-0240-878E-CFB172C98ECA}" dt="2020-09-23T05:37:58.273" v="16498"/>
          <ac:spMkLst>
            <pc:docMk/>
            <pc:sldMk cId="3536118476" sldId="420"/>
            <ac:spMk id="16" creationId="{B84F12D3-9D9F-A945-AC87-991D3899B755}"/>
          </ac:spMkLst>
        </pc:spChg>
        <pc:spChg chg="add del mod">
          <ac:chgData name="Nane Kratzke" userId="971be13ff4ee5ef6" providerId="LiveId" clId="{19075A5A-D245-0240-878E-CFB172C98ECA}" dt="2020-09-23T05:37:58.273" v="16498"/>
          <ac:spMkLst>
            <pc:docMk/>
            <pc:sldMk cId="3536118476" sldId="420"/>
            <ac:spMk id="17" creationId="{1DD804A6-309C-7A48-8470-0BCE824E1DE6}"/>
          </ac:spMkLst>
        </pc:spChg>
        <pc:spChg chg="add del mod">
          <ac:chgData name="Nane Kratzke" userId="971be13ff4ee5ef6" providerId="LiveId" clId="{19075A5A-D245-0240-878E-CFB172C98ECA}" dt="2020-09-23T05:37:58.273" v="16498"/>
          <ac:spMkLst>
            <pc:docMk/>
            <pc:sldMk cId="3536118476" sldId="420"/>
            <ac:spMk id="18" creationId="{740A2AB2-52D3-A448-B32B-05CB1E68D08F}"/>
          </ac:spMkLst>
        </pc:spChg>
        <pc:spChg chg="add del mod">
          <ac:chgData name="Nane Kratzke" userId="971be13ff4ee5ef6" providerId="LiveId" clId="{19075A5A-D245-0240-878E-CFB172C98ECA}" dt="2020-09-23T05:37:58.273" v="16498"/>
          <ac:spMkLst>
            <pc:docMk/>
            <pc:sldMk cId="3536118476" sldId="420"/>
            <ac:spMk id="19" creationId="{7A018B00-90FE-0349-9905-9F2929183BBC}"/>
          </ac:spMkLst>
        </pc:spChg>
        <pc:spChg chg="add del mod">
          <ac:chgData name="Nane Kratzke" userId="971be13ff4ee5ef6" providerId="LiveId" clId="{19075A5A-D245-0240-878E-CFB172C98ECA}" dt="2020-09-23T05:37:58.273" v="16498"/>
          <ac:spMkLst>
            <pc:docMk/>
            <pc:sldMk cId="3536118476" sldId="420"/>
            <ac:spMk id="20" creationId="{738F0674-6599-6547-9A53-34805BDD1BFB}"/>
          </ac:spMkLst>
        </pc:spChg>
        <pc:spChg chg="add del mod">
          <ac:chgData name="Nane Kratzke" userId="971be13ff4ee5ef6" providerId="LiveId" clId="{19075A5A-D245-0240-878E-CFB172C98ECA}" dt="2020-09-23T05:37:58.273" v="16498"/>
          <ac:spMkLst>
            <pc:docMk/>
            <pc:sldMk cId="3536118476" sldId="420"/>
            <ac:spMk id="21" creationId="{2FFDC2E0-05BD-8A46-A29C-55AF9BBC6DF1}"/>
          </ac:spMkLst>
        </pc:spChg>
        <pc:spChg chg="add mod">
          <ac:chgData name="Nane Kratzke" userId="971be13ff4ee5ef6" providerId="LiveId" clId="{19075A5A-D245-0240-878E-CFB172C98ECA}" dt="2020-09-23T05:42:56.415" v="16834" actId="1076"/>
          <ac:spMkLst>
            <pc:docMk/>
            <pc:sldMk cId="3536118476" sldId="420"/>
            <ac:spMk id="27" creationId="{16B0557F-1E8E-1849-9346-3AC5EF1B1EF7}"/>
          </ac:spMkLst>
        </pc:spChg>
        <pc:spChg chg="add mod">
          <ac:chgData name="Nane Kratzke" userId="971be13ff4ee5ef6" providerId="LiveId" clId="{19075A5A-D245-0240-878E-CFB172C98ECA}" dt="2020-09-23T05:42:56.415" v="16834" actId="1076"/>
          <ac:spMkLst>
            <pc:docMk/>
            <pc:sldMk cId="3536118476" sldId="420"/>
            <ac:spMk id="28" creationId="{940EAD8B-38CA-2F47-A73D-B62CCAFFF38F}"/>
          </ac:spMkLst>
        </pc:spChg>
        <pc:spChg chg="add mod">
          <ac:chgData name="Nane Kratzke" userId="971be13ff4ee5ef6" providerId="LiveId" clId="{19075A5A-D245-0240-878E-CFB172C98ECA}" dt="2020-09-23T05:42:56.415" v="16834" actId="1076"/>
          <ac:spMkLst>
            <pc:docMk/>
            <pc:sldMk cId="3536118476" sldId="420"/>
            <ac:spMk id="29" creationId="{29CAB665-EB48-644B-8438-1486F1F5B194}"/>
          </ac:spMkLst>
        </pc:spChg>
        <pc:spChg chg="add mod">
          <ac:chgData name="Nane Kratzke" userId="971be13ff4ee5ef6" providerId="LiveId" clId="{19075A5A-D245-0240-878E-CFB172C98ECA}" dt="2020-09-23T05:42:56.415" v="16834" actId="1076"/>
          <ac:spMkLst>
            <pc:docMk/>
            <pc:sldMk cId="3536118476" sldId="420"/>
            <ac:spMk id="30" creationId="{B2293D3E-BA96-5A4F-8CFD-D278F34B4366}"/>
          </ac:spMkLst>
        </pc:spChg>
        <pc:spChg chg="add mod">
          <ac:chgData name="Nane Kratzke" userId="971be13ff4ee5ef6" providerId="LiveId" clId="{19075A5A-D245-0240-878E-CFB172C98ECA}" dt="2020-09-23T05:42:56.415" v="16834" actId="1076"/>
          <ac:spMkLst>
            <pc:docMk/>
            <pc:sldMk cId="3536118476" sldId="420"/>
            <ac:spMk id="32" creationId="{75F3D86E-1E45-FC4A-8992-359377C49885}"/>
          </ac:spMkLst>
        </pc:spChg>
        <pc:spChg chg="add mod">
          <ac:chgData name="Nane Kratzke" userId="971be13ff4ee5ef6" providerId="LiveId" clId="{19075A5A-D245-0240-878E-CFB172C98ECA}" dt="2020-09-23T05:42:56.415" v="16834" actId="1076"/>
          <ac:spMkLst>
            <pc:docMk/>
            <pc:sldMk cId="3536118476" sldId="420"/>
            <ac:spMk id="33" creationId="{B8AF9EB3-D8C4-0D4E-84CF-EF3D6F19333E}"/>
          </ac:spMkLst>
        </pc:spChg>
        <pc:spChg chg="add mod">
          <ac:chgData name="Nane Kratzke" userId="971be13ff4ee5ef6" providerId="LiveId" clId="{19075A5A-D245-0240-878E-CFB172C98ECA}" dt="2020-09-23T05:42:56.415" v="16834" actId="1076"/>
          <ac:spMkLst>
            <pc:docMk/>
            <pc:sldMk cId="3536118476" sldId="420"/>
            <ac:spMk id="34" creationId="{EF703F30-2C21-FD41-89C6-386BC48DC5B9}"/>
          </ac:spMkLst>
        </pc:spChg>
        <pc:spChg chg="add mod">
          <ac:chgData name="Nane Kratzke" userId="971be13ff4ee5ef6" providerId="LiveId" clId="{19075A5A-D245-0240-878E-CFB172C98ECA}" dt="2020-09-23T05:42:56.415" v="16834" actId="1076"/>
          <ac:spMkLst>
            <pc:docMk/>
            <pc:sldMk cId="3536118476" sldId="420"/>
            <ac:spMk id="35" creationId="{F6BA6F9A-B32E-F242-908C-87CF84575A2C}"/>
          </ac:spMkLst>
        </pc:spChg>
        <pc:spChg chg="add mod">
          <ac:chgData name="Nane Kratzke" userId="971be13ff4ee5ef6" providerId="LiveId" clId="{19075A5A-D245-0240-878E-CFB172C98ECA}" dt="2020-09-23T05:42:56.415" v="16834" actId="1076"/>
          <ac:spMkLst>
            <pc:docMk/>
            <pc:sldMk cId="3536118476" sldId="420"/>
            <ac:spMk id="36" creationId="{9D99F9D8-C4DA-9A45-81ED-0FEA25B71325}"/>
          </ac:spMkLst>
        </pc:spChg>
        <pc:spChg chg="add mod">
          <ac:chgData name="Nane Kratzke" userId="971be13ff4ee5ef6" providerId="LiveId" clId="{19075A5A-D245-0240-878E-CFB172C98ECA}" dt="2020-09-23T05:42:56.415" v="16834" actId="1076"/>
          <ac:spMkLst>
            <pc:docMk/>
            <pc:sldMk cId="3536118476" sldId="420"/>
            <ac:spMk id="37" creationId="{84095F3B-9DA2-0747-B289-19BB2B44AD9C}"/>
          </ac:spMkLst>
        </pc:spChg>
        <pc:spChg chg="add mod">
          <ac:chgData name="Nane Kratzke" userId="971be13ff4ee5ef6" providerId="LiveId" clId="{19075A5A-D245-0240-878E-CFB172C98ECA}" dt="2020-09-23T05:42:56.415" v="16834" actId="1076"/>
          <ac:spMkLst>
            <pc:docMk/>
            <pc:sldMk cId="3536118476" sldId="420"/>
            <ac:spMk id="39" creationId="{35BFDAAF-2C0B-554B-A5D3-696F0A369D47}"/>
          </ac:spMkLst>
        </pc:spChg>
        <pc:spChg chg="add mod">
          <ac:chgData name="Nane Kratzke" userId="971be13ff4ee5ef6" providerId="LiveId" clId="{19075A5A-D245-0240-878E-CFB172C98ECA}" dt="2020-09-23T05:43:01.671" v="16835" actId="1076"/>
          <ac:spMkLst>
            <pc:docMk/>
            <pc:sldMk cId="3536118476" sldId="420"/>
            <ac:spMk id="40" creationId="{1B135AFD-5E43-5843-9DA6-C7220398ADE1}"/>
          </ac:spMkLst>
        </pc:spChg>
        <pc:spChg chg="add mod">
          <ac:chgData name="Nane Kratzke" userId="971be13ff4ee5ef6" providerId="LiveId" clId="{19075A5A-D245-0240-878E-CFB172C98ECA}" dt="2020-09-23T05:43:10.416" v="16837" actId="20577"/>
          <ac:spMkLst>
            <pc:docMk/>
            <pc:sldMk cId="3536118476" sldId="420"/>
            <ac:spMk id="41" creationId="{05721F09-A72B-0543-9919-D70C88AF2925}"/>
          </ac:spMkLst>
        </pc:spChg>
        <pc:spChg chg="add mod">
          <ac:chgData name="Nane Kratzke" userId="971be13ff4ee5ef6" providerId="LiveId" clId="{19075A5A-D245-0240-878E-CFB172C98ECA}" dt="2020-09-23T05:43:56.148" v="16850" actId="1076"/>
          <ac:spMkLst>
            <pc:docMk/>
            <pc:sldMk cId="3536118476" sldId="420"/>
            <ac:spMk id="42" creationId="{C3CF2576-A76C-8448-9E51-FE367CFAF86A}"/>
          </ac:spMkLst>
        </pc:spChg>
        <pc:picChg chg="add mod">
          <ac:chgData name="Nane Kratzke" userId="971be13ff4ee5ef6" providerId="LiveId" clId="{19075A5A-D245-0240-878E-CFB172C98ECA}" dt="2020-09-23T05:42:56.415" v="16834" actId="1076"/>
          <ac:picMkLst>
            <pc:docMk/>
            <pc:sldMk cId="3536118476" sldId="420"/>
            <ac:picMk id="38" creationId="{4ED6E63A-D82D-AA40-954B-8843CEEDDF45}"/>
          </ac:picMkLst>
        </pc:picChg>
        <pc:cxnChg chg="add del mod">
          <ac:chgData name="Nane Kratzke" userId="971be13ff4ee5ef6" providerId="LiveId" clId="{19075A5A-D245-0240-878E-CFB172C98ECA}" dt="2020-09-23T05:37:58.273" v="16498"/>
          <ac:cxnSpMkLst>
            <pc:docMk/>
            <pc:sldMk cId="3536118476" sldId="420"/>
            <ac:cxnSpMk id="5" creationId="{839CED93-FBF0-AC4D-B806-ACA1E7F76620}"/>
          </ac:cxnSpMkLst>
        </pc:cxnChg>
        <pc:cxnChg chg="add del mod">
          <ac:chgData name="Nane Kratzke" userId="971be13ff4ee5ef6" providerId="LiveId" clId="{19075A5A-D245-0240-878E-CFB172C98ECA}" dt="2020-09-23T05:37:58.273" v="16498"/>
          <ac:cxnSpMkLst>
            <pc:docMk/>
            <pc:sldMk cId="3536118476" sldId="420"/>
            <ac:cxnSpMk id="6" creationId="{3301E5AD-09E6-6140-A8D2-7D86111CA12D}"/>
          </ac:cxnSpMkLst>
        </pc:cxnChg>
        <pc:cxnChg chg="add del mod">
          <ac:chgData name="Nane Kratzke" userId="971be13ff4ee5ef6" providerId="LiveId" clId="{19075A5A-D245-0240-878E-CFB172C98ECA}" dt="2020-09-23T05:37:58.273" v="16498"/>
          <ac:cxnSpMkLst>
            <pc:docMk/>
            <pc:sldMk cId="3536118476" sldId="420"/>
            <ac:cxnSpMk id="7" creationId="{530FFC5D-24FC-B640-9F6C-F22CF86C56DD}"/>
          </ac:cxnSpMkLst>
        </pc:cxnChg>
        <pc:cxnChg chg="add del mod">
          <ac:chgData name="Nane Kratzke" userId="971be13ff4ee5ef6" providerId="LiveId" clId="{19075A5A-D245-0240-878E-CFB172C98ECA}" dt="2020-09-23T05:37:58.273" v="16498"/>
          <ac:cxnSpMkLst>
            <pc:docMk/>
            <pc:sldMk cId="3536118476" sldId="420"/>
            <ac:cxnSpMk id="8" creationId="{C6FEF482-391F-F545-8741-2CD65BDF72B0}"/>
          </ac:cxnSpMkLst>
        </pc:cxnChg>
        <pc:cxnChg chg="add del mod">
          <ac:chgData name="Nane Kratzke" userId="971be13ff4ee5ef6" providerId="LiveId" clId="{19075A5A-D245-0240-878E-CFB172C98ECA}" dt="2020-09-23T05:37:58.273" v="16498"/>
          <ac:cxnSpMkLst>
            <pc:docMk/>
            <pc:sldMk cId="3536118476" sldId="420"/>
            <ac:cxnSpMk id="9" creationId="{9045C14D-E027-2B44-9B2C-AF1032029E50}"/>
          </ac:cxnSpMkLst>
        </pc:cxnChg>
        <pc:cxnChg chg="add del mod">
          <ac:chgData name="Nane Kratzke" userId="971be13ff4ee5ef6" providerId="LiveId" clId="{19075A5A-D245-0240-878E-CFB172C98ECA}" dt="2020-09-23T05:37:58.273" v="16498"/>
          <ac:cxnSpMkLst>
            <pc:docMk/>
            <pc:sldMk cId="3536118476" sldId="420"/>
            <ac:cxnSpMk id="14" creationId="{9DCFB455-0BDD-8C45-9D09-6FD1C9C8449C}"/>
          </ac:cxnSpMkLst>
        </pc:cxnChg>
        <pc:cxnChg chg="add mod">
          <ac:chgData name="Nane Kratzke" userId="971be13ff4ee5ef6" providerId="LiveId" clId="{19075A5A-D245-0240-878E-CFB172C98ECA}" dt="2020-09-23T05:42:56.415" v="16834" actId="1076"/>
          <ac:cxnSpMkLst>
            <pc:docMk/>
            <pc:sldMk cId="3536118476" sldId="420"/>
            <ac:cxnSpMk id="22" creationId="{A87B01C6-3701-F64B-AF3E-7BEA9E859C6A}"/>
          </ac:cxnSpMkLst>
        </pc:cxnChg>
        <pc:cxnChg chg="add mod">
          <ac:chgData name="Nane Kratzke" userId="971be13ff4ee5ef6" providerId="LiveId" clId="{19075A5A-D245-0240-878E-CFB172C98ECA}" dt="2020-09-23T05:42:56.415" v="16834" actId="1076"/>
          <ac:cxnSpMkLst>
            <pc:docMk/>
            <pc:sldMk cId="3536118476" sldId="420"/>
            <ac:cxnSpMk id="23" creationId="{1F37C277-140B-B245-8DED-F8BCF13F6E5C}"/>
          </ac:cxnSpMkLst>
        </pc:cxnChg>
        <pc:cxnChg chg="add mod">
          <ac:chgData name="Nane Kratzke" userId="971be13ff4ee5ef6" providerId="LiveId" clId="{19075A5A-D245-0240-878E-CFB172C98ECA}" dt="2020-09-23T05:42:56.415" v="16834" actId="1076"/>
          <ac:cxnSpMkLst>
            <pc:docMk/>
            <pc:sldMk cId="3536118476" sldId="420"/>
            <ac:cxnSpMk id="24" creationId="{7815A4B5-B869-624D-AECE-BC3E5F6CC065}"/>
          </ac:cxnSpMkLst>
        </pc:cxnChg>
        <pc:cxnChg chg="add mod">
          <ac:chgData name="Nane Kratzke" userId="971be13ff4ee5ef6" providerId="LiveId" clId="{19075A5A-D245-0240-878E-CFB172C98ECA}" dt="2020-09-23T05:42:56.415" v="16834" actId="1076"/>
          <ac:cxnSpMkLst>
            <pc:docMk/>
            <pc:sldMk cId="3536118476" sldId="420"/>
            <ac:cxnSpMk id="25" creationId="{C9CC1D7B-5067-1C44-A4B5-5E492A6F9D3A}"/>
          </ac:cxnSpMkLst>
        </pc:cxnChg>
        <pc:cxnChg chg="add mod">
          <ac:chgData name="Nane Kratzke" userId="971be13ff4ee5ef6" providerId="LiveId" clId="{19075A5A-D245-0240-878E-CFB172C98ECA}" dt="2020-09-23T05:42:56.415" v="16834" actId="1076"/>
          <ac:cxnSpMkLst>
            <pc:docMk/>
            <pc:sldMk cId="3536118476" sldId="420"/>
            <ac:cxnSpMk id="26" creationId="{BF78402D-4E2A-7249-B45F-2566F69D3BC6}"/>
          </ac:cxnSpMkLst>
        </pc:cxnChg>
        <pc:cxnChg chg="add mod">
          <ac:chgData name="Nane Kratzke" userId="971be13ff4ee5ef6" providerId="LiveId" clId="{19075A5A-D245-0240-878E-CFB172C98ECA}" dt="2020-09-23T05:42:56.415" v="16834" actId="1076"/>
          <ac:cxnSpMkLst>
            <pc:docMk/>
            <pc:sldMk cId="3536118476" sldId="420"/>
            <ac:cxnSpMk id="31" creationId="{3438351C-A249-3246-9BB1-359A6DB0CE53}"/>
          </ac:cxnSpMkLst>
        </pc:cxnChg>
      </pc:sldChg>
      <pc:sldChg chg="addSp modSp add mod">
        <pc:chgData name="Nane Kratzke" userId="971be13ff4ee5ef6" providerId="LiveId" clId="{19075A5A-D245-0240-878E-CFB172C98ECA}" dt="2020-09-23T06:23:24.876" v="18705"/>
        <pc:sldMkLst>
          <pc:docMk/>
          <pc:sldMk cId="3112563454" sldId="421"/>
        </pc:sldMkLst>
        <pc:spChg chg="mod">
          <ac:chgData name="Nane Kratzke" userId="971be13ff4ee5ef6" providerId="LiveId" clId="{19075A5A-D245-0240-878E-CFB172C98ECA}" dt="2020-09-23T05:53:37.384" v="17220" actId="20577"/>
          <ac:spMkLst>
            <pc:docMk/>
            <pc:sldMk cId="3112563454" sldId="421"/>
            <ac:spMk id="2" creationId="{6E996F27-E8F7-9E4E-A407-4E59E236C0E9}"/>
          </ac:spMkLst>
        </pc:spChg>
        <pc:spChg chg="mod">
          <ac:chgData name="Nane Kratzke" userId="971be13ff4ee5ef6" providerId="LiveId" clId="{19075A5A-D245-0240-878E-CFB172C98ECA}" dt="2020-09-23T05:53:30.686" v="17212" actId="20577"/>
          <ac:spMkLst>
            <pc:docMk/>
            <pc:sldMk cId="3112563454" sldId="421"/>
            <ac:spMk id="3" creationId="{B4ED57FB-0203-F345-8875-5FDFD80ED659}"/>
          </ac:spMkLst>
        </pc:spChg>
        <pc:spChg chg="add mod">
          <ac:chgData name="Nane Kratzke" userId="971be13ff4ee5ef6" providerId="LiveId" clId="{19075A5A-D245-0240-878E-CFB172C98ECA}" dt="2020-09-23T05:52:55.395" v="17140" actId="1076"/>
          <ac:spMkLst>
            <pc:docMk/>
            <pc:sldMk cId="3112563454" sldId="421"/>
            <ac:spMk id="6" creationId="{5CC91731-5A63-DD4D-89B6-7CC46C53C684}"/>
          </ac:spMkLst>
        </pc:spChg>
        <pc:spChg chg="add mod">
          <ac:chgData name="Nane Kratzke" userId="971be13ff4ee5ef6" providerId="LiveId" clId="{19075A5A-D245-0240-878E-CFB172C98ECA}" dt="2020-09-23T05:52:55.395" v="17140" actId="1076"/>
          <ac:spMkLst>
            <pc:docMk/>
            <pc:sldMk cId="3112563454" sldId="421"/>
            <ac:spMk id="7" creationId="{44F18B23-CA39-0348-8C4B-060D4E231CF5}"/>
          </ac:spMkLst>
        </pc:spChg>
        <pc:spChg chg="add mod">
          <ac:chgData name="Nane Kratzke" userId="971be13ff4ee5ef6" providerId="LiveId" clId="{19075A5A-D245-0240-878E-CFB172C98ECA}" dt="2020-09-23T05:52:55.395" v="17140" actId="1076"/>
          <ac:spMkLst>
            <pc:docMk/>
            <pc:sldMk cId="3112563454" sldId="421"/>
            <ac:spMk id="8" creationId="{C774577B-155D-EC4E-B69C-7ECDC2624120}"/>
          </ac:spMkLst>
        </pc:spChg>
        <pc:spChg chg="add mod">
          <ac:chgData name="Nane Kratzke" userId="971be13ff4ee5ef6" providerId="LiveId" clId="{19075A5A-D245-0240-878E-CFB172C98ECA}" dt="2020-09-23T05:52:55.395" v="17140" actId="1076"/>
          <ac:spMkLst>
            <pc:docMk/>
            <pc:sldMk cId="3112563454" sldId="421"/>
            <ac:spMk id="9" creationId="{36465470-E05E-794A-9A1D-841BF07DD523}"/>
          </ac:spMkLst>
        </pc:spChg>
        <pc:spChg chg="add mod">
          <ac:chgData name="Nane Kratzke" userId="971be13ff4ee5ef6" providerId="LiveId" clId="{19075A5A-D245-0240-878E-CFB172C98ECA}" dt="2020-09-23T06:23:24.876" v="18705"/>
          <ac:spMkLst>
            <pc:docMk/>
            <pc:sldMk cId="3112563454" sldId="421"/>
            <ac:spMk id="10" creationId="{BA2D787E-55BC-9E4B-83B4-2D1F72063F55}"/>
          </ac:spMkLst>
        </pc:spChg>
        <pc:picChg chg="add mod">
          <ac:chgData name="Nane Kratzke" userId="971be13ff4ee5ef6" providerId="LiveId" clId="{19075A5A-D245-0240-878E-CFB172C98ECA}" dt="2020-09-23T05:52:55.395" v="17140" actId="1076"/>
          <ac:picMkLst>
            <pc:docMk/>
            <pc:sldMk cId="3112563454" sldId="421"/>
            <ac:picMk id="5" creationId="{115ADA0B-A6D6-B741-AD1D-38782D0B2726}"/>
          </ac:picMkLst>
        </pc:picChg>
      </pc:sldChg>
      <pc:sldChg chg="addSp delSp modSp add mod">
        <pc:chgData name="Nane Kratzke" userId="971be13ff4ee5ef6" providerId="LiveId" clId="{19075A5A-D245-0240-878E-CFB172C98ECA}" dt="2020-09-23T06:23:17.930" v="18704" actId="1076"/>
        <pc:sldMkLst>
          <pc:docMk/>
          <pc:sldMk cId="4105678417" sldId="422"/>
        </pc:sldMkLst>
        <pc:spChg chg="mod">
          <ac:chgData name="Nane Kratzke" userId="971be13ff4ee5ef6" providerId="LiveId" clId="{19075A5A-D245-0240-878E-CFB172C98ECA}" dt="2020-09-23T05:55:55.582" v="17351" actId="20577"/>
          <ac:spMkLst>
            <pc:docMk/>
            <pc:sldMk cId="4105678417" sldId="422"/>
            <ac:spMk id="3" creationId="{B4ED57FB-0203-F345-8875-5FDFD80ED659}"/>
          </ac:spMkLst>
        </pc:spChg>
        <pc:spChg chg="del">
          <ac:chgData name="Nane Kratzke" userId="971be13ff4ee5ef6" providerId="LiveId" clId="{19075A5A-D245-0240-878E-CFB172C98ECA}" dt="2020-09-23T05:54:55.180" v="17254" actId="478"/>
          <ac:spMkLst>
            <pc:docMk/>
            <pc:sldMk cId="4105678417" sldId="422"/>
            <ac:spMk id="6" creationId="{5CC91731-5A63-DD4D-89B6-7CC46C53C684}"/>
          </ac:spMkLst>
        </pc:spChg>
        <pc:spChg chg="del">
          <ac:chgData name="Nane Kratzke" userId="971be13ff4ee5ef6" providerId="LiveId" clId="{19075A5A-D245-0240-878E-CFB172C98ECA}" dt="2020-09-23T05:54:55.180" v="17254" actId="478"/>
          <ac:spMkLst>
            <pc:docMk/>
            <pc:sldMk cId="4105678417" sldId="422"/>
            <ac:spMk id="7" creationId="{44F18B23-CA39-0348-8C4B-060D4E231CF5}"/>
          </ac:spMkLst>
        </pc:spChg>
        <pc:spChg chg="del">
          <ac:chgData name="Nane Kratzke" userId="971be13ff4ee5ef6" providerId="LiveId" clId="{19075A5A-D245-0240-878E-CFB172C98ECA}" dt="2020-09-23T05:54:55.180" v="17254" actId="478"/>
          <ac:spMkLst>
            <pc:docMk/>
            <pc:sldMk cId="4105678417" sldId="422"/>
            <ac:spMk id="8" creationId="{C774577B-155D-EC4E-B69C-7ECDC2624120}"/>
          </ac:spMkLst>
        </pc:spChg>
        <pc:spChg chg="del">
          <ac:chgData name="Nane Kratzke" userId="971be13ff4ee5ef6" providerId="LiveId" clId="{19075A5A-D245-0240-878E-CFB172C98ECA}" dt="2020-09-23T05:54:55.180" v="17254" actId="478"/>
          <ac:spMkLst>
            <pc:docMk/>
            <pc:sldMk cId="4105678417" sldId="422"/>
            <ac:spMk id="9" creationId="{36465470-E05E-794A-9A1D-841BF07DD523}"/>
          </ac:spMkLst>
        </pc:spChg>
        <pc:spChg chg="add mod">
          <ac:chgData name="Nane Kratzke" userId="971be13ff4ee5ef6" providerId="LiveId" clId="{19075A5A-D245-0240-878E-CFB172C98ECA}" dt="2020-09-23T06:23:17.930" v="18704" actId="1076"/>
          <ac:spMkLst>
            <pc:docMk/>
            <pc:sldMk cId="4105678417" sldId="422"/>
            <ac:spMk id="10" creationId="{ED396404-EB53-514A-9C99-A7DB37331AD8}"/>
          </ac:spMkLst>
        </pc:spChg>
        <pc:spChg chg="add mod">
          <ac:chgData name="Nane Kratzke" userId="971be13ff4ee5ef6" providerId="LiveId" clId="{19075A5A-D245-0240-878E-CFB172C98ECA}" dt="2020-09-23T06:23:17.930" v="18704" actId="1076"/>
          <ac:spMkLst>
            <pc:docMk/>
            <pc:sldMk cId="4105678417" sldId="422"/>
            <ac:spMk id="11" creationId="{CA4E30D5-10CE-C846-9248-B1E21C599716}"/>
          </ac:spMkLst>
        </pc:spChg>
        <pc:spChg chg="add mod">
          <ac:chgData name="Nane Kratzke" userId="971be13ff4ee5ef6" providerId="LiveId" clId="{19075A5A-D245-0240-878E-CFB172C98ECA}" dt="2020-09-23T06:23:17.930" v="18704" actId="1076"/>
          <ac:spMkLst>
            <pc:docMk/>
            <pc:sldMk cId="4105678417" sldId="422"/>
            <ac:spMk id="12" creationId="{3AC432F3-1081-4143-AB35-DD890C43D000}"/>
          </ac:spMkLst>
        </pc:spChg>
        <pc:spChg chg="add mod">
          <ac:chgData name="Nane Kratzke" userId="971be13ff4ee5ef6" providerId="LiveId" clId="{19075A5A-D245-0240-878E-CFB172C98ECA}" dt="2020-09-23T06:23:17.930" v="18704" actId="1076"/>
          <ac:spMkLst>
            <pc:docMk/>
            <pc:sldMk cId="4105678417" sldId="422"/>
            <ac:spMk id="13" creationId="{63D387BA-8053-0F4F-A85B-820A235B6AEF}"/>
          </ac:spMkLst>
        </pc:spChg>
        <pc:spChg chg="add mod">
          <ac:chgData name="Nane Kratzke" userId="971be13ff4ee5ef6" providerId="LiveId" clId="{19075A5A-D245-0240-878E-CFB172C98ECA}" dt="2020-09-23T06:23:17.930" v="18704" actId="1076"/>
          <ac:spMkLst>
            <pc:docMk/>
            <pc:sldMk cId="4105678417" sldId="422"/>
            <ac:spMk id="14" creationId="{5EF19254-CE22-E245-8B0F-58ED0A5835EB}"/>
          </ac:spMkLst>
        </pc:spChg>
        <pc:spChg chg="add mod">
          <ac:chgData name="Nane Kratzke" userId="971be13ff4ee5ef6" providerId="LiveId" clId="{19075A5A-D245-0240-878E-CFB172C98ECA}" dt="2020-09-23T06:22:57.343" v="18703"/>
          <ac:spMkLst>
            <pc:docMk/>
            <pc:sldMk cId="4105678417" sldId="422"/>
            <ac:spMk id="15" creationId="{71C189CB-EA33-B147-A710-8BEBA8E751F2}"/>
          </ac:spMkLst>
        </pc:spChg>
        <pc:picChg chg="del">
          <ac:chgData name="Nane Kratzke" userId="971be13ff4ee5ef6" providerId="LiveId" clId="{19075A5A-D245-0240-878E-CFB172C98ECA}" dt="2020-09-23T05:54:51.109" v="17253" actId="478"/>
          <ac:picMkLst>
            <pc:docMk/>
            <pc:sldMk cId="4105678417" sldId="422"/>
            <ac:picMk id="5" creationId="{115ADA0B-A6D6-B741-AD1D-38782D0B2726}"/>
          </ac:picMkLst>
        </pc:picChg>
      </pc:sldChg>
      <pc:sldChg chg="addSp modSp add mod">
        <pc:chgData name="Nane Kratzke" userId="971be13ff4ee5ef6" providerId="LiveId" clId="{19075A5A-D245-0240-878E-CFB172C98ECA}" dt="2020-09-23T06:22:52.401" v="18702"/>
        <pc:sldMkLst>
          <pc:docMk/>
          <pc:sldMk cId="690881589" sldId="423"/>
        </pc:sldMkLst>
        <pc:spChg chg="mod">
          <ac:chgData name="Nane Kratzke" userId="971be13ff4ee5ef6" providerId="LiveId" clId="{19075A5A-D245-0240-878E-CFB172C98ECA}" dt="2020-09-23T06:06:03.577" v="18282" actId="20577"/>
          <ac:spMkLst>
            <pc:docMk/>
            <pc:sldMk cId="690881589" sldId="423"/>
            <ac:spMk id="2" creationId="{BAA714D5-4CBE-EF42-87D7-0172749D461B}"/>
          </ac:spMkLst>
        </pc:spChg>
        <pc:spChg chg="mod">
          <ac:chgData name="Nane Kratzke" userId="971be13ff4ee5ef6" providerId="LiveId" clId="{19075A5A-D245-0240-878E-CFB172C98ECA}" dt="2020-09-23T06:06:17.395" v="18330" actId="20577"/>
          <ac:spMkLst>
            <pc:docMk/>
            <pc:sldMk cId="690881589" sldId="423"/>
            <ac:spMk id="3" creationId="{B8B0FD41-1F77-F946-A686-8B9E6A80272C}"/>
          </ac:spMkLst>
        </pc:spChg>
        <pc:spChg chg="add mod">
          <ac:chgData name="Nane Kratzke" userId="971be13ff4ee5ef6" providerId="LiveId" clId="{19075A5A-D245-0240-878E-CFB172C98ECA}" dt="2020-09-23T06:17:04.366" v="18543" actId="122"/>
          <ac:spMkLst>
            <pc:docMk/>
            <pc:sldMk cId="690881589" sldId="423"/>
            <ac:spMk id="6" creationId="{91C88E0D-F780-2048-812C-E20DD1FA2F40}"/>
          </ac:spMkLst>
        </pc:spChg>
        <pc:spChg chg="add mod">
          <ac:chgData name="Nane Kratzke" userId="971be13ff4ee5ef6" providerId="LiveId" clId="{19075A5A-D245-0240-878E-CFB172C98ECA}" dt="2020-09-23T06:15:35.378" v="18501" actId="1076"/>
          <ac:spMkLst>
            <pc:docMk/>
            <pc:sldMk cId="690881589" sldId="423"/>
            <ac:spMk id="7" creationId="{D1BAEC8B-1721-9A40-805A-D186AE60F979}"/>
          </ac:spMkLst>
        </pc:spChg>
        <pc:spChg chg="add mod">
          <ac:chgData name="Nane Kratzke" userId="971be13ff4ee5ef6" providerId="LiveId" clId="{19075A5A-D245-0240-878E-CFB172C98ECA}" dt="2020-09-23T06:15:35.378" v="18501" actId="1076"/>
          <ac:spMkLst>
            <pc:docMk/>
            <pc:sldMk cId="690881589" sldId="423"/>
            <ac:spMk id="12" creationId="{468FEB1A-ABA6-6B4E-B0E8-DEDD86B3360A}"/>
          </ac:spMkLst>
        </pc:spChg>
        <pc:spChg chg="add mod">
          <ac:chgData name="Nane Kratzke" userId="971be13ff4ee5ef6" providerId="LiveId" clId="{19075A5A-D245-0240-878E-CFB172C98ECA}" dt="2020-09-23T06:15:58.335" v="18502" actId="14100"/>
          <ac:spMkLst>
            <pc:docMk/>
            <pc:sldMk cId="690881589" sldId="423"/>
            <ac:spMk id="14" creationId="{2E5E02BD-FF4D-7A4F-AC12-E0CBBED42E85}"/>
          </ac:spMkLst>
        </pc:spChg>
        <pc:spChg chg="add mod">
          <ac:chgData name="Nane Kratzke" userId="971be13ff4ee5ef6" providerId="LiveId" clId="{19075A5A-D245-0240-878E-CFB172C98ECA}" dt="2020-09-23T06:13:16.959" v="18467" actId="164"/>
          <ac:spMkLst>
            <pc:docMk/>
            <pc:sldMk cId="690881589" sldId="423"/>
            <ac:spMk id="15" creationId="{660371F3-8DE3-1443-9BEC-364952989492}"/>
          </ac:spMkLst>
        </pc:spChg>
        <pc:spChg chg="add mod">
          <ac:chgData name="Nane Kratzke" userId="971be13ff4ee5ef6" providerId="LiveId" clId="{19075A5A-D245-0240-878E-CFB172C98ECA}" dt="2020-09-23T06:16:44.844" v="18518" actId="20577"/>
          <ac:spMkLst>
            <pc:docMk/>
            <pc:sldMk cId="690881589" sldId="423"/>
            <ac:spMk id="17" creationId="{212E0B48-4227-C94E-8F1D-DE473C626428}"/>
          </ac:spMkLst>
        </pc:spChg>
        <pc:spChg chg="add mod">
          <ac:chgData name="Nane Kratzke" userId="971be13ff4ee5ef6" providerId="LiveId" clId="{19075A5A-D245-0240-878E-CFB172C98ECA}" dt="2020-09-23T06:16:56.689" v="18536" actId="122"/>
          <ac:spMkLst>
            <pc:docMk/>
            <pc:sldMk cId="690881589" sldId="423"/>
            <ac:spMk id="24" creationId="{5DA7A514-F9F5-404F-BA10-41A9515764CA}"/>
          </ac:spMkLst>
        </pc:spChg>
        <pc:spChg chg="add mod">
          <ac:chgData name="Nane Kratzke" userId="971be13ff4ee5ef6" providerId="LiveId" clId="{19075A5A-D245-0240-878E-CFB172C98ECA}" dt="2020-09-23T06:22:52.401" v="18702"/>
          <ac:spMkLst>
            <pc:docMk/>
            <pc:sldMk cId="690881589" sldId="423"/>
            <ac:spMk id="27" creationId="{2D0947EA-97F3-6746-B4D5-A381F4D318DC}"/>
          </ac:spMkLst>
        </pc:spChg>
        <pc:grpChg chg="add mod">
          <ac:chgData name="Nane Kratzke" userId="971be13ff4ee5ef6" providerId="LiveId" clId="{19075A5A-D245-0240-878E-CFB172C98ECA}" dt="2020-09-23T06:16:03.907" v="18503" actId="1076"/>
          <ac:grpSpMkLst>
            <pc:docMk/>
            <pc:sldMk cId="690881589" sldId="423"/>
            <ac:grpSpMk id="16" creationId="{E328D22F-A4A8-344C-89C9-7CC65EE08D1E}"/>
          </ac:grpSpMkLst>
        </pc:grpChg>
        <pc:picChg chg="add mod">
          <ac:chgData name="Nane Kratzke" userId="971be13ff4ee5ef6" providerId="LiveId" clId="{19075A5A-D245-0240-878E-CFB172C98ECA}" dt="2020-09-23T06:15:35.378" v="18501" actId="1076"/>
          <ac:picMkLst>
            <pc:docMk/>
            <pc:sldMk cId="690881589" sldId="423"/>
            <ac:picMk id="5" creationId="{56046935-48AB-984D-997E-779C8A9A073F}"/>
          </ac:picMkLst>
        </pc:picChg>
        <pc:cxnChg chg="add mod">
          <ac:chgData name="Nane Kratzke" userId="971be13ff4ee5ef6" providerId="LiveId" clId="{19075A5A-D245-0240-878E-CFB172C98ECA}" dt="2020-09-23T06:15:35.378" v="18501" actId="1076"/>
          <ac:cxnSpMkLst>
            <pc:docMk/>
            <pc:sldMk cId="690881589" sldId="423"/>
            <ac:cxnSpMk id="9" creationId="{705045D9-97B0-854E-B0B8-AE1C1B598968}"/>
          </ac:cxnSpMkLst>
        </pc:cxnChg>
        <pc:cxnChg chg="add mod">
          <ac:chgData name="Nane Kratzke" userId="971be13ff4ee5ef6" providerId="LiveId" clId="{19075A5A-D245-0240-878E-CFB172C98ECA}" dt="2020-09-23T06:16:09.719" v="18504" actId="14100"/>
          <ac:cxnSpMkLst>
            <pc:docMk/>
            <pc:sldMk cId="690881589" sldId="423"/>
            <ac:cxnSpMk id="18" creationId="{4A83E213-7DB3-2B43-9AE4-FC179D22C399}"/>
          </ac:cxnSpMkLst>
        </pc:cxnChg>
      </pc:sldChg>
      <pc:sldChg chg="addSp delSp modSp add mod">
        <pc:chgData name="Nane Kratzke" userId="971be13ff4ee5ef6" providerId="LiveId" clId="{19075A5A-D245-0240-878E-CFB172C98ECA}" dt="2020-09-23T06:19:14.379" v="18631" actId="114"/>
        <pc:sldMkLst>
          <pc:docMk/>
          <pc:sldMk cId="2738006301" sldId="424"/>
        </pc:sldMkLst>
        <pc:spChg chg="del">
          <ac:chgData name="Nane Kratzke" userId="971be13ff4ee5ef6" providerId="LiveId" clId="{19075A5A-D245-0240-878E-CFB172C98ECA}" dt="2020-09-23T06:18:09.035" v="18545" actId="478"/>
          <ac:spMkLst>
            <pc:docMk/>
            <pc:sldMk cId="2738006301" sldId="424"/>
            <ac:spMk id="6" creationId="{91C88E0D-F780-2048-812C-E20DD1FA2F40}"/>
          </ac:spMkLst>
        </pc:spChg>
        <pc:spChg chg="del">
          <ac:chgData name="Nane Kratzke" userId="971be13ff4ee5ef6" providerId="LiveId" clId="{19075A5A-D245-0240-878E-CFB172C98ECA}" dt="2020-09-23T06:18:09.035" v="18545" actId="478"/>
          <ac:spMkLst>
            <pc:docMk/>
            <pc:sldMk cId="2738006301" sldId="424"/>
            <ac:spMk id="7" creationId="{D1BAEC8B-1721-9A40-805A-D186AE60F979}"/>
          </ac:spMkLst>
        </pc:spChg>
        <pc:spChg chg="add mod">
          <ac:chgData name="Nane Kratzke" userId="971be13ff4ee5ef6" providerId="LiveId" clId="{19075A5A-D245-0240-878E-CFB172C98ECA}" dt="2020-09-23T06:19:14.379" v="18631" actId="114"/>
          <ac:spMkLst>
            <pc:docMk/>
            <pc:sldMk cId="2738006301" sldId="424"/>
            <ac:spMk id="8" creationId="{96DBE291-5691-9F4A-9E71-406E96B5868F}"/>
          </ac:spMkLst>
        </pc:spChg>
        <pc:spChg chg="del">
          <ac:chgData name="Nane Kratzke" userId="971be13ff4ee5ef6" providerId="LiveId" clId="{19075A5A-D245-0240-878E-CFB172C98ECA}" dt="2020-09-23T06:18:09.035" v="18545" actId="478"/>
          <ac:spMkLst>
            <pc:docMk/>
            <pc:sldMk cId="2738006301" sldId="424"/>
            <ac:spMk id="12" creationId="{468FEB1A-ABA6-6B4E-B0E8-DEDD86B3360A}"/>
          </ac:spMkLst>
        </pc:spChg>
        <pc:spChg chg="del">
          <ac:chgData name="Nane Kratzke" userId="971be13ff4ee5ef6" providerId="LiveId" clId="{19075A5A-D245-0240-878E-CFB172C98ECA}" dt="2020-09-23T06:18:09.035" v="18545" actId="478"/>
          <ac:spMkLst>
            <pc:docMk/>
            <pc:sldMk cId="2738006301" sldId="424"/>
            <ac:spMk id="17" creationId="{212E0B48-4227-C94E-8F1D-DE473C626428}"/>
          </ac:spMkLst>
        </pc:spChg>
        <pc:spChg chg="del">
          <ac:chgData name="Nane Kratzke" userId="971be13ff4ee5ef6" providerId="LiveId" clId="{19075A5A-D245-0240-878E-CFB172C98ECA}" dt="2020-09-23T06:18:09.035" v="18545" actId="478"/>
          <ac:spMkLst>
            <pc:docMk/>
            <pc:sldMk cId="2738006301" sldId="424"/>
            <ac:spMk id="24" creationId="{5DA7A514-F9F5-404F-BA10-41A9515764CA}"/>
          </ac:spMkLst>
        </pc:spChg>
        <pc:grpChg chg="del">
          <ac:chgData name="Nane Kratzke" userId="971be13ff4ee5ef6" providerId="LiveId" clId="{19075A5A-D245-0240-878E-CFB172C98ECA}" dt="2020-09-23T06:18:09.035" v="18545" actId="478"/>
          <ac:grpSpMkLst>
            <pc:docMk/>
            <pc:sldMk cId="2738006301" sldId="424"/>
            <ac:grpSpMk id="16" creationId="{E328D22F-A4A8-344C-89C9-7CC65EE08D1E}"/>
          </ac:grpSpMkLst>
        </pc:grpChg>
        <pc:picChg chg="del">
          <ac:chgData name="Nane Kratzke" userId="971be13ff4ee5ef6" providerId="LiveId" clId="{19075A5A-D245-0240-878E-CFB172C98ECA}" dt="2020-09-23T06:18:09.035" v="18545" actId="478"/>
          <ac:picMkLst>
            <pc:docMk/>
            <pc:sldMk cId="2738006301" sldId="424"/>
            <ac:picMk id="5" creationId="{56046935-48AB-984D-997E-779C8A9A073F}"/>
          </ac:picMkLst>
        </pc:picChg>
        <pc:picChg chg="add mod">
          <ac:chgData name="Nane Kratzke" userId="971be13ff4ee5ef6" providerId="LiveId" clId="{19075A5A-D245-0240-878E-CFB172C98ECA}" dt="2020-09-23T06:18:27.971" v="18548" actId="1076"/>
          <ac:picMkLst>
            <pc:docMk/>
            <pc:sldMk cId="2738006301" sldId="424"/>
            <ac:picMk id="19" creationId="{8C5975D0-5F5D-2F42-92C3-C3C16E28E851}"/>
          </ac:picMkLst>
        </pc:picChg>
        <pc:cxnChg chg="del mod">
          <ac:chgData name="Nane Kratzke" userId="971be13ff4ee5ef6" providerId="LiveId" clId="{19075A5A-D245-0240-878E-CFB172C98ECA}" dt="2020-09-23T06:18:09.035" v="18545" actId="478"/>
          <ac:cxnSpMkLst>
            <pc:docMk/>
            <pc:sldMk cId="2738006301" sldId="424"/>
            <ac:cxnSpMk id="9" creationId="{705045D9-97B0-854E-B0B8-AE1C1B598968}"/>
          </ac:cxnSpMkLst>
        </pc:cxnChg>
        <pc:cxnChg chg="del mod">
          <ac:chgData name="Nane Kratzke" userId="971be13ff4ee5ef6" providerId="LiveId" clId="{19075A5A-D245-0240-878E-CFB172C98ECA}" dt="2020-09-23T06:18:09.035" v="18545" actId="478"/>
          <ac:cxnSpMkLst>
            <pc:docMk/>
            <pc:sldMk cId="2738006301" sldId="424"/>
            <ac:cxnSpMk id="18" creationId="{4A83E213-7DB3-2B43-9AE4-FC179D22C399}"/>
          </ac:cxnSpMkLst>
        </pc:cxnChg>
      </pc:sldChg>
      <pc:sldChg chg="addSp modSp add mod">
        <pc:chgData name="Nane Kratzke" userId="971be13ff4ee5ef6" providerId="LiveId" clId="{19075A5A-D245-0240-878E-CFB172C98ECA}" dt="2020-09-23T06:23:45.732" v="18706" actId="1076"/>
        <pc:sldMkLst>
          <pc:docMk/>
          <pc:sldMk cId="3052160997" sldId="425"/>
        </pc:sldMkLst>
        <pc:spChg chg="mod">
          <ac:chgData name="Nane Kratzke" userId="971be13ff4ee5ef6" providerId="LiveId" clId="{19075A5A-D245-0240-878E-CFB172C98ECA}" dt="2020-09-23T06:19:56.975" v="18644" actId="20577"/>
          <ac:spMkLst>
            <pc:docMk/>
            <pc:sldMk cId="3052160997" sldId="425"/>
            <ac:spMk id="2" creationId="{3F469FDE-069F-6940-82EE-B1CF97C4BD81}"/>
          </ac:spMkLst>
        </pc:spChg>
        <pc:spChg chg="mod">
          <ac:chgData name="Nane Kratzke" userId="971be13ff4ee5ef6" providerId="LiveId" clId="{19075A5A-D245-0240-878E-CFB172C98ECA}" dt="2020-09-23T06:20:05.679" v="18670" actId="20577"/>
          <ac:spMkLst>
            <pc:docMk/>
            <pc:sldMk cId="3052160997" sldId="425"/>
            <ac:spMk id="3" creationId="{D27E8A82-FE21-3944-8201-D74D09B63896}"/>
          </ac:spMkLst>
        </pc:spChg>
        <pc:spChg chg="add mod">
          <ac:chgData name="Nane Kratzke" userId="971be13ff4ee5ef6" providerId="LiveId" clId="{19075A5A-D245-0240-878E-CFB172C98ECA}" dt="2020-09-23T06:23:45.732" v="18706" actId="1076"/>
          <ac:spMkLst>
            <pc:docMk/>
            <pc:sldMk cId="3052160997" sldId="425"/>
            <ac:spMk id="6" creationId="{AA68F7A7-611F-DF4F-876C-A37D03656E19}"/>
          </ac:spMkLst>
        </pc:spChg>
        <pc:spChg chg="add mod">
          <ac:chgData name="Nane Kratzke" userId="971be13ff4ee5ef6" providerId="LiveId" clId="{19075A5A-D245-0240-878E-CFB172C98ECA}" dt="2020-09-23T06:22:46.043" v="18701"/>
          <ac:spMkLst>
            <pc:docMk/>
            <pc:sldMk cId="3052160997" sldId="425"/>
            <ac:spMk id="7" creationId="{93E549D3-FF35-D74A-9CD8-6E8C8BEBB468}"/>
          </ac:spMkLst>
        </pc:spChg>
        <pc:picChg chg="add mod">
          <ac:chgData name="Nane Kratzke" userId="971be13ff4ee5ef6" providerId="LiveId" clId="{19075A5A-D245-0240-878E-CFB172C98ECA}" dt="2020-09-23T06:23:45.732" v="18706" actId="1076"/>
          <ac:picMkLst>
            <pc:docMk/>
            <pc:sldMk cId="3052160997" sldId="425"/>
            <ac:picMk id="5" creationId="{D94AA03C-9ABA-034B-97ED-9678AECF2F75}"/>
          </ac:picMkLst>
        </pc:picChg>
      </pc:sldChg>
      <pc:sldChg chg="addSp delSp modSp add mod ord">
        <pc:chgData name="Nane Kratzke" userId="971be13ff4ee5ef6" providerId="LiveId" clId="{19075A5A-D245-0240-878E-CFB172C98ECA}" dt="2020-09-23T14:08:29.276" v="27035" actId="20578"/>
        <pc:sldMkLst>
          <pc:docMk/>
          <pc:sldMk cId="1159848182" sldId="426"/>
        </pc:sldMkLst>
        <pc:spChg chg="mod">
          <ac:chgData name="Nane Kratzke" userId="971be13ff4ee5ef6" providerId="LiveId" clId="{19075A5A-D245-0240-878E-CFB172C98ECA}" dt="2020-09-23T06:24:11.901" v="18730" actId="20577"/>
          <ac:spMkLst>
            <pc:docMk/>
            <pc:sldMk cId="1159848182" sldId="426"/>
            <ac:spMk id="2" creationId="{3F469FDE-069F-6940-82EE-B1CF97C4BD81}"/>
          </ac:spMkLst>
        </pc:spChg>
        <pc:spChg chg="mod">
          <ac:chgData name="Nane Kratzke" userId="971be13ff4ee5ef6" providerId="LiveId" clId="{19075A5A-D245-0240-878E-CFB172C98ECA}" dt="2020-09-23T06:24:34.951" v="18786" actId="20577"/>
          <ac:spMkLst>
            <pc:docMk/>
            <pc:sldMk cId="1159848182" sldId="426"/>
            <ac:spMk id="3" creationId="{D27E8A82-FE21-3944-8201-D74D09B63896}"/>
          </ac:spMkLst>
        </pc:spChg>
        <pc:spChg chg="del">
          <ac:chgData name="Nane Kratzke" userId="971be13ff4ee5ef6" providerId="LiveId" clId="{19075A5A-D245-0240-878E-CFB172C98ECA}" dt="2020-09-23T06:24:38.157" v="18787" actId="478"/>
          <ac:spMkLst>
            <pc:docMk/>
            <pc:sldMk cId="1159848182" sldId="426"/>
            <ac:spMk id="6" creationId="{AA68F7A7-611F-DF4F-876C-A37D03656E19}"/>
          </ac:spMkLst>
        </pc:spChg>
        <pc:spChg chg="add mod">
          <ac:chgData name="Nane Kratzke" userId="971be13ff4ee5ef6" providerId="LiveId" clId="{19075A5A-D245-0240-878E-CFB172C98ECA}" dt="2020-09-23T06:31:12.189" v="19784" actId="1076"/>
          <ac:spMkLst>
            <pc:docMk/>
            <pc:sldMk cId="1159848182" sldId="426"/>
            <ac:spMk id="8" creationId="{01CD9591-0498-EF49-BDCF-65E3BAA3B955}"/>
          </ac:spMkLst>
        </pc:spChg>
        <pc:picChg chg="del">
          <ac:chgData name="Nane Kratzke" userId="971be13ff4ee5ef6" providerId="LiveId" clId="{19075A5A-D245-0240-878E-CFB172C98ECA}" dt="2020-09-23T06:24:40.352" v="18788" actId="478"/>
          <ac:picMkLst>
            <pc:docMk/>
            <pc:sldMk cId="1159848182" sldId="426"/>
            <ac:picMk id="5" creationId="{D94AA03C-9ABA-034B-97ED-9678AECF2F75}"/>
          </ac:picMkLst>
        </pc:picChg>
      </pc:sldChg>
      <pc:sldChg chg="addSp delSp modSp add mod">
        <pc:chgData name="Nane Kratzke" userId="971be13ff4ee5ef6" providerId="LiveId" clId="{19075A5A-D245-0240-878E-CFB172C98ECA}" dt="2020-09-23T07:09:58.200" v="20440" actId="1076"/>
        <pc:sldMkLst>
          <pc:docMk/>
          <pc:sldMk cId="1897666085" sldId="427"/>
        </pc:sldMkLst>
        <pc:spChg chg="mod">
          <ac:chgData name="Nane Kratzke" userId="971be13ff4ee5ef6" providerId="LiveId" clId="{19075A5A-D245-0240-878E-CFB172C98ECA}" dt="2020-09-23T06:48:32.653" v="19811" actId="20577"/>
          <ac:spMkLst>
            <pc:docMk/>
            <pc:sldMk cId="1897666085" sldId="427"/>
            <ac:spMk id="2" creationId="{33B921E5-39D4-964B-909B-A7E41671095E}"/>
          </ac:spMkLst>
        </pc:spChg>
        <pc:spChg chg="mod">
          <ac:chgData name="Nane Kratzke" userId="971be13ff4ee5ef6" providerId="LiveId" clId="{19075A5A-D245-0240-878E-CFB172C98ECA}" dt="2020-09-23T06:48:44.785" v="19847" actId="20577"/>
          <ac:spMkLst>
            <pc:docMk/>
            <pc:sldMk cId="1897666085" sldId="427"/>
            <ac:spMk id="3" creationId="{C3696C65-E4EC-8D41-9B64-251AE55A1D71}"/>
          </ac:spMkLst>
        </pc:spChg>
        <pc:spChg chg="add mod">
          <ac:chgData name="Nane Kratzke" userId="971be13ff4ee5ef6" providerId="LiveId" clId="{19075A5A-D245-0240-878E-CFB172C98ECA}" dt="2020-09-23T06:53:38.906" v="19969" actId="1076"/>
          <ac:spMkLst>
            <pc:docMk/>
            <pc:sldMk cId="1897666085" sldId="427"/>
            <ac:spMk id="6" creationId="{93062DD7-7CA1-A04C-994A-EB0E66490175}"/>
          </ac:spMkLst>
        </pc:spChg>
        <pc:spChg chg="add mod">
          <ac:chgData name="Nane Kratzke" userId="971be13ff4ee5ef6" providerId="LiveId" clId="{19075A5A-D245-0240-878E-CFB172C98ECA}" dt="2020-09-23T06:53:38.906" v="19969" actId="1076"/>
          <ac:spMkLst>
            <pc:docMk/>
            <pc:sldMk cId="1897666085" sldId="427"/>
            <ac:spMk id="7" creationId="{E0EC30D1-6AA0-AB41-B183-E5E92922FEE8}"/>
          </ac:spMkLst>
        </pc:spChg>
        <pc:spChg chg="add mod">
          <ac:chgData name="Nane Kratzke" userId="971be13ff4ee5ef6" providerId="LiveId" clId="{19075A5A-D245-0240-878E-CFB172C98ECA}" dt="2020-09-23T06:53:31.001" v="19968"/>
          <ac:spMkLst>
            <pc:docMk/>
            <pc:sldMk cId="1897666085" sldId="427"/>
            <ac:spMk id="8" creationId="{EDC50DEF-C68B-5A41-8C68-5F44A110A24D}"/>
          </ac:spMkLst>
        </pc:spChg>
        <pc:picChg chg="add del mod">
          <ac:chgData name="Nane Kratzke" userId="971be13ff4ee5ef6" providerId="LiveId" clId="{19075A5A-D245-0240-878E-CFB172C98ECA}" dt="2020-09-23T06:59:51.014" v="19971" actId="478"/>
          <ac:picMkLst>
            <pc:docMk/>
            <pc:sldMk cId="1897666085" sldId="427"/>
            <ac:picMk id="5" creationId="{9163B856-2588-1849-9E9C-41F121575DA8}"/>
          </ac:picMkLst>
        </pc:picChg>
        <pc:inkChg chg="add mod">
          <ac:chgData name="Nane Kratzke" userId="971be13ff4ee5ef6" providerId="LiveId" clId="{19075A5A-D245-0240-878E-CFB172C98ECA}" dt="2020-09-23T07:09:58.200" v="20440" actId="1076"/>
          <ac:inkMkLst>
            <pc:docMk/>
            <pc:sldMk cId="1897666085" sldId="427"/>
            <ac:inkMk id="9" creationId="{A566614A-F73A-3D48-A20A-C8FACB2FF1BB}"/>
          </ac:inkMkLst>
        </pc:inkChg>
      </pc:sldChg>
      <pc:sldChg chg="addSp delSp modSp add mod">
        <pc:chgData name="Nane Kratzke" userId="971be13ff4ee5ef6" providerId="LiveId" clId="{19075A5A-D245-0240-878E-CFB172C98ECA}" dt="2020-09-23T07:10:09.973" v="20442"/>
        <pc:sldMkLst>
          <pc:docMk/>
          <pc:sldMk cId="1622988441" sldId="428"/>
        </pc:sldMkLst>
        <pc:spChg chg="add mod">
          <ac:chgData name="Nane Kratzke" userId="971be13ff4ee5ef6" providerId="LiveId" clId="{19075A5A-D245-0240-878E-CFB172C98ECA}" dt="2020-09-23T07:04:59.466" v="20313" actId="403"/>
          <ac:spMkLst>
            <pc:docMk/>
            <pc:sldMk cId="1622988441" sldId="428"/>
            <ac:spMk id="10" creationId="{B1357F3B-E3A3-9F43-9EA4-4BAABFD5D707}"/>
          </ac:spMkLst>
        </pc:spChg>
        <pc:spChg chg="add mod">
          <ac:chgData name="Nane Kratzke" userId="971be13ff4ee5ef6" providerId="LiveId" clId="{19075A5A-D245-0240-878E-CFB172C98ECA}" dt="2020-09-23T07:05:39.324" v="20331" actId="167"/>
          <ac:spMkLst>
            <pc:docMk/>
            <pc:sldMk cId="1622988441" sldId="428"/>
            <ac:spMk id="11" creationId="{711FD3D5-8437-0148-91F9-B2EB80115220}"/>
          </ac:spMkLst>
        </pc:spChg>
        <pc:spChg chg="add mod">
          <ac:chgData name="Nane Kratzke" userId="971be13ff4ee5ef6" providerId="LiveId" clId="{19075A5A-D245-0240-878E-CFB172C98ECA}" dt="2020-09-23T07:06:29.229" v="20352" actId="1076"/>
          <ac:spMkLst>
            <pc:docMk/>
            <pc:sldMk cId="1622988441" sldId="428"/>
            <ac:spMk id="12" creationId="{000F2542-B038-094F-B2D2-A7B0E2518ED6}"/>
          </ac:spMkLst>
        </pc:spChg>
        <pc:spChg chg="add mod">
          <ac:chgData name="Nane Kratzke" userId="971be13ff4ee5ef6" providerId="LiveId" clId="{19075A5A-D245-0240-878E-CFB172C98ECA}" dt="2020-09-23T07:06:52.371" v="20365" actId="1076"/>
          <ac:spMkLst>
            <pc:docMk/>
            <pc:sldMk cId="1622988441" sldId="428"/>
            <ac:spMk id="13" creationId="{BD5BF0E0-D978-3043-8EF9-37B2702E6439}"/>
          </ac:spMkLst>
        </pc:spChg>
        <pc:spChg chg="add mod">
          <ac:chgData name="Nane Kratzke" userId="971be13ff4ee5ef6" providerId="LiveId" clId="{19075A5A-D245-0240-878E-CFB172C98ECA}" dt="2020-09-23T07:09:05.876" v="20428" actId="14861"/>
          <ac:spMkLst>
            <pc:docMk/>
            <pc:sldMk cId="1622988441" sldId="428"/>
            <ac:spMk id="14" creationId="{7004C5E1-BA83-D145-BFD4-FC73E436ECBF}"/>
          </ac:spMkLst>
        </pc:spChg>
        <pc:spChg chg="add mod">
          <ac:chgData name="Nane Kratzke" userId="971be13ff4ee5ef6" providerId="LiveId" clId="{19075A5A-D245-0240-878E-CFB172C98ECA}" dt="2020-09-23T07:09:05.876" v="20428" actId="14861"/>
          <ac:spMkLst>
            <pc:docMk/>
            <pc:sldMk cId="1622988441" sldId="428"/>
            <ac:spMk id="15" creationId="{BEEEBC4C-977C-0E4D-90E1-B1EA8DEF80AE}"/>
          </ac:spMkLst>
        </pc:spChg>
        <pc:grpChg chg="mod">
          <ac:chgData name="Nane Kratzke" userId="971be13ff4ee5ef6" providerId="LiveId" clId="{19075A5A-D245-0240-878E-CFB172C98ECA}" dt="2020-09-23T07:09:19.714" v="20431"/>
          <ac:grpSpMkLst>
            <pc:docMk/>
            <pc:sldMk cId="1622988441" sldId="428"/>
            <ac:grpSpMk id="18" creationId="{46CD7A3F-09EF-3840-90FA-54CF7A0810CA}"/>
          </ac:grpSpMkLst>
        </pc:grpChg>
        <pc:grpChg chg="mod">
          <ac:chgData name="Nane Kratzke" userId="971be13ff4ee5ef6" providerId="LiveId" clId="{19075A5A-D245-0240-878E-CFB172C98ECA}" dt="2020-09-23T07:09:23.095" v="20434"/>
          <ac:grpSpMkLst>
            <pc:docMk/>
            <pc:sldMk cId="1622988441" sldId="428"/>
            <ac:grpSpMk id="21" creationId="{09C59984-89BD-D745-AA42-DAA7289221B0}"/>
          </ac:grpSpMkLst>
        </pc:grpChg>
        <pc:grpChg chg="mod">
          <ac:chgData name="Nane Kratzke" userId="971be13ff4ee5ef6" providerId="LiveId" clId="{19075A5A-D245-0240-878E-CFB172C98ECA}" dt="2020-09-23T07:09:27.352" v="20437"/>
          <ac:grpSpMkLst>
            <pc:docMk/>
            <pc:sldMk cId="1622988441" sldId="428"/>
            <ac:grpSpMk id="24" creationId="{462475BF-BFD7-D54F-9D11-89FC07822B3A}"/>
          </ac:grpSpMkLst>
        </pc:grpChg>
        <pc:picChg chg="del">
          <ac:chgData name="Nane Kratzke" userId="971be13ff4ee5ef6" providerId="LiveId" clId="{19075A5A-D245-0240-878E-CFB172C98ECA}" dt="2020-09-23T06:59:56.907" v="19973" actId="478"/>
          <ac:picMkLst>
            <pc:docMk/>
            <pc:sldMk cId="1622988441" sldId="428"/>
            <ac:picMk id="5" creationId="{9163B856-2588-1849-9E9C-41F121575DA8}"/>
          </ac:picMkLst>
        </pc:picChg>
        <pc:picChg chg="add del mod">
          <ac:chgData name="Nane Kratzke" userId="971be13ff4ee5ef6" providerId="LiveId" clId="{19075A5A-D245-0240-878E-CFB172C98ECA}" dt="2020-09-23T07:00:36.123" v="19978" actId="478"/>
          <ac:picMkLst>
            <pc:docMk/>
            <pc:sldMk cId="1622988441" sldId="428"/>
            <ac:picMk id="9" creationId="{F23EF0B7-464A-FC47-BD2A-16E16491EDE3}"/>
          </ac:picMkLst>
        </pc:picChg>
        <pc:inkChg chg="add mod">
          <ac:chgData name="Nane Kratzke" userId="971be13ff4ee5ef6" providerId="LiveId" clId="{19075A5A-D245-0240-878E-CFB172C98ECA}" dt="2020-09-23T07:09:19.714" v="20431"/>
          <ac:inkMkLst>
            <pc:docMk/>
            <pc:sldMk cId="1622988441" sldId="428"/>
            <ac:inkMk id="16" creationId="{DA8F3585-DC34-8A42-AB0B-8ABB784F2454}"/>
          </ac:inkMkLst>
        </pc:inkChg>
        <pc:inkChg chg="add mod">
          <ac:chgData name="Nane Kratzke" userId="971be13ff4ee5ef6" providerId="LiveId" clId="{19075A5A-D245-0240-878E-CFB172C98ECA}" dt="2020-09-23T07:09:19.714" v="20431"/>
          <ac:inkMkLst>
            <pc:docMk/>
            <pc:sldMk cId="1622988441" sldId="428"/>
            <ac:inkMk id="17" creationId="{F79B0755-03DD-6247-AA41-4B6B5BABA31C}"/>
          </ac:inkMkLst>
        </pc:inkChg>
        <pc:inkChg chg="add mod">
          <ac:chgData name="Nane Kratzke" userId="971be13ff4ee5ef6" providerId="LiveId" clId="{19075A5A-D245-0240-878E-CFB172C98ECA}" dt="2020-09-23T07:09:23.095" v="20434"/>
          <ac:inkMkLst>
            <pc:docMk/>
            <pc:sldMk cId="1622988441" sldId="428"/>
            <ac:inkMk id="19" creationId="{0E8DDF46-9296-3946-9E07-F798552C05C2}"/>
          </ac:inkMkLst>
        </pc:inkChg>
        <pc:inkChg chg="add mod">
          <ac:chgData name="Nane Kratzke" userId="971be13ff4ee5ef6" providerId="LiveId" clId="{19075A5A-D245-0240-878E-CFB172C98ECA}" dt="2020-09-23T07:09:23.095" v="20434"/>
          <ac:inkMkLst>
            <pc:docMk/>
            <pc:sldMk cId="1622988441" sldId="428"/>
            <ac:inkMk id="20" creationId="{5956C5C2-DB63-AE41-97BA-40D1FDED6462}"/>
          </ac:inkMkLst>
        </pc:inkChg>
        <pc:inkChg chg="add mod">
          <ac:chgData name="Nane Kratzke" userId="971be13ff4ee5ef6" providerId="LiveId" clId="{19075A5A-D245-0240-878E-CFB172C98ECA}" dt="2020-09-23T07:09:27.352" v="20437"/>
          <ac:inkMkLst>
            <pc:docMk/>
            <pc:sldMk cId="1622988441" sldId="428"/>
            <ac:inkMk id="22" creationId="{11949642-6E62-2445-92C5-DADE56D9B5F7}"/>
          </ac:inkMkLst>
        </pc:inkChg>
        <pc:inkChg chg="add mod">
          <ac:chgData name="Nane Kratzke" userId="971be13ff4ee5ef6" providerId="LiveId" clId="{19075A5A-D245-0240-878E-CFB172C98ECA}" dt="2020-09-23T07:09:27.352" v="20437"/>
          <ac:inkMkLst>
            <pc:docMk/>
            <pc:sldMk cId="1622988441" sldId="428"/>
            <ac:inkMk id="23" creationId="{A1DD6D86-491D-3741-AF08-A4D368CE973F}"/>
          </ac:inkMkLst>
        </pc:inkChg>
        <pc:inkChg chg="add del">
          <ac:chgData name="Nane Kratzke" userId="971be13ff4ee5ef6" providerId="LiveId" clId="{19075A5A-D245-0240-878E-CFB172C98ECA}" dt="2020-09-23T07:10:08.686" v="20441" actId="478"/>
          <ac:inkMkLst>
            <pc:docMk/>
            <pc:sldMk cId="1622988441" sldId="428"/>
            <ac:inkMk id="25" creationId="{5536EA1C-5A1E-BA4E-9620-1CEDE4140E18}"/>
          </ac:inkMkLst>
        </pc:inkChg>
        <pc:inkChg chg="add mod">
          <ac:chgData name="Nane Kratzke" userId="971be13ff4ee5ef6" providerId="LiveId" clId="{19075A5A-D245-0240-878E-CFB172C98ECA}" dt="2020-09-23T07:10:09.973" v="20442"/>
          <ac:inkMkLst>
            <pc:docMk/>
            <pc:sldMk cId="1622988441" sldId="428"/>
            <ac:inkMk id="26" creationId="{94B554C7-007D-E44A-B7A3-85A29920EDB3}"/>
          </ac:inkMkLst>
        </pc:inkChg>
      </pc:sldChg>
      <pc:sldChg chg="add del">
        <pc:chgData name="Nane Kratzke" userId="971be13ff4ee5ef6" providerId="LiveId" clId="{19075A5A-D245-0240-878E-CFB172C98ECA}" dt="2020-09-23T07:00:01.444" v="19975" actId="2696"/>
        <pc:sldMkLst>
          <pc:docMk/>
          <pc:sldMk cId="2131365059" sldId="429"/>
        </pc:sldMkLst>
      </pc:sldChg>
      <pc:sldChg chg="addSp delSp modSp add mod">
        <pc:chgData name="Nane Kratzke" userId="971be13ff4ee5ef6" providerId="LiveId" clId="{19075A5A-D245-0240-878E-CFB172C98ECA}" dt="2020-09-23T07:21:37.112" v="20619" actId="1076"/>
        <pc:sldMkLst>
          <pc:docMk/>
          <pc:sldMk cId="4286886175" sldId="429"/>
        </pc:sldMkLst>
        <pc:spChg chg="mod">
          <ac:chgData name="Nane Kratzke" userId="971be13ff4ee5ef6" providerId="LiveId" clId="{19075A5A-D245-0240-878E-CFB172C98ECA}" dt="2020-09-23T07:10:53.046" v="20469" actId="20577"/>
          <ac:spMkLst>
            <pc:docMk/>
            <pc:sldMk cId="4286886175" sldId="429"/>
            <ac:spMk id="2" creationId="{2A52DCFE-CBD3-854C-85CA-62C8BFFDE2A1}"/>
          </ac:spMkLst>
        </pc:spChg>
        <pc:spChg chg="mod">
          <ac:chgData name="Nane Kratzke" userId="971be13ff4ee5ef6" providerId="LiveId" clId="{19075A5A-D245-0240-878E-CFB172C98ECA}" dt="2020-09-23T07:17:28.151" v="20549" actId="20577"/>
          <ac:spMkLst>
            <pc:docMk/>
            <pc:sldMk cId="4286886175" sldId="429"/>
            <ac:spMk id="3" creationId="{E9F7C056-B8D8-7745-9E0A-2A644CB4E7F2}"/>
          </ac:spMkLst>
        </pc:spChg>
        <pc:spChg chg="add del mod">
          <ac:chgData name="Nane Kratzke" userId="971be13ff4ee5ef6" providerId="LiveId" clId="{19075A5A-D245-0240-878E-CFB172C98ECA}" dt="2020-09-23T07:19:10.987" v="20556" actId="478"/>
          <ac:spMkLst>
            <pc:docMk/>
            <pc:sldMk cId="4286886175" sldId="429"/>
            <ac:spMk id="8" creationId="{CCAB80EB-D480-7548-9D47-754C094E83AE}"/>
          </ac:spMkLst>
        </pc:spChg>
        <pc:spChg chg="add mod">
          <ac:chgData name="Nane Kratzke" userId="971be13ff4ee5ef6" providerId="LiveId" clId="{19075A5A-D245-0240-878E-CFB172C98ECA}" dt="2020-09-23T07:19:36.111" v="20560" actId="167"/>
          <ac:spMkLst>
            <pc:docMk/>
            <pc:sldMk cId="4286886175" sldId="429"/>
            <ac:spMk id="9" creationId="{EB44E69A-30E1-F742-A480-F206F8258F95}"/>
          </ac:spMkLst>
        </pc:spChg>
        <pc:spChg chg="add mod">
          <ac:chgData name="Nane Kratzke" userId="971be13ff4ee5ef6" providerId="LiveId" clId="{19075A5A-D245-0240-878E-CFB172C98ECA}" dt="2020-09-23T07:21:26.851" v="20616" actId="1076"/>
          <ac:spMkLst>
            <pc:docMk/>
            <pc:sldMk cId="4286886175" sldId="429"/>
            <ac:spMk id="10" creationId="{904E85FF-CCFB-164B-AF24-0FE8BBC19B46}"/>
          </ac:spMkLst>
        </pc:spChg>
        <pc:spChg chg="add mod">
          <ac:chgData name="Nane Kratzke" userId="971be13ff4ee5ef6" providerId="LiveId" clId="{19075A5A-D245-0240-878E-CFB172C98ECA}" dt="2020-09-23T07:20:28.922" v="20594" actId="20577"/>
          <ac:spMkLst>
            <pc:docMk/>
            <pc:sldMk cId="4286886175" sldId="429"/>
            <ac:spMk id="11" creationId="{32DDFC40-F7C3-6D44-BC42-48960785E44C}"/>
          </ac:spMkLst>
        </pc:spChg>
        <pc:spChg chg="add mod">
          <ac:chgData name="Nane Kratzke" userId="971be13ff4ee5ef6" providerId="LiveId" clId="{19075A5A-D245-0240-878E-CFB172C98ECA}" dt="2020-09-23T07:21:37.112" v="20619" actId="1076"/>
          <ac:spMkLst>
            <pc:docMk/>
            <pc:sldMk cId="4286886175" sldId="429"/>
            <ac:spMk id="12" creationId="{95A1843B-71BA-0248-B033-F35FD8F6E383}"/>
          </ac:spMkLst>
        </pc:spChg>
        <pc:picChg chg="add mod">
          <ac:chgData name="Nane Kratzke" userId="971be13ff4ee5ef6" providerId="LiveId" clId="{19075A5A-D245-0240-878E-CFB172C98ECA}" dt="2020-09-23T07:17:39.958" v="20550" actId="1076"/>
          <ac:picMkLst>
            <pc:docMk/>
            <pc:sldMk cId="4286886175" sldId="429"/>
            <ac:picMk id="5" creationId="{9BD4F4C5-CA51-DF40-83C3-3EDDCB093F3A}"/>
          </ac:picMkLst>
        </pc:picChg>
        <pc:picChg chg="add mod">
          <ac:chgData name="Nane Kratzke" userId="971be13ff4ee5ef6" providerId="LiveId" clId="{19075A5A-D245-0240-878E-CFB172C98ECA}" dt="2020-09-23T07:21:34.208" v="20618" actId="1076"/>
          <ac:picMkLst>
            <pc:docMk/>
            <pc:sldMk cId="4286886175" sldId="429"/>
            <ac:picMk id="6" creationId="{541089F1-2D72-2541-8770-80A96722FEDA}"/>
          </ac:picMkLst>
        </pc:picChg>
        <pc:picChg chg="add mod">
          <ac:chgData name="Nane Kratzke" userId="971be13ff4ee5ef6" providerId="LiveId" clId="{19075A5A-D245-0240-878E-CFB172C98ECA}" dt="2020-09-23T07:21:09.458" v="20615" actId="1076"/>
          <ac:picMkLst>
            <pc:docMk/>
            <pc:sldMk cId="4286886175" sldId="429"/>
            <ac:picMk id="7" creationId="{BB5C2DFA-7174-2642-878E-0B75FD702596}"/>
          </ac:picMkLst>
        </pc:picChg>
      </pc:sldChg>
      <pc:sldChg chg="addSp delSp modSp add mod">
        <pc:chgData name="Nane Kratzke" userId="971be13ff4ee5ef6" providerId="LiveId" clId="{19075A5A-D245-0240-878E-CFB172C98ECA}" dt="2020-09-23T07:29:42.409" v="20760" actId="20577"/>
        <pc:sldMkLst>
          <pc:docMk/>
          <pc:sldMk cId="1311456874" sldId="430"/>
        </pc:sldMkLst>
        <pc:spChg chg="mod">
          <ac:chgData name="Nane Kratzke" userId="971be13ff4ee5ef6" providerId="LiveId" clId="{19075A5A-D245-0240-878E-CFB172C98ECA}" dt="2020-09-23T07:27:18.879" v="20738" actId="20577"/>
          <ac:spMkLst>
            <pc:docMk/>
            <pc:sldMk cId="1311456874" sldId="430"/>
            <ac:spMk id="3" creationId="{E9F7C056-B8D8-7745-9E0A-2A644CB4E7F2}"/>
          </ac:spMkLst>
        </pc:spChg>
        <pc:spChg chg="add mod">
          <ac:chgData name="Nane Kratzke" userId="971be13ff4ee5ef6" providerId="LiveId" clId="{19075A5A-D245-0240-878E-CFB172C98ECA}" dt="2020-09-23T07:29:42.409" v="20760" actId="20577"/>
          <ac:spMkLst>
            <pc:docMk/>
            <pc:sldMk cId="1311456874" sldId="430"/>
            <ac:spMk id="8" creationId="{9C3A86F7-1B1B-D744-ABBC-CC9EB4D2104F}"/>
          </ac:spMkLst>
        </pc:spChg>
        <pc:spChg chg="del">
          <ac:chgData name="Nane Kratzke" userId="971be13ff4ee5ef6" providerId="LiveId" clId="{19075A5A-D245-0240-878E-CFB172C98ECA}" dt="2020-09-23T07:22:36.681" v="20624" actId="478"/>
          <ac:spMkLst>
            <pc:docMk/>
            <pc:sldMk cId="1311456874" sldId="430"/>
            <ac:spMk id="10" creationId="{904E85FF-CCFB-164B-AF24-0FE8BBC19B46}"/>
          </ac:spMkLst>
        </pc:spChg>
        <pc:spChg chg="mod">
          <ac:chgData name="Nane Kratzke" userId="971be13ff4ee5ef6" providerId="LiveId" clId="{19075A5A-D245-0240-878E-CFB172C98ECA}" dt="2020-09-23T07:27:29.947" v="20740" actId="1076"/>
          <ac:spMkLst>
            <pc:docMk/>
            <pc:sldMk cId="1311456874" sldId="430"/>
            <ac:spMk id="11" creationId="{32DDFC40-F7C3-6D44-BC42-48960785E44C}"/>
          </ac:spMkLst>
        </pc:spChg>
        <pc:spChg chg="del">
          <ac:chgData name="Nane Kratzke" userId="971be13ff4ee5ef6" providerId="LiveId" clId="{19075A5A-D245-0240-878E-CFB172C98ECA}" dt="2020-09-23T07:22:28.535" v="20622" actId="478"/>
          <ac:spMkLst>
            <pc:docMk/>
            <pc:sldMk cId="1311456874" sldId="430"/>
            <ac:spMk id="12" creationId="{95A1843B-71BA-0248-B033-F35FD8F6E383}"/>
          </ac:spMkLst>
        </pc:spChg>
        <pc:spChg chg="add mod">
          <ac:chgData name="Nane Kratzke" userId="971be13ff4ee5ef6" providerId="LiveId" clId="{19075A5A-D245-0240-878E-CFB172C98ECA}" dt="2020-09-23T07:25:19.843" v="20701" actId="207"/>
          <ac:spMkLst>
            <pc:docMk/>
            <pc:sldMk cId="1311456874" sldId="430"/>
            <ac:spMk id="13" creationId="{8F1EF923-327E-1F4D-B780-D19685025AD8}"/>
          </ac:spMkLst>
        </pc:spChg>
        <pc:picChg chg="mod">
          <ac:chgData name="Nane Kratzke" userId="971be13ff4ee5ef6" providerId="LiveId" clId="{19075A5A-D245-0240-878E-CFB172C98ECA}" dt="2020-09-23T07:27:23.403" v="20739" actId="1076"/>
          <ac:picMkLst>
            <pc:docMk/>
            <pc:sldMk cId="1311456874" sldId="430"/>
            <ac:picMk id="5" creationId="{9BD4F4C5-CA51-DF40-83C3-3EDDCB093F3A}"/>
          </ac:picMkLst>
        </pc:picChg>
        <pc:picChg chg="del">
          <ac:chgData name="Nane Kratzke" userId="971be13ff4ee5ef6" providerId="LiveId" clId="{19075A5A-D245-0240-878E-CFB172C98ECA}" dt="2020-09-23T07:22:25.464" v="20621" actId="478"/>
          <ac:picMkLst>
            <pc:docMk/>
            <pc:sldMk cId="1311456874" sldId="430"/>
            <ac:picMk id="6" creationId="{541089F1-2D72-2541-8770-80A96722FEDA}"/>
          </ac:picMkLst>
        </pc:picChg>
        <pc:picChg chg="del">
          <ac:chgData name="Nane Kratzke" userId="971be13ff4ee5ef6" providerId="LiveId" clId="{19075A5A-D245-0240-878E-CFB172C98ECA}" dt="2020-09-23T07:22:33.371" v="20623" actId="478"/>
          <ac:picMkLst>
            <pc:docMk/>
            <pc:sldMk cId="1311456874" sldId="430"/>
            <ac:picMk id="7" creationId="{BB5C2DFA-7174-2642-878E-0B75FD702596}"/>
          </ac:picMkLst>
        </pc:picChg>
        <pc:picChg chg="add del mod">
          <ac:chgData name="Nane Kratzke" userId="971be13ff4ee5ef6" providerId="LiveId" clId="{19075A5A-D245-0240-878E-CFB172C98ECA}" dt="2020-09-23T07:27:05.003" v="20714" actId="478"/>
          <ac:picMkLst>
            <pc:docMk/>
            <pc:sldMk cId="1311456874" sldId="430"/>
            <ac:picMk id="14" creationId="{2553172E-3F0C-6646-8820-4D974C9E4947}"/>
          </ac:picMkLst>
        </pc:picChg>
      </pc:sldChg>
      <pc:sldChg chg="modSp add mod ord">
        <pc:chgData name="Nane Kratzke" userId="971be13ff4ee5ef6" providerId="LiveId" clId="{19075A5A-D245-0240-878E-CFB172C98ECA}" dt="2020-09-23T07:30:33.276" v="20763" actId="20578"/>
        <pc:sldMkLst>
          <pc:docMk/>
          <pc:sldMk cId="781954011" sldId="431"/>
        </pc:sldMkLst>
        <pc:spChg chg="mod">
          <ac:chgData name="Nane Kratzke" userId="971be13ff4ee5ef6" providerId="LiveId" clId="{19075A5A-D245-0240-878E-CFB172C98ECA}" dt="2020-09-23T07:30:29.473" v="20762" actId="113"/>
          <ac:spMkLst>
            <pc:docMk/>
            <pc:sldMk cId="781954011" sldId="431"/>
            <ac:spMk id="8" creationId="{9C3A86F7-1B1B-D744-ABBC-CC9EB4D2104F}"/>
          </ac:spMkLst>
        </pc:spChg>
      </pc:sldChg>
      <pc:sldChg chg="modSp add mod">
        <pc:chgData name="Nane Kratzke" userId="971be13ff4ee5ef6" providerId="LiveId" clId="{19075A5A-D245-0240-878E-CFB172C98ECA}" dt="2020-09-23T07:33:30.074" v="20797" actId="20577"/>
        <pc:sldMkLst>
          <pc:docMk/>
          <pc:sldMk cId="1497566851" sldId="432"/>
        </pc:sldMkLst>
        <pc:spChg chg="mod">
          <ac:chgData name="Nane Kratzke" userId="971be13ff4ee5ef6" providerId="LiveId" clId="{19075A5A-D245-0240-878E-CFB172C98ECA}" dt="2020-09-23T07:31:09.159" v="20771" actId="20577"/>
          <ac:spMkLst>
            <pc:docMk/>
            <pc:sldMk cId="1497566851" sldId="432"/>
            <ac:spMk id="3" creationId="{E9F7C056-B8D8-7745-9E0A-2A644CB4E7F2}"/>
          </ac:spMkLst>
        </pc:spChg>
        <pc:spChg chg="mod">
          <ac:chgData name="Nane Kratzke" userId="971be13ff4ee5ef6" providerId="LiveId" clId="{19075A5A-D245-0240-878E-CFB172C98ECA}" dt="2020-09-23T07:33:08.958" v="20790" actId="207"/>
          <ac:spMkLst>
            <pc:docMk/>
            <pc:sldMk cId="1497566851" sldId="432"/>
            <ac:spMk id="8" creationId="{9C3A86F7-1B1B-D744-ABBC-CC9EB4D2104F}"/>
          </ac:spMkLst>
        </pc:spChg>
        <pc:spChg chg="mod">
          <ac:chgData name="Nane Kratzke" userId="971be13ff4ee5ef6" providerId="LiveId" clId="{19075A5A-D245-0240-878E-CFB172C98ECA}" dt="2020-09-23T07:33:30.074" v="20797" actId="20577"/>
          <ac:spMkLst>
            <pc:docMk/>
            <pc:sldMk cId="1497566851" sldId="432"/>
            <ac:spMk id="11" creationId="{32DDFC40-F7C3-6D44-BC42-48960785E44C}"/>
          </ac:spMkLst>
        </pc:spChg>
        <pc:picChg chg="mod">
          <ac:chgData name="Nane Kratzke" userId="971be13ff4ee5ef6" providerId="LiveId" clId="{19075A5A-D245-0240-878E-CFB172C98ECA}" dt="2020-09-23T07:31:49.373" v="20772" actId="14826"/>
          <ac:picMkLst>
            <pc:docMk/>
            <pc:sldMk cId="1497566851" sldId="432"/>
            <ac:picMk id="5" creationId="{9BD4F4C5-CA51-DF40-83C3-3EDDCB093F3A}"/>
          </ac:picMkLst>
        </pc:picChg>
      </pc:sldChg>
      <pc:sldChg chg="addSp delSp modSp add mod">
        <pc:chgData name="Nane Kratzke" userId="971be13ff4ee5ef6" providerId="LiveId" clId="{19075A5A-D245-0240-878E-CFB172C98ECA}" dt="2020-09-23T08:22:48.651" v="21550" actId="20577"/>
        <pc:sldMkLst>
          <pc:docMk/>
          <pc:sldMk cId="3090661805" sldId="433"/>
        </pc:sldMkLst>
        <pc:spChg chg="mod">
          <ac:chgData name="Nane Kratzke" userId="971be13ff4ee5ef6" providerId="LiveId" clId="{19075A5A-D245-0240-878E-CFB172C98ECA}" dt="2020-09-23T08:00:46.613" v="20821" actId="20577"/>
          <ac:spMkLst>
            <pc:docMk/>
            <pc:sldMk cId="3090661805" sldId="433"/>
            <ac:spMk id="2" creationId="{AD1CDEEA-8C4C-5249-93DA-3A9D3FD3BFA4}"/>
          </ac:spMkLst>
        </pc:spChg>
        <pc:spChg chg="mod">
          <ac:chgData name="Nane Kratzke" userId="971be13ff4ee5ef6" providerId="LiveId" clId="{19075A5A-D245-0240-878E-CFB172C98ECA}" dt="2020-09-23T08:00:50.698" v="20830" actId="20577"/>
          <ac:spMkLst>
            <pc:docMk/>
            <pc:sldMk cId="3090661805" sldId="433"/>
            <ac:spMk id="3" creationId="{BC689EEB-34CB-7140-82AF-71D978491794}"/>
          </ac:spMkLst>
        </pc:spChg>
        <pc:spChg chg="add mod">
          <ac:chgData name="Nane Kratzke" userId="971be13ff4ee5ef6" providerId="LiveId" clId="{19075A5A-D245-0240-878E-CFB172C98ECA}" dt="2020-09-23T08:14:43.999" v="21073" actId="1076"/>
          <ac:spMkLst>
            <pc:docMk/>
            <pc:sldMk cId="3090661805" sldId="433"/>
            <ac:spMk id="9" creationId="{CD6708A5-BA84-7444-A61D-20A794B103AC}"/>
          </ac:spMkLst>
        </pc:spChg>
        <pc:spChg chg="add mod">
          <ac:chgData name="Nane Kratzke" userId="971be13ff4ee5ef6" providerId="LiveId" clId="{19075A5A-D245-0240-878E-CFB172C98ECA}" dt="2020-09-23T08:19:13.656" v="21175" actId="1076"/>
          <ac:spMkLst>
            <pc:docMk/>
            <pc:sldMk cId="3090661805" sldId="433"/>
            <ac:spMk id="11" creationId="{C256BF0E-57B4-A746-B734-AC51F9A604BF}"/>
          </ac:spMkLst>
        </pc:spChg>
        <pc:spChg chg="add mod">
          <ac:chgData name="Nane Kratzke" userId="971be13ff4ee5ef6" providerId="LiveId" clId="{19075A5A-D245-0240-878E-CFB172C98ECA}" dt="2020-09-23T08:14:43.999" v="21073" actId="1076"/>
          <ac:spMkLst>
            <pc:docMk/>
            <pc:sldMk cId="3090661805" sldId="433"/>
            <ac:spMk id="12" creationId="{20515944-AB01-5E43-BF9E-9C5D0CA4CCA6}"/>
          </ac:spMkLst>
        </pc:spChg>
        <pc:spChg chg="add mod">
          <ac:chgData name="Nane Kratzke" userId="971be13ff4ee5ef6" providerId="LiveId" clId="{19075A5A-D245-0240-878E-CFB172C98ECA}" dt="2020-09-23T08:14:43.999" v="21073" actId="1076"/>
          <ac:spMkLst>
            <pc:docMk/>
            <pc:sldMk cId="3090661805" sldId="433"/>
            <ac:spMk id="13" creationId="{19F5FE2D-518B-874F-80D4-5204D679FB37}"/>
          </ac:spMkLst>
        </pc:spChg>
        <pc:spChg chg="add mod">
          <ac:chgData name="Nane Kratzke" userId="971be13ff4ee5ef6" providerId="LiveId" clId="{19075A5A-D245-0240-878E-CFB172C98ECA}" dt="2020-09-23T08:19:13.656" v="21175" actId="1076"/>
          <ac:spMkLst>
            <pc:docMk/>
            <pc:sldMk cId="3090661805" sldId="433"/>
            <ac:spMk id="14" creationId="{D512093B-AF1A-3043-9A52-30626B536CFD}"/>
          </ac:spMkLst>
        </pc:spChg>
        <pc:spChg chg="add mod">
          <ac:chgData name="Nane Kratzke" userId="971be13ff4ee5ef6" providerId="LiveId" clId="{19075A5A-D245-0240-878E-CFB172C98ECA}" dt="2020-09-23T08:22:48.651" v="21550" actId="20577"/>
          <ac:spMkLst>
            <pc:docMk/>
            <pc:sldMk cId="3090661805" sldId="433"/>
            <ac:spMk id="15" creationId="{4BD2AC17-AE0A-2F43-A0B6-9DF87B524873}"/>
          </ac:spMkLst>
        </pc:spChg>
        <pc:spChg chg="add mod">
          <ac:chgData name="Nane Kratzke" userId="971be13ff4ee5ef6" providerId="LiveId" clId="{19075A5A-D245-0240-878E-CFB172C98ECA}" dt="2020-09-23T08:19:13.656" v="21175" actId="1076"/>
          <ac:spMkLst>
            <pc:docMk/>
            <pc:sldMk cId="3090661805" sldId="433"/>
            <ac:spMk id="16" creationId="{7957E8D0-7335-FB4C-96B7-A5B6BD924931}"/>
          </ac:spMkLst>
        </pc:spChg>
        <pc:spChg chg="add mod">
          <ac:chgData name="Nane Kratzke" userId="971be13ff4ee5ef6" providerId="LiveId" clId="{19075A5A-D245-0240-878E-CFB172C98ECA}" dt="2020-09-23T08:19:13.656" v="21175" actId="1076"/>
          <ac:spMkLst>
            <pc:docMk/>
            <pc:sldMk cId="3090661805" sldId="433"/>
            <ac:spMk id="17" creationId="{08212794-8747-BD48-934E-C28CE2C9D7DD}"/>
          </ac:spMkLst>
        </pc:spChg>
        <pc:spChg chg="add mod">
          <ac:chgData name="Nane Kratzke" userId="971be13ff4ee5ef6" providerId="LiveId" clId="{19075A5A-D245-0240-878E-CFB172C98ECA}" dt="2020-09-23T08:19:13.656" v="21175" actId="1076"/>
          <ac:spMkLst>
            <pc:docMk/>
            <pc:sldMk cId="3090661805" sldId="433"/>
            <ac:spMk id="19" creationId="{0169EB3B-838C-6A4D-AD19-FE3ADE51FE18}"/>
          </ac:spMkLst>
        </pc:spChg>
        <pc:spChg chg="add mod">
          <ac:chgData name="Nane Kratzke" userId="971be13ff4ee5ef6" providerId="LiveId" clId="{19075A5A-D245-0240-878E-CFB172C98ECA}" dt="2020-09-23T08:19:13.656" v="21175" actId="1076"/>
          <ac:spMkLst>
            <pc:docMk/>
            <pc:sldMk cId="3090661805" sldId="433"/>
            <ac:spMk id="20" creationId="{3D230C7E-65D0-D440-A13B-9C6C5116FB9D}"/>
          </ac:spMkLst>
        </pc:spChg>
        <pc:spChg chg="add mod">
          <ac:chgData name="Nane Kratzke" userId="971be13ff4ee5ef6" providerId="LiveId" clId="{19075A5A-D245-0240-878E-CFB172C98ECA}" dt="2020-09-23T08:19:13.656" v="21175" actId="1076"/>
          <ac:spMkLst>
            <pc:docMk/>
            <pc:sldMk cId="3090661805" sldId="433"/>
            <ac:spMk id="21" creationId="{42922835-3388-234A-950B-6BB2E22AF068}"/>
          </ac:spMkLst>
        </pc:spChg>
        <pc:picChg chg="add del mod">
          <ac:chgData name="Nane Kratzke" userId="971be13ff4ee5ef6" providerId="LiveId" clId="{19075A5A-D245-0240-878E-CFB172C98ECA}" dt="2020-09-23T08:06:19.717" v="20849" actId="478"/>
          <ac:picMkLst>
            <pc:docMk/>
            <pc:sldMk cId="3090661805" sldId="433"/>
            <ac:picMk id="5" creationId="{AFCD74D7-1CF1-8440-93C3-1CB4457125D2}"/>
          </ac:picMkLst>
        </pc:picChg>
        <pc:picChg chg="add del mod">
          <ac:chgData name="Nane Kratzke" userId="971be13ff4ee5ef6" providerId="LiveId" clId="{19075A5A-D245-0240-878E-CFB172C98ECA}" dt="2020-09-23T08:06:23.190" v="20850" actId="478"/>
          <ac:picMkLst>
            <pc:docMk/>
            <pc:sldMk cId="3090661805" sldId="433"/>
            <ac:picMk id="6" creationId="{51345D1D-2376-0F41-AF25-B025DD1126E9}"/>
          </ac:picMkLst>
        </pc:picChg>
        <pc:picChg chg="add del mod">
          <ac:chgData name="Nane Kratzke" userId="971be13ff4ee5ef6" providerId="LiveId" clId="{19075A5A-D245-0240-878E-CFB172C98ECA}" dt="2020-09-23T08:08:02.181" v="20865" actId="478"/>
          <ac:picMkLst>
            <pc:docMk/>
            <pc:sldMk cId="3090661805" sldId="433"/>
            <ac:picMk id="7" creationId="{692F0895-6BAC-F74F-8FA1-92D2702DF1CA}"/>
          </ac:picMkLst>
        </pc:picChg>
        <pc:picChg chg="add mod">
          <ac:chgData name="Nane Kratzke" userId="971be13ff4ee5ef6" providerId="LiveId" clId="{19075A5A-D245-0240-878E-CFB172C98ECA}" dt="2020-09-23T08:14:43.999" v="21073" actId="1076"/>
          <ac:picMkLst>
            <pc:docMk/>
            <pc:sldMk cId="3090661805" sldId="433"/>
            <ac:picMk id="8" creationId="{1A455FEF-A3F0-0B4B-B87C-7E9EABD45D7A}"/>
          </ac:picMkLst>
        </pc:picChg>
        <pc:picChg chg="add mod">
          <ac:chgData name="Nane Kratzke" userId="971be13ff4ee5ef6" providerId="LiveId" clId="{19075A5A-D245-0240-878E-CFB172C98ECA}" dt="2020-09-23T08:14:43.999" v="21073" actId="1076"/>
          <ac:picMkLst>
            <pc:docMk/>
            <pc:sldMk cId="3090661805" sldId="433"/>
            <ac:picMk id="10" creationId="{95D762BE-9919-4C41-9935-9F27FC20BC9A}"/>
          </ac:picMkLst>
        </pc:picChg>
        <pc:picChg chg="add mod">
          <ac:chgData name="Nane Kratzke" userId="971be13ff4ee5ef6" providerId="LiveId" clId="{19075A5A-D245-0240-878E-CFB172C98ECA}" dt="2020-09-23T08:14:43.999" v="21073" actId="1076"/>
          <ac:picMkLst>
            <pc:docMk/>
            <pc:sldMk cId="3090661805" sldId="433"/>
            <ac:picMk id="1026" creationId="{59755CF8-A585-B64C-B926-3FDEC1FBF86D}"/>
          </ac:picMkLst>
        </pc:picChg>
        <pc:picChg chg="add del mod">
          <ac:chgData name="Nane Kratzke" userId="971be13ff4ee5ef6" providerId="LiveId" clId="{19075A5A-D245-0240-878E-CFB172C98ECA}" dt="2020-09-23T08:10:41.663" v="20946" actId="478"/>
          <ac:picMkLst>
            <pc:docMk/>
            <pc:sldMk cId="3090661805" sldId="433"/>
            <ac:picMk id="1028" creationId="{FC914863-FB01-5A46-A72E-E02F00CB5FE9}"/>
          </ac:picMkLst>
        </pc:picChg>
      </pc:sldChg>
      <pc:sldChg chg="addSp modSp add mod">
        <pc:chgData name="Nane Kratzke" userId="971be13ff4ee5ef6" providerId="LiveId" clId="{19075A5A-D245-0240-878E-CFB172C98ECA}" dt="2020-09-23T09:57:11.460" v="23699" actId="1076"/>
        <pc:sldMkLst>
          <pc:docMk/>
          <pc:sldMk cId="3042928372" sldId="434"/>
        </pc:sldMkLst>
        <pc:spChg chg="mod">
          <ac:chgData name="Nane Kratzke" userId="971be13ff4ee5ef6" providerId="LiveId" clId="{19075A5A-D245-0240-878E-CFB172C98ECA}" dt="2020-09-23T08:23:30.784" v="21563" actId="20577"/>
          <ac:spMkLst>
            <pc:docMk/>
            <pc:sldMk cId="3042928372" sldId="434"/>
            <ac:spMk id="2" creationId="{D4EEA42B-90CC-5D4B-B1F8-A35578D45DF3}"/>
          </ac:spMkLst>
        </pc:spChg>
        <pc:spChg chg="mod">
          <ac:chgData name="Nane Kratzke" userId="971be13ff4ee5ef6" providerId="LiveId" clId="{19075A5A-D245-0240-878E-CFB172C98ECA}" dt="2020-09-23T08:24:25.774" v="21628" actId="20577"/>
          <ac:spMkLst>
            <pc:docMk/>
            <pc:sldMk cId="3042928372" sldId="434"/>
            <ac:spMk id="3" creationId="{6565A793-176F-3142-87BD-7089E5A3847D}"/>
          </ac:spMkLst>
        </pc:spChg>
        <pc:spChg chg="add mod">
          <ac:chgData name="Nane Kratzke" userId="971be13ff4ee5ef6" providerId="LiveId" clId="{19075A5A-D245-0240-878E-CFB172C98ECA}" dt="2020-09-23T08:30:51.204" v="22537" actId="20577"/>
          <ac:spMkLst>
            <pc:docMk/>
            <pc:sldMk cId="3042928372" sldId="434"/>
            <ac:spMk id="6" creationId="{2BA88773-A4CF-7843-8E06-F5DC09B53E18}"/>
          </ac:spMkLst>
        </pc:spChg>
        <pc:picChg chg="add mod">
          <ac:chgData name="Nane Kratzke" userId="971be13ff4ee5ef6" providerId="LiveId" clId="{19075A5A-D245-0240-878E-CFB172C98ECA}" dt="2020-09-23T09:57:01.709" v="23697" actId="1076"/>
          <ac:picMkLst>
            <pc:docMk/>
            <pc:sldMk cId="3042928372" sldId="434"/>
            <ac:picMk id="5" creationId="{50D1315F-4B74-354E-8F22-AA34E95F7C8C}"/>
          </ac:picMkLst>
        </pc:picChg>
        <pc:picChg chg="add mod">
          <ac:chgData name="Nane Kratzke" userId="971be13ff4ee5ef6" providerId="LiveId" clId="{19075A5A-D245-0240-878E-CFB172C98ECA}" dt="2020-09-23T09:57:11.460" v="23699" actId="1076"/>
          <ac:picMkLst>
            <pc:docMk/>
            <pc:sldMk cId="3042928372" sldId="434"/>
            <ac:picMk id="7" creationId="{5BA48F6D-3B3B-F949-8940-DE07CA717DFE}"/>
          </ac:picMkLst>
        </pc:picChg>
      </pc:sldChg>
      <pc:sldChg chg="addSp delSp modSp add mod ord">
        <pc:chgData name="Nane Kratzke" userId="971be13ff4ee5ef6" providerId="LiveId" clId="{19075A5A-D245-0240-878E-CFB172C98ECA}" dt="2020-09-23T10:09:11.513" v="23740" actId="20577"/>
        <pc:sldMkLst>
          <pc:docMk/>
          <pc:sldMk cId="823225359" sldId="435"/>
        </pc:sldMkLst>
        <pc:spChg chg="mod">
          <ac:chgData name="Nane Kratzke" userId="971be13ff4ee5ef6" providerId="LiveId" clId="{19075A5A-D245-0240-878E-CFB172C98ECA}" dt="2020-09-23T08:32:50.846" v="22549" actId="20577"/>
          <ac:spMkLst>
            <pc:docMk/>
            <pc:sldMk cId="823225359" sldId="435"/>
            <ac:spMk id="2" creationId="{3D0B1A2C-3AC1-7447-BB64-5B53C0CDC0A2}"/>
          </ac:spMkLst>
        </pc:spChg>
        <pc:spChg chg="mod">
          <ac:chgData name="Nane Kratzke" userId="971be13ff4ee5ef6" providerId="LiveId" clId="{19075A5A-D245-0240-878E-CFB172C98ECA}" dt="2020-09-23T08:33:04.064" v="22588" actId="20577"/>
          <ac:spMkLst>
            <pc:docMk/>
            <pc:sldMk cId="823225359" sldId="435"/>
            <ac:spMk id="3" creationId="{2BFF0535-F21E-584D-B5BD-8B48B13CF65F}"/>
          </ac:spMkLst>
        </pc:spChg>
        <pc:spChg chg="del">
          <ac:chgData name="Nane Kratzke" userId="971be13ff4ee5ef6" providerId="LiveId" clId="{19075A5A-D245-0240-878E-CFB172C98ECA}" dt="2020-09-23T09:16:48.733" v="22589" actId="478"/>
          <ac:spMkLst>
            <pc:docMk/>
            <pc:sldMk cId="823225359" sldId="435"/>
            <ac:spMk id="4" creationId="{D7D73684-ABC3-1E48-B8E7-14ED5FF60998}"/>
          </ac:spMkLst>
        </pc:spChg>
        <pc:spChg chg="add mod">
          <ac:chgData name="Nane Kratzke" userId="971be13ff4ee5ef6" providerId="LiveId" clId="{19075A5A-D245-0240-878E-CFB172C98ECA}" dt="2020-09-23T09:55:46.392" v="23688" actId="1076"/>
          <ac:spMkLst>
            <pc:docMk/>
            <pc:sldMk cId="823225359" sldId="435"/>
            <ac:spMk id="6" creationId="{0F9BAAD7-8EA2-1446-AA2D-E05D9BA13338}"/>
          </ac:spMkLst>
        </pc:spChg>
        <pc:spChg chg="add mod">
          <ac:chgData name="Nane Kratzke" userId="971be13ff4ee5ef6" providerId="LiveId" clId="{19075A5A-D245-0240-878E-CFB172C98ECA}" dt="2020-09-23T09:55:46.392" v="23688" actId="1076"/>
          <ac:spMkLst>
            <pc:docMk/>
            <pc:sldMk cId="823225359" sldId="435"/>
            <ac:spMk id="7" creationId="{CE00AF03-3573-AE4E-9153-B91BE9F4B94D}"/>
          </ac:spMkLst>
        </pc:spChg>
        <pc:spChg chg="add mod">
          <ac:chgData name="Nane Kratzke" userId="971be13ff4ee5ef6" providerId="LiveId" clId="{19075A5A-D245-0240-878E-CFB172C98ECA}" dt="2020-09-23T09:55:46.392" v="23688" actId="1076"/>
          <ac:spMkLst>
            <pc:docMk/>
            <pc:sldMk cId="823225359" sldId="435"/>
            <ac:spMk id="8" creationId="{38E2ACAD-400D-F344-B506-3A65009B4548}"/>
          </ac:spMkLst>
        </pc:spChg>
        <pc:spChg chg="add mod">
          <ac:chgData name="Nane Kratzke" userId="971be13ff4ee5ef6" providerId="LiveId" clId="{19075A5A-D245-0240-878E-CFB172C98ECA}" dt="2020-09-23T09:55:46.392" v="23688" actId="1076"/>
          <ac:spMkLst>
            <pc:docMk/>
            <pc:sldMk cId="823225359" sldId="435"/>
            <ac:spMk id="9" creationId="{FEBA72D5-A955-7948-82C0-25C97EDCB336}"/>
          </ac:spMkLst>
        </pc:spChg>
        <pc:spChg chg="add mod">
          <ac:chgData name="Nane Kratzke" userId="971be13ff4ee5ef6" providerId="LiveId" clId="{19075A5A-D245-0240-878E-CFB172C98ECA}" dt="2020-09-23T09:55:46.392" v="23688" actId="1076"/>
          <ac:spMkLst>
            <pc:docMk/>
            <pc:sldMk cId="823225359" sldId="435"/>
            <ac:spMk id="10" creationId="{A3548E41-D10E-1B4A-B910-EB99D14C9AD4}"/>
          </ac:spMkLst>
        </pc:spChg>
        <pc:spChg chg="add mod">
          <ac:chgData name="Nane Kratzke" userId="971be13ff4ee5ef6" providerId="LiveId" clId="{19075A5A-D245-0240-878E-CFB172C98ECA}" dt="2020-09-23T09:58:02.435" v="23702" actId="1076"/>
          <ac:spMkLst>
            <pc:docMk/>
            <pc:sldMk cId="823225359" sldId="435"/>
            <ac:spMk id="11" creationId="{FE038E2C-19A9-A246-A343-2F853DD28014}"/>
          </ac:spMkLst>
        </pc:spChg>
        <pc:spChg chg="add del mod">
          <ac:chgData name="Nane Kratzke" userId="971be13ff4ee5ef6" providerId="LiveId" clId="{19075A5A-D245-0240-878E-CFB172C98ECA}" dt="2020-09-23T09:25:39.107" v="23101" actId="478"/>
          <ac:spMkLst>
            <pc:docMk/>
            <pc:sldMk cId="823225359" sldId="435"/>
            <ac:spMk id="12" creationId="{DAC9F2C9-4D9D-1B49-9BCB-3AC1CE959127}"/>
          </ac:spMkLst>
        </pc:spChg>
        <pc:spChg chg="add mod">
          <ac:chgData name="Nane Kratzke" userId="971be13ff4ee5ef6" providerId="LiveId" clId="{19075A5A-D245-0240-878E-CFB172C98ECA}" dt="2020-09-23T09:31:56.663" v="23452" actId="1076"/>
          <ac:spMkLst>
            <pc:docMk/>
            <pc:sldMk cId="823225359" sldId="435"/>
            <ac:spMk id="13" creationId="{65087DED-EB25-174E-81FF-A531B663E22C}"/>
          </ac:spMkLst>
        </pc:spChg>
        <pc:spChg chg="add mod">
          <ac:chgData name="Nane Kratzke" userId="971be13ff4ee5ef6" providerId="LiveId" clId="{19075A5A-D245-0240-878E-CFB172C98ECA}" dt="2020-09-23T10:09:11.513" v="23740" actId="20577"/>
          <ac:spMkLst>
            <pc:docMk/>
            <pc:sldMk cId="823225359" sldId="435"/>
            <ac:spMk id="14" creationId="{1BE0DC1A-C7DB-A840-87D1-143A971B1C17}"/>
          </ac:spMkLst>
        </pc:spChg>
        <pc:spChg chg="add mod">
          <ac:chgData name="Nane Kratzke" userId="971be13ff4ee5ef6" providerId="LiveId" clId="{19075A5A-D245-0240-878E-CFB172C98ECA}" dt="2020-09-23T09:55:46.392" v="23688" actId="1076"/>
          <ac:spMkLst>
            <pc:docMk/>
            <pc:sldMk cId="823225359" sldId="435"/>
            <ac:spMk id="15" creationId="{ABF152D2-730B-AA44-8968-608C907212C4}"/>
          </ac:spMkLst>
        </pc:spChg>
        <pc:spChg chg="add mod">
          <ac:chgData name="Nane Kratzke" userId="971be13ff4ee5ef6" providerId="LiveId" clId="{19075A5A-D245-0240-878E-CFB172C98ECA}" dt="2020-09-23T09:55:46.392" v="23688" actId="1076"/>
          <ac:spMkLst>
            <pc:docMk/>
            <pc:sldMk cId="823225359" sldId="435"/>
            <ac:spMk id="16" creationId="{DCDF4DFB-5B13-714F-AD2A-69D37F2FA3DE}"/>
          </ac:spMkLst>
        </pc:spChg>
        <pc:spChg chg="add mod">
          <ac:chgData name="Nane Kratzke" userId="971be13ff4ee5ef6" providerId="LiveId" clId="{19075A5A-D245-0240-878E-CFB172C98ECA}" dt="2020-09-23T09:55:46.392" v="23688" actId="1076"/>
          <ac:spMkLst>
            <pc:docMk/>
            <pc:sldMk cId="823225359" sldId="435"/>
            <ac:spMk id="17" creationId="{938E1C8E-EA6F-2640-A5AA-CFF8649010B6}"/>
          </ac:spMkLst>
        </pc:spChg>
      </pc:sldChg>
      <pc:sldChg chg="addSp delSp modSp add mod">
        <pc:chgData name="Nane Kratzke" userId="971be13ff4ee5ef6" providerId="LiveId" clId="{19075A5A-D245-0240-878E-CFB172C98ECA}" dt="2020-09-25T06:47:35.219" v="43838" actId="21"/>
        <pc:sldMkLst>
          <pc:docMk/>
          <pc:sldMk cId="2182525806" sldId="436"/>
        </pc:sldMkLst>
        <pc:spChg chg="mod">
          <ac:chgData name="Nane Kratzke" userId="971be13ff4ee5ef6" providerId="LiveId" clId="{19075A5A-D245-0240-878E-CFB172C98ECA}" dt="2020-09-23T12:06:11.107" v="23853" actId="20577"/>
          <ac:spMkLst>
            <pc:docMk/>
            <pc:sldMk cId="2182525806" sldId="436"/>
            <ac:spMk id="2" creationId="{66FCE84A-BC68-E84F-8012-43D7CC79EEF7}"/>
          </ac:spMkLst>
        </pc:spChg>
        <pc:spChg chg="mod">
          <ac:chgData name="Nane Kratzke" userId="971be13ff4ee5ef6" providerId="LiveId" clId="{19075A5A-D245-0240-878E-CFB172C98ECA}" dt="2020-09-23T13:44:33.051" v="26655" actId="20577"/>
          <ac:spMkLst>
            <pc:docMk/>
            <pc:sldMk cId="2182525806" sldId="436"/>
            <ac:spMk id="3" creationId="{CA7A0B46-9872-8B4F-9BA5-BEBAE7E97182}"/>
          </ac:spMkLst>
        </pc:spChg>
        <pc:spChg chg="del">
          <ac:chgData name="Nane Kratzke" userId="971be13ff4ee5ef6" providerId="LiveId" clId="{19075A5A-D245-0240-878E-CFB172C98ECA}" dt="2020-09-23T12:06:19.798" v="23872" actId="478"/>
          <ac:spMkLst>
            <pc:docMk/>
            <pc:sldMk cId="2182525806" sldId="436"/>
            <ac:spMk id="4" creationId="{8180D579-D4D4-E447-A20E-BEAE880B8B6C}"/>
          </ac:spMkLst>
        </pc:spChg>
        <pc:spChg chg="add mod">
          <ac:chgData name="Nane Kratzke" userId="971be13ff4ee5ef6" providerId="LiveId" clId="{19075A5A-D245-0240-878E-CFB172C98ECA}" dt="2020-09-24T16:04:32.365" v="39848" actId="20577"/>
          <ac:spMkLst>
            <pc:docMk/>
            <pc:sldMk cId="2182525806" sldId="436"/>
            <ac:spMk id="35" creationId="{57E837F8-E1E1-9D49-BE3A-BFD555EFF7C4}"/>
          </ac:spMkLst>
        </pc:spChg>
        <pc:spChg chg="add mod">
          <ac:chgData name="Nane Kratzke" userId="971be13ff4ee5ef6" providerId="LiveId" clId="{19075A5A-D245-0240-878E-CFB172C98ECA}" dt="2020-09-23T13:32:42.301" v="26493" actId="1076"/>
          <ac:spMkLst>
            <pc:docMk/>
            <pc:sldMk cId="2182525806" sldId="436"/>
            <ac:spMk id="60" creationId="{0A1AEFB1-0971-0C43-A3D9-DBE59DB3E02D}"/>
          </ac:spMkLst>
        </pc:spChg>
        <pc:spChg chg="add mod">
          <ac:chgData name="Nane Kratzke" userId="971be13ff4ee5ef6" providerId="LiveId" clId="{19075A5A-D245-0240-878E-CFB172C98ECA}" dt="2020-09-23T13:32:42.301" v="26493" actId="1076"/>
          <ac:spMkLst>
            <pc:docMk/>
            <pc:sldMk cId="2182525806" sldId="436"/>
            <ac:spMk id="63" creationId="{216C4F88-04A6-F24A-9A2F-EF39066BD92F}"/>
          </ac:spMkLst>
        </pc:spChg>
        <pc:spChg chg="add mod">
          <ac:chgData name="Nane Kratzke" userId="971be13ff4ee5ef6" providerId="LiveId" clId="{19075A5A-D245-0240-878E-CFB172C98ECA}" dt="2020-09-23T13:36:51.906" v="26563" actId="207"/>
          <ac:spMkLst>
            <pc:docMk/>
            <pc:sldMk cId="2182525806" sldId="436"/>
            <ac:spMk id="73" creationId="{ED55D23D-6F2E-F84A-8B44-DA183A5AA84F}"/>
          </ac:spMkLst>
        </pc:spChg>
        <pc:spChg chg="add mod">
          <ac:chgData name="Nane Kratzke" userId="971be13ff4ee5ef6" providerId="LiveId" clId="{19075A5A-D245-0240-878E-CFB172C98ECA}" dt="2020-09-23T13:36:51.906" v="26563" actId="207"/>
          <ac:spMkLst>
            <pc:docMk/>
            <pc:sldMk cId="2182525806" sldId="436"/>
            <ac:spMk id="74" creationId="{2EBBEA73-9EE5-0E41-B87E-974EF4AA8BBC}"/>
          </ac:spMkLst>
        </pc:spChg>
        <pc:spChg chg="add del mod">
          <ac:chgData name="Nane Kratzke" userId="971be13ff4ee5ef6" providerId="LiveId" clId="{19075A5A-D245-0240-878E-CFB172C98ECA}" dt="2020-09-23T12:34:42.205" v="24827" actId="478"/>
          <ac:spMkLst>
            <pc:docMk/>
            <pc:sldMk cId="2182525806" sldId="436"/>
            <ac:spMk id="75" creationId="{959CEB97-9891-2C49-95DB-7E758A62EE71}"/>
          </ac:spMkLst>
        </pc:spChg>
        <pc:spChg chg="add mod">
          <ac:chgData name="Nane Kratzke" userId="971be13ff4ee5ef6" providerId="LiveId" clId="{19075A5A-D245-0240-878E-CFB172C98ECA}" dt="2020-09-23T13:32:42.301" v="26493" actId="1076"/>
          <ac:spMkLst>
            <pc:docMk/>
            <pc:sldMk cId="2182525806" sldId="436"/>
            <ac:spMk id="76" creationId="{0B20E3C3-FBFD-7D42-AEF8-266A66684B16}"/>
          </ac:spMkLst>
        </pc:spChg>
        <pc:spChg chg="add mod">
          <ac:chgData name="Nane Kratzke" userId="971be13ff4ee5ef6" providerId="LiveId" clId="{19075A5A-D245-0240-878E-CFB172C98ECA}" dt="2020-09-23T13:36:51.906" v="26563" actId="207"/>
          <ac:spMkLst>
            <pc:docMk/>
            <pc:sldMk cId="2182525806" sldId="436"/>
            <ac:spMk id="77" creationId="{C7EE17F5-214E-434B-B24D-52DF9817F64E}"/>
          </ac:spMkLst>
        </pc:spChg>
        <pc:spChg chg="add del mod">
          <ac:chgData name="Nane Kratzke" userId="971be13ff4ee5ef6" providerId="LiveId" clId="{19075A5A-D245-0240-878E-CFB172C98ECA}" dt="2020-09-23T12:25:51.067" v="24350" actId="478"/>
          <ac:spMkLst>
            <pc:docMk/>
            <pc:sldMk cId="2182525806" sldId="436"/>
            <ac:spMk id="78" creationId="{AF7C1C04-D1BC-0241-AD31-9BD58F0C8F35}"/>
          </ac:spMkLst>
        </pc:spChg>
        <pc:spChg chg="add mod">
          <ac:chgData name="Nane Kratzke" userId="971be13ff4ee5ef6" providerId="LiveId" clId="{19075A5A-D245-0240-878E-CFB172C98ECA}" dt="2020-09-23T13:32:42.301" v="26493" actId="1076"/>
          <ac:spMkLst>
            <pc:docMk/>
            <pc:sldMk cId="2182525806" sldId="436"/>
            <ac:spMk id="79" creationId="{E8490C43-249B-7840-A59E-A267EA132860}"/>
          </ac:spMkLst>
        </pc:spChg>
        <pc:spChg chg="add mod">
          <ac:chgData name="Nane Kratzke" userId="971be13ff4ee5ef6" providerId="LiveId" clId="{19075A5A-D245-0240-878E-CFB172C98ECA}" dt="2020-09-23T13:32:42.301" v="26493" actId="1076"/>
          <ac:spMkLst>
            <pc:docMk/>
            <pc:sldMk cId="2182525806" sldId="436"/>
            <ac:spMk id="80" creationId="{0FA3839A-74CD-CB47-8A42-4CA812925BB9}"/>
          </ac:spMkLst>
        </pc:spChg>
        <pc:spChg chg="add mod">
          <ac:chgData name="Nane Kratzke" userId="971be13ff4ee5ef6" providerId="LiveId" clId="{19075A5A-D245-0240-878E-CFB172C98ECA}" dt="2020-09-23T13:32:42.301" v="26493" actId="1076"/>
          <ac:spMkLst>
            <pc:docMk/>
            <pc:sldMk cId="2182525806" sldId="436"/>
            <ac:spMk id="81" creationId="{34007A85-2E9D-BD42-B234-A105497F3BCC}"/>
          </ac:spMkLst>
        </pc:spChg>
        <pc:spChg chg="add mod">
          <ac:chgData name="Nane Kratzke" userId="971be13ff4ee5ef6" providerId="LiveId" clId="{19075A5A-D245-0240-878E-CFB172C98ECA}" dt="2020-09-23T13:36:51.906" v="26563" actId="207"/>
          <ac:spMkLst>
            <pc:docMk/>
            <pc:sldMk cId="2182525806" sldId="436"/>
            <ac:spMk id="82" creationId="{768D3D22-5639-0C48-949F-4879402BEE69}"/>
          </ac:spMkLst>
        </pc:spChg>
        <pc:spChg chg="add mod">
          <ac:chgData name="Nane Kratzke" userId="971be13ff4ee5ef6" providerId="LiveId" clId="{19075A5A-D245-0240-878E-CFB172C98ECA}" dt="2020-09-23T13:39:02.807" v="26572" actId="1076"/>
          <ac:spMkLst>
            <pc:docMk/>
            <pc:sldMk cId="2182525806" sldId="436"/>
            <ac:spMk id="83" creationId="{B925FFD2-A6FD-E540-B83C-2729AF30A2B9}"/>
          </ac:spMkLst>
        </pc:spChg>
        <pc:spChg chg="add mod">
          <ac:chgData name="Nane Kratzke" userId="971be13ff4ee5ef6" providerId="LiveId" clId="{19075A5A-D245-0240-878E-CFB172C98ECA}" dt="2020-09-23T13:32:42.301" v="26493" actId="1076"/>
          <ac:spMkLst>
            <pc:docMk/>
            <pc:sldMk cId="2182525806" sldId="436"/>
            <ac:spMk id="84" creationId="{287B5279-BC76-7548-A770-8984B8125AF0}"/>
          </ac:spMkLst>
        </pc:spChg>
        <pc:spChg chg="add mod">
          <ac:chgData name="Nane Kratzke" userId="971be13ff4ee5ef6" providerId="LiveId" clId="{19075A5A-D245-0240-878E-CFB172C98ECA}" dt="2020-09-23T13:37:54.598" v="26564" actId="14100"/>
          <ac:spMkLst>
            <pc:docMk/>
            <pc:sldMk cId="2182525806" sldId="436"/>
            <ac:spMk id="85" creationId="{5EC7C4F9-7B9C-2246-9655-28888CC83E63}"/>
          </ac:spMkLst>
        </pc:spChg>
        <pc:spChg chg="add mod">
          <ac:chgData name="Nane Kratzke" userId="971be13ff4ee5ef6" providerId="LiveId" clId="{19075A5A-D245-0240-878E-CFB172C98ECA}" dt="2020-09-23T13:32:42.301" v="26493" actId="1076"/>
          <ac:spMkLst>
            <pc:docMk/>
            <pc:sldMk cId="2182525806" sldId="436"/>
            <ac:spMk id="91" creationId="{9F12BB4C-AF6F-B946-BB20-719A63F282C6}"/>
          </ac:spMkLst>
        </pc:spChg>
        <pc:spChg chg="add mod">
          <ac:chgData name="Nane Kratzke" userId="971be13ff4ee5ef6" providerId="LiveId" clId="{19075A5A-D245-0240-878E-CFB172C98ECA}" dt="2020-09-23T13:32:42.301" v="26493" actId="1076"/>
          <ac:spMkLst>
            <pc:docMk/>
            <pc:sldMk cId="2182525806" sldId="436"/>
            <ac:spMk id="96" creationId="{5F7C6BF5-3390-AE40-AE88-A7256E67C41B}"/>
          </ac:spMkLst>
        </pc:spChg>
        <pc:spChg chg="add mod">
          <ac:chgData name="Nane Kratzke" userId="971be13ff4ee5ef6" providerId="LiveId" clId="{19075A5A-D245-0240-878E-CFB172C98ECA}" dt="2020-09-23T13:48:58.548" v="26724" actId="3064"/>
          <ac:spMkLst>
            <pc:docMk/>
            <pc:sldMk cId="2182525806" sldId="436"/>
            <ac:spMk id="97" creationId="{55A3ED34-0948-4449-AE1F-A68377053A30}"/>
          </ac:spMkLst>
        </pc:spChg>
        <pc:spChg chg="add mod">
          <ac:chgData name="Nane Kratzke" userId="971be13ff4ee5ef6" providerId="LiveId" clId="{19075A5A-D245-0240-878E-CFB172C98ECA}" dt="2020-09-23T13:48:58.548" v="26724" actId="3064"/>
          <ac:spMkLst>
            <pc:docMk/>
            <pc:sldMk cId="2182525806" sldId="436"/>
            <ac:spMk id="98" creationId="{5885E8E9-45B0-AF42-855F-7FA814813AFD}"/>
          </ac:spMkLst>
        </pc:spChg>
        <pc:spChg chg="add mod">
          <ac:chgData name="Nane Kratzke" userId="971be13ff4ee5ef6" providerId="LiveId" clId="{19075A5A-D245-0240-878E-CFB172C98ECA}" dt="2020-09-23T13:36:51.906" v="26563" actId="207"/>
          <ac:spMkLst>
            <pc:docMk/>
            <pc:sldMk cId="2182525806" sldId="436"/>
            <ac:spMk id="99" creationId="{EA20F93D-4023-2140-B765-209E3D124CC7}"/>
          </ac:spMkLst>
        </pc:spChg>
        <pc:spChg chg="add mod">
          <ac:chgData name="Nane Kratzke" userId="971be13ff4ee5ef6" providerId="LiveId" clId="{19075A5A-D245-0240-878E-CFB172C98ECA}" dt="2020-09-24T16:05:07.287" v="39878" actId="20577"/>
          <ac:spMkLst>
            <pc:docMk/>
            <pc:sldMk cId="2182525806" sldId="436"/>
            <ac:spMk id="100" creationId="{A3B9F4CB-D224-B540-AD61-C791D807225B}"/>
          </ac:spMkLst>
        </pc:spChg>
        <pc:spChg chg="add mod">
          <ac:chgData name="Nane Kratzke" userId="971be13ff4ee5ef6" providerId="LiveId" clId="{19075A5A-D245-0240-878E-CFB172C98ECA}" dt="2020-09-23T13:36:51.906" v="26563" actId="207"/>
          <ac:spMkLst>
            <pc:docMk/>
            <pc:sldMk cId="2182525806" sldId="436"/>
            <ac:spMk id="101" creationId="{7482EE69-61C6-4046-AF4E-40A57ABC0BB4}"/>
          </ac:spMkLst>
        </pc:spChg>
        <pc:spChg chg="add mod">
          <ac:chgData name="Nane Kratzke" userId="971be13ff4ee5ef6" providerId="LiveId" clId="{19075A5A-D245-0240-878E-CFB172C98ECA}" dt="2020-09-23T13:44:02.565" v="26646" actId="1076"/>
          <ac:spMkLst>
            <pc:docMk/>
            <pc:sldMk cId="2182525806" sldId="436"/>
            <ac:spMk id="124" creationId="{1C12F951-BF83-5141-A29F-12E804D912AD}"/>
          </ac:spMkLst>
        </pc:spChg>
        <pc:spChg chg="add mod">
          <ac:chgData name="Nane Kratzke" userId="971be13ff4ee5ef6" providerId="LiveId" clId="{19075A5A-D245-0240-878E-CFB172C98ECA}" dt="2020-09-23T13:48:35.658" v="26716" actId="1076"/>
          <ac:spMkLst>
            <pc:docMk/>
            <pc:sldMk cId="2182525806" sldId="436"/>
            <ac:spMk id="134" creationId="{5C142D69-5D5A-9547-B7DD-A465E05C4F50}"/>
          </ac:spMkLst>
        </pc:spChg>
        <pc:picChg chg="add mod">
          <ac:chgData name="Nane Kratzke" userId="971be13ff4ee5ef6" providerId="LiveId" clId="{19075A5A-D245-0240-878E-CFB172C98ECA}" dt="2020-09-24T16:59:32.649" v="42097" actId="108"/>
          <ac:picMkLst>
            <pc:docMk/>
            <pc:sldMk cId="2182525806" sldId="436"/>
            <ac:picMk id="4" creationId="{594186C9-5D1E-3F45-A310-BB84EC1489C1}"/>
          </ac:picMkLst>
        </pc:picChg>
        <pc:picChg chg="add mod">
          <ac:chgData name="Nane Kratzke" userId="971be13ff4ee5ef6" providerId="LiveId" clId="{19075A5A-D245-0240-878E-CFB172C98ECA}" dt="2020-09-23T13:32:42.301" v="26493" actId="1076"/>
          <ac:picMkLst>
            <pc:docMk/>
            <pc:sldMk cId="2182525806" sldId="436"/>
            <ac:picMk id="6" creationId="{9EDE1382-2B15-C34B-8A83-9629E5086B7D}"/>
          </ac:picMkLst>
        </pc:picChg>
        <pc:picChg chg="add mod">
          <ac:chgData name="Nane Kratzke" userId="971be13ff4ee5ef6" providerId="LiveId" clId="{19075A5A-D245-0240-878E-CFB172C98ECA}" dt="2020-09-23T13:32:42.301" v="26493" actId="1076"/>
          <ac:picMkLst>
            <pc:docMk/>
            <pc:sldMk cId="2182525806" sldId="436"/>
            <ac:picMk id="7" creationId="{5021B745-C7EB-E543-A377-0BC747575B83}"/>
          </ac:picMkLst>
        </pc:picChg>
        <pc:picChg chg="add mod">
          <ac:chgData name="Nane Kratzke" userId="971be13ff4ee5ef6" providerId="LiveId" clId="{19075A5A-D245-0240-878E-CFB172C98ECA}" dt="2020-09-23T13:32:42.301" v="26493" actId="1076"/>
          <ac:picMkLst>
            <pc:docMk/>
            <pc:sldMk cId="2182525806" sldId="436"/>
            <ac:picMk id="8" creationId="{4F0DDEF0-8B89-264C-A604-4587B115B172}"/>
          </ac:picMkLst>
        </pc:picChg>
        <pc:picChg chg="add mod">
          <ac:chgData name="Nane Kratzke" userId="971be13ff4ee5ef6" providerId="LiveId" clId="{19075A5A-D245-0240-878E-CFB172C98ECA}" dt="2020-09-23T13:32:42.301" v="26493" actId="1076"/>
          <ac:picMkLst>
            <pc:docMk/>
            <pc:sldMk cId="2182525806" sldId="436"/>
            <ac:picMk id="9" creationId="{C6821E7A-E28C-2043-883A-CE03E0654BA3}"/>
          </ac:picMkLst>
        </pc:picChg>
        <pc:picChg chg="add mod">
          <ac:chgData name="Nane Kratzke" userId="971be13ff4ee5ef6" providerId="LiveId" clId="{19075A5A-D245-0240-878E-CFB172C98ECA}" dt="2020-09-23T13:32:42.301" v="26493" actId="1076"/>
          <ac:picMkLst>
            <pc:docMk/>
            <pc:sldMk cId="2182525806" sldId="436"/>
            <ac:picMk id="10" creationId="{C01BF072-2E2B-DE4B-BE01-F8C2AC5237B5}"/>
          </ac:picMkLst>
        </pc:picChg>
        <pc:picChg chg="add del mod">
          <ac:chgData name="Nane Kratzke" userId="971be13ff4ee5ef6" providerId="LiveId" clId="{19075A5A-D245-0240-878E-CFB172C98ECA}" dt="2020-09-24T16:59:14.733" v="42095" actId="478"/>
          <ac:picMkLst>
            <pc:docMk/>
            <pc:sldMk cId="2182525806" sldId="436"/>
            <ac:picMk id="11" creationId="{72FFC7A3-95F4-0745-AABB-B03E713B1028}"/>
          </ac:picMkLst>
        </pc:picChg>
        <pc:picChg chg="add mod">
          <ac:chgData name="Nane Kratzke" userId="971be13ff4ee5ef6" providerId="LiveId" clId="{19075A5A-D245-0240-878E-CFB172C98ECA}" dt="2020-09-23T13:32:42.301" v="26493" actId="1076"/>
          <ac:picMkLst>
            <pc:docMk/>
            <pc:sldMk cId="2182525806" sldId="436"/>
            <ac:picMk id="12" creationId="{2069E2CB-6A72-124C-B56E-A0EEB2EDF3FD}"/>
          </ac:picMkLst>
        </pc:picChg>
        <pc:picChg chg="add mod">
          <ac:chgData name="Nane Kratzke" userId="971be13ff4ee5ef6" providerId="LiveId" clId="{19075A5A-D245-0240-878E-CFB172C98ECA}" dt="2020-09-23T13:32:42.301" v="26493" actId="1076"/>
          <ac:picMkLst>
            <pc:docMk/>
            <pc:sldMk cId="2182525806" sldId="436"/>
            <ac:picMk id="13" creationId="{55578C28-E230-A54C-93CC-FBCA149014E4}"/>
          </ac:picMkLst>
        </pc:picChg>
        <pc:picChg chg="add mod">
          <ac:chgData name="Nane Kratzke" userId="971be13ff4ee5ef6" providerId="LiveId" clId="{19075A5A-D245-0240-878E-CFB172C98ECA}" dt="2020-09-23T13:32:42.301" v="26493" actId="1076"/>
          <ac:picMkLst>
            <pc:docMk/>
            <pc:sldMk cId="2182525806" sldId="436"/>
            <ac:picMk id="53" creationId="{AB09D5DE-7720-C046-91C9-61A39B68B368}"/>
          </ac:picMkLst>
        </pc:picChg>
        <pc:picChg chg="add mod">
          <ac:chgData name="Nane Kratzke" userId="971be13ff4ee5ef6" providerId="LiveId" clId="{19075A5A-D245-0240-878E-CFB172C98ECA}" dt="2020-09-23T13:32:42.301" v="26493" actId="1076"/>
          <ac:picMkLst>
            <pc:docMk/>
            <pc:sldMk cId="2182525806" sldId="436"/>
            <ac:picMk id="54" creationId="{576C32D4-BBEC-ED4D-B2BA-0788998BE37C}"/>
          </ac:picMkLst>
        </pc:picChg>
        <pc:picChg chg="add mod">
          <ac:chgData name="Nane Kratzke" userId="971be13ff4ee5ef6" providerId="LiveId" clId="{19075A5A-D245-0240-878E-CFB172C98ECA}" dt="2020-09-23T13:32:42.301" v="26493" actId="1076"/>
          <ac:picMkLst>
            <pc:docMk/>
            <pc:sldMk cId="2182525806" sldId="436"/>
            <ac:picMk id="55" creationId="{E9C019C8-2581-1841-8FD3-B25F7139E30F}"/>
          </ac:picMkLst>
        </pc:picChg>
        <pc:picChg chg="add del mod">
          <ac:chgData name="Nane Kratzke" userId="971be13ff4ee5ef6" providerId="LiveId" clId="{19075A5A-D245-0240-878E-CFB172C98ECA}" dt="2020-09-25T06:47:35.219" v="43838" actId="21"/>
          <ac:picMkLst>
            <pc:docMk/>
            <pc:sldMk cId="2182525806" sldId="436"/>
            <ac:picMk id="61" creationId="{D12EACE9-6C81-9048-A6FD-E677F5D812D2}"/>
          </ac:picMkLst>
        </pc:picChg>
        <pc:picChg chg="add mod">
          <ac:chgData name="Nane Kratzke" userId="971be13ff4ee5ef6" providerId="LiveId" clId="{19075A5A-D245-0240-878E-CFB172C98ECA}" dt="2020-09-23T13:32:42.301" v="26493" actId="1076"/>
          <ac:picMkLst>
            <pc:docMk/>
            <pc:sldMk cId="2182525806" sldId="436"/>
            <ac:picMk id="86" creationId="{D40F4BD1-3E86-6946-9BC7-A3FC45AA2936}"/>
          </ac:picMkLst>
        </pc:picChg>
        <pc:picChg chg="add mod">
          <ac:chgData name="Nane Kratzke" userId="971be13ff4ee5ef6" providerId="LiveId" clId="{19075A5A-D245-0240-878E-CFB172C98ECA}" dt="2020-09-23T13:41:38.131" v="26585" actId="1076"/>
          <ac:picMkLst>
            <pc:docMk/>
            <pc:sldMk cId="2182525806" sldId="436"/>
            <ac:picMk id="131" creationId="{377715C3-CF5B-7D4E-B2CE-E70FEB56C49F}"/>
          </ac:picMkLst>
        </pc:picChg>
        <pc:picChg chg="add mod">
          <ac:chgData name="Nane Kratzke" userId="971be13ff4ee5ef6" providerId="LiveId" clId="{19075A5A-D245-0240-878E-CFB172C98ECA}" dt="2020-09-23T13:41:41.015" v="26586" actId="1076"/>
          <ac:picMkLst>
            <pc:docMk/>
            <pc:sldMk cId="2182525806" sldId="436"/>
            <ac:picMk id="132" creationId="{5F0941D2-E691-874E-ACCD-19B7565068DD}"/>
          </ac:picMkLst>
        </pc:picChg>
        <pc:picChg chg="add del mod">
          <ac:chgData name="Nane Kratzke" userId="971be13ff4ee5ef6" providerId="LiveId" clId="{19075A5A-D245-0240-878E-CFB172C98ECA}" dt="2020-09-23T13:48:09.830" v="26700"/>
          <ac:picMkLst>
            <pc:docMk/>
            <pc:sldMk cId="2182525806" sldId="436"/>
            <ac:picMk id="133" creationId="{317E0D28-5E56-114F-91AE-A4D973757A3C}"/>
          </ac:picMkLst>
        </pc:picChg>
        <pc:inkChg chg="add del">
          <ac:chgData name="Nane Kratzke" userId="971be13ff4ee5ef6" providerId="LiveId" clId="{19075A5A-D245-0240-878E-CFB172C98ECA}" dt="2020-09-23T13:16:44.992" v="26150" actId="9405"/>
          <ac:inkMkLst>
            <pc:docMk/>
            <pc:sldMk cId="2182525806" sldId="436"/>
            <ac:inkMk id="102" creationId="{F44C4736-828E-4648-ADCB-01983F4EC842}"/>
          </ac:inkMkLst>
        </pc:inkChg>
        <pc:inkChg chg="add del">
          <ac:chgData name="Nane Kratzke" userId="971be13ff4ee5ef6" providerId="LiveId" clId="{19075A5A-D245-0240-878E-CFB172C98ECA}" dt="2020-09-23T13:16:50.449" v="26152" actId="9405"/>
          <ac:inkMkLst>
            <pc:docMk/>
            <pc:sldMk cId="2182525806" sldId="436"/>
            <ac:inkMk id="103" creationId="{65D1DC83-7FD6-1A41-BBD1-A6AA9EC0AE7E}"/>
          </ac:inkMkLst>
        </pc:inkChg>
        <pc:inkChg chg="add del">
          <ac:chgData name="Nane Kratzke" userId="971be13ff4ee5ef6" providerId="LiveId" clId="{19075A5A-D245-0240-878E-CFB172C98ECA}" dt="2020-09-23T13:21:00.717" v="26196" actId="478"/>
          <ac:inkMkLst>
            <pc:docMk/>
            <pc:sldMk cId="2182525806" sldId="436"/>
            <ac:inkMk id="104" creationId="{66FECF30-8483-DB46-96CC-907AA486F038}"/>
          </ac:inkMkLst>
        </pc:inkChg>
        <pc:cxnChg chg="add mod">
          <ac:chgData name="Nane Kratzke" userId="971be13ff4ee5ef6" providerId="LiveId" clId="{19075A5A-D245-0240-878E-CFB172C98ECA}" dt="2020-09-23T13:32:42.301" v="26493" actId="1076"/>
          <ac:cxnSpMkLst>
            <pc:docMk/>
            <pc:sldMk cId="2182525806" sldId="436"/>
            <ac:cxnSpMk id="15" creationId="{2BE15152-B9A0-6C44-87AF-EDA3C6BFFB36}"/>
          </ac:cxnSpMkLst>
        </pc:cxnChg>
        <pc:cxnChg chg="add del mod">
          <ac:chgData name="Nane Kratzke" userId="971be13ff4ee5ef6" providerId="LiveId" clId="{19075A5A-D245-0240-878E-CFB172C98ECA}" dt="2020-09-23T12:11:24.831" v="23899" actId="478"/>
          <ac:cxnSpMkLst>
            <pc:docMk/>
            <pc:sldMk cId="2182525806" sldId="436"/>
            <ac:cxnSpMk id="16" creationId="{31D488C8-2281-A740-B36E-2FF913B35801}"/>
          </ac:cxnSpMkLst>
        </pc:cxnChg>
        <pc:cxnChg chg="add del mod">
          <ac:chgData name="Nane Kratzke" userId="971be13ff4ee5ef6" providerId="LiveId" clId="{19075A5A-D245-0240-878E-CFB172C98ECA}" dt="2020-09-23T12:14:55.574" v="23956" actId="478"/>
          <ac:cxnSpMkLst>
            <pc:docMk/>
            <pc:sldMk cId="2182525806" sldId="436"/>
            <ac:cxnSpMk id="18" creationId="{8FAB2994-F684-7C4A-B273-B84F34BB2710}"/>
          </ac:cxnSpMkLst>
        </pc:cxnChg>
        <pc:cxnChg chg="add mod">
          <ac:chgData name="Nane Kratzke" userId="971be13ff4ee5ef6" providerId="LiveId" clId="{19075A5A-D245-0240-878E-CFB172C98ECA}" dt="2020-09-23T13:32:42.301" v="26493" actId="1076"/>
          <ac:cxnSpMkLst>
            <pc:docMk/>
            <pc:sldMk cId="2182525806" sldId="436"/>
            <ac:cxnSpMk id="20" creationId="{607D3CDD-1D61-7C41-8B49-551F2CAD397E}"/>
          </ac:cxnSpMkLst>
        </pc:cxnChg>
        <pc:cxnChg chg="add mod">
          <ac:chgData name="Nane Kratzke" userId="971be13ff4ee5ef6" providerId="LiveId" clId="{19075A5A-D245-0240-878E-CFB172C98ECA}" dt="2020-09-23T13:32:42.301" v="26493" actId="1076"/>
          <ac:cxnSpMkLst>
            <pc:docMk/>
            <pc:sldMk cId="2182525806" sldId="436"/>
            <ac:cxnSpMk id="23" creationId="{8ADD487D-B4D6-E049-B6E0-E1332B87160B}"/>
          </ac:cxnSpMkLst>
        </pc:cxnChg>
        <pc:cxnChg chg="add mod">
          <ac:chgData name="Nane Kratzke" userId="971be13ff4ee5ef6" providerId="LiveId" clId="{19075A5A-D245-0240-878E-CFB172C98ECA}" dt="2020-09-23T13:32:42.301" v="26493" actId="1076"/>
          <ac:cxnSpMkLst>
            <pc:docMk/>
            <pc:sldMk cId="2182525806" sldId="436"/>
            <ac:cxnSpMk id="26" creationId="{1A57151B-E7FD-E840-8759-7C4B979CF45C}"/>
          </ac:cxnSpMkLst>
        </pc:cxnChg>
        <pc:cxnChg chg="add mod">
          <ac:chgData name="Nane Kratzke" userId="971be13ff4ee5ef6" providerId="LiveId" clId="{19075A5A-D245-0240-878E-CFB172C98ECA}" dt="2020-09-23T13:32:42.301" v="26493" actId="1076"/>
          <ac:cxnSpMkLst>
            <pc:docMk/>
            <pc:sldMk cId="2182525806" sldId="436"/>
            <ac:cxnSpMk id="29" creationId="{ED7AEDB6-868D-4A40-9246-BD317F29DB36}"/>
          </ac:cxnSpMkLst>
        </pc:cxnChg>
        <pc:cxnChg chg="add mod">
          <ac:chgData name="Nane Kratzke" userId="971be13ff4ee5ef6" providerId="LiveId" clId="{19075A5A-D245-0240-878E-CFB172C98ECA}" dt="2020-09-23T13:32:42.301" v="26493" actId="1076"/>
          <ac:cxnSpMkLst>
            <pc:docMk/>
            <pc:sldMk cId="2182525806" sldId="436"/>
            <ac:cxnSpMk id="32" creationId="{EE34B7A6-6ECB-5349-8D35-24A2207751DA}"/>
          </ac:cxnSpMkLst>
        </pc:cxnChg>
        <pc:cxnChg chg="add mod">
          <ac:chgData name="Nane Kratzke" userId="971be13ff4ee5ef6" providerId="LiveId" clId="{19075A5A-D245-0240-878E-CFB172C98ECA}" dt="2020-09-23T13:38:55.403" v="26571" actId="1076"/>
          <ac:cxnSpMkLst>
            <pc:docMk/>
            <pc:sldMk cId="2182525806" sldId="436"/>
            <ac:cxnSpMk id="36" creationId="{1A7C632F-121C-9C46-8740-4A8D1493D567}"/>
          </ac:cxnSpMkLst>
        </pc:cxnChg>
        <pc:cxnChg chg="add mod">
          <ac:chgData name="Nane Kratzke" userId="971be13ff4ee5ef6" providerId="LiveId" clId="{19075A5A-D245-0240-878E-CFB172C98ECA}" dt="2020-09-23T13:32:42.301" v="26493" actId="1076"/>
          <ac:cxnSpMkLst>
            <pc:docMk/>
            <pc:sldMk cId="2182525806" sldId="436"/>
            <ac:cxnSpMk id="41" creationId="{8937575B-D268-1B42-BF29-7F9B6D1A80C9}"/>
          </ac:cxnSpMkLst>
        </pc:cxnChg>
        <pc:cxnChg chg="add del mod">
          <ac:chgData name="Nane Kratzke" userId="971be13ff4ee5ef6" providerId="LiveId" clId="{19075A5A-D245-0240-878E-CFB172C98ECA}" dt="2020-09-23T12:19:53.313" v="24004" actId="478"/>
          <ac:cxnSpMkLst>
            <pc:docMk/>
            <pc:sldMk cId="2182525806" sldId="436"/>
            <ac:cxnSpMk id="48" creationId="{344E50AC-20DA-6545-BA43-CFAB96A272CA}"/>
          </ac:cxnSpMkLst>
        </pc:cxnChg>
        <pc:cxnChg chg="add mod">
          <ac:chgData name="Nane Kratzke" userId="971be13ff4ee5ef6" providerId="LiveId" clId="{19075A5A-D245-0240-878E-CFB172C98ECA}" dt="2020-09-23T13:32:42.301" v="26493" actId="1076"/>
          <ac:cxnSpMkLst>
            <pc:docMk/>
            <pc:sldMk cId="2182525806" sldId="436"/>
            <ac:cxnSpMk id="92" creationId="{6C125013-23A9-294F-9E07-5DA1BB87BEB2}"/>
          </ac:cxnSpMkLst>
        </pc:cxnChg>
        <pc:cxnChg chg="add mod">
          <ac:chgData name="Nane Kratzke" userId="971be13ff4ee5ef6" providerId="LiveId" clId="{19075A5A-D245-0240-878E-CFB172C98ECA}" dt="2020-09-23T13:32:42.301" v="26493" actId="1076"/>
          <ac:cxnSpMkLst>
            <pc:docMk/>
            <pc:sldMk cId="2182525806" sldId="436"/>
            <ac:cxnSpMk id="107" creationId="{4BB147CC-7080-C743-97FC-FC0AAEE7E2D2}"/>
          </ac:cxnSpMkLst>
        </pc:cxnChg>
        <pc:cxnChg chg="add mod">
          <ac:chgData name="Nane Kratzke" userId="971be13ff4ee5ef6" providerId="LiveId" clId="{19075A5A-D245-0240-878E-CFB172C98ECA}" dt="2020-09-23T13:32:42.301" v="26493" actId="1076"/>
          <ac:cxnSpMkLst>
            <pc:docMk/>
            <pc:sldMk cId="2182525806" sldId="436"/>
            <ac:cxnSpMk id="108" creationId="{BFD6D5D1-A66C-AF46-8B8D-E475663034E6}"/>
          </ac:cxnSpMkLst>
        </pc:cxnChg>
        <pc:cxnChg chg="add mod">
          <ac:chgData name="Nane Kratzke" userId="971be13ff4ee5ef6" providerId="LiveId" clId="{19075A5A-D245-0240-878E-CFB172C98ECA}" dt="2020-09-23T13:32:42.301" v="26493" actId="1076"/>
          <ac:cxnSpMkLst>
            <pc:docMk/>
            <pc:sldMk cId="2182525806" sldId="436"/>
            <ac:cxnSpMk id="111" creationId="{985860D9-3947-4F49-A007-DA6FC198C767}"/>
          </ac:cxnSpMkLst>
        </pc:cxnChg>
        <pc:cxnChg chg="add mod">
          <ac:chgData name="Nane Kratzke" userId="971be13ff4ee5ef6" providerId="LiveId" clId="{19075A5A-D245-0240-878E-CFB172C98ECA}" dt="2020-09-23T13:32:42.301" v="26493" actId="1076"/>
          <ac:cxnSpMkLst>
            <pc:docMk/>
            <pc:sldMk cId="2182525806" sldId="436"/>
            <ac:cxnSpMk id="115" creationId="{C3F386D6-FCB6-1C4C-8118-999C3D16FF8E}"/>
          </ac:cxnSpMkLst>
        </pc:cxnChg>
        <pc:cxnChg chg="add mod">
          <ac:chgData name="Nane Kratzke" userId="971be13ff4ee5ef6" providerId="LiveId" clId="{19075A5A-D245-0240-878E-CFB172C98ECA}" dt="2020-09-23T13:32:42.301" v="26493" actId="1076"/>
          <ac:cxnSpMkLst>
            <pc:docMk/>
            <pc:sldMk cId="2182525806" sldId="436"/>
            <ac:cxnSpMk id="116" creationId="{6A6BB91A-4354-1F4F-A607-146E042C9E3C}"/>
          </ac:cxnSpMkLst>
        </pc:cxnChg>
        <pc:cxnChg chg="add mod">
          <ac:chgData name="Nane Kratzke" userId="971be13ff4ee5ef6" providerId="LiveId" clId="{19075A5A-D245-0240-878E-CFB172C98ECA}" dt="2020-09-23T13:32:42.301" v="26493" actId="1076"/>
          <ac:cxnSpMkLst>
            <pc:docMk/>
            <pc:sldMk cId="2182525806" sldId="436"/>
            <ac:cxnSpMk id="118" creationId="{CFB8E7A7-119B-4940-B57E-B1BE9BA2EE72}"/>
          </ac:cxnSpMkLst>
        </pc:cxnChg>
        <pc:cxnChg chg="add mod">
          <ac:chgData name="Nane Kratzke" userId="971be13ff4ee5ef6" providerId="LiveId" clId="{19075A5A-D245-0240-878E-CFB172C98ECA}" dt="2020-09-23T13:32:42.301" v="26493" actId="1076"/>
          <ac:cxnSpMkLst>
            <pc:docMk/>
            <pc:sldMk cId="2182525806" sldId="436"/>
            <ac:cxnSpMk id="119" creationId="{9787917D-6484-6346-A927-D7F60AA1DECA}"/>
          </ac:cxnSpMkLst>
        </pc:cxnChg>
        <pc:cxnChg chg="add mod">
          <ac:chgData name="Nane Kratzke" userId="971be13ff4ee5ef6" providerId="LiveId" clId="{19075A5A-D245-0240-878E-CFB172C98ECA}" dt="2020-09-23T13:46:07.421" v="26656" actId="1076"/>
          <ac:cxnSpMkLst>
            <pc:docMk/>
            <pc:sldMk cId="2182525806" sldId="436"/>
            <ac:cxnSpMk id="121" creationId="{5A6C370A-20A1-5C4E-82E1-650927F3A91A}"/>
          </ac:cxnSpMkLst>
        </pc:cxnChg>
        <pc:cxnChg chg="add mod">
          <ac:chgData name="Nane Kratzke" userId="971be13ff4ee5ef6" providerId="LiveId" clId="{19075A5A-D245-0240-878E-CFB172C98ECA}" dt="2020-09-23T13:32:42.301" v="26493" actId="1076"/>
          <ac:cxnSpMkLst>
            <pc:docMk/>
            <pc:sldMk cId="2182525806" sldId="436"/>
            <ac:cxnSpMk id="125" creationId="{BE6F3623-21BB-FC47-B2EF-935342E61E2B}"/>
          </ac:cxnSpMkLst>
        </pc:cxnChg>
      </pc:sldChg>
      <pc:sldChg chg="addSp modSp add mod">
        <pc:chgData name="Nane Kratzke" userId="971be13ff4ee5ef6" providerId="LiveId" clId="{19075A5A-D245-0240-878E-CFB172C98ECA}" dt="2020-09-24T15:39:06.805" v="39557" actId="14100"/>
        <pc:sldMkLst>
          <pc:docMk/>
          <pc:sldMk cId="50337072" sldId="437"/>
        </pc:sldMkLst>
        <pc:spChg chg="add mod">
          <ac:chgData name="Nane Kratzke" userId="971be13ff4ee5ef6" providerId="LiveId" clId="{19075A5A-D245-0240-878E-CFB172C98ECA}" dt="2020-09-24T15:39:06.805" v="39557" actId="14100"/>
          <ac:spMkLst>
            <pc:docMk/>
            <pc:sldMk cId="50337072" sldId="437"/>
            <ac:spMk id="6" creationId="{4B0139AE-EBC1-134D-94BF-6F0F0F36589D}"/>
          </ac:spMkLst>
        </pc:spChg>
        <pc:spChg chg="mod">
          <ac:chgData name="Nane Kratzke" userId="971be13ff4ee5ef6" providerId="LiveId" clId="{19075A5A-D245-0240-878E-CFB172C98ECA}" dt="2020-09-23T13:50:45.775" v="26728" actId="207"/>
          <ac:spMkLst>
            <pc:docMk/>
            <pc:sldMk cId="50337072" sldId="437"/>
            <ac:spMk id="26" creationId="{5063B105-58A5-854F-9125-161FD22A6A26}"/>
          </ac:spMkLst>
        </pc:spChg>
        <pc:spChg chg="mod">
          <ac:chgData name="Nane Kratzke" userId="971be13ff4ee5ef6" providerId="LiveId" clId="{19075A5A-D245-0240-878E-CFB172C98ECA}" dt="2020-09-23T13:50:45.775" v="26728" actId="207"/>
          <ac:spMkLst>
            <pc:docMk/>
            <pc:sldMk cId="50337072" sldId="437"/>
            <ac:spMk id="73" creationId="{F3E676F2-D1F1-A143-A840-EEB136A4F4C0}"/>
          </ac:spMkLst>
        </pc:spChg>
        <pc:spChg chg="mod">
          <ac:chgData name="Nane Kratzke" userId="971be13ff4ee5ef6" providerId="LiveId" clId="{19075A5A-D245-0240-878E-CFB172C98ECA}" dt="2020-09-23T13:50:45.775" v="26728" actId="207"/>
          <ac:spMkLst>
            <pc:docMk/>
            <pc:sldMk cId="50337072" sldId="437"/>
            <ac:spMk id="74" creationId="{5ADFA4F6-6D9A-0E4F-A173-1FF576E9A91A}"/>
          </ac:spMkLst>
        </pc:spChg>
        <pc:spChg chg="mod">
          <ac:chgData name="Nane Kratzke" userId="971be13ff4ee5ef6" providerId="LiveId" clId="{19075A5A-D245-0240-878E-CFB172C98ECA}" dt="2020-09-23T13:50:45.775" v="26728" actId="207"/>
          <ac:spMkLst>
            <pc:docMk/>
            <pc:sldMk cId="50337072" sldId="437"/>
            <ac:spMk id="75" creationId="{27A0CEAA-783B-674D-BE34-ECF7105CDBBB}"/>
          </ac:spMkLst>
        </pc:spChg>
        <pc:spChg chg="mod">
          <ac:chgData name="Nane Kratzke" userId="971be13ff4ee5ef6" providerId="LiveId" clId="{19075A5A-D245-0240-878E-CFB172C98ECA}" dt="2020-09-24T15:32:18.750" v="39243" actId="207"/>
          <ac:spMkLst>
            <pc:docMk/>
            <pc:sldMk cId="50337072" sldId="437"/>
            <ac:spMk id="76" creationId="{E2194F07-D4BD-F049-B6BA-930E9C311BF8}"/>
          </ac:spMkLst>
        </pc:spChg>
        <pc:spChg chg="mod">
          <ac:chgData name="Nane Kratzke" userId="971be13ff4ee5ef6" providerId="LiveId" clId="{19075A5A-D245-0240-878E-CFB172C98ECA}" dt="2020-09-23T13:50:45.775" v="26728" actId="207"/>
          <ac:spMkLst>
            <pc:docMk/>
            <pc:sldMk cId="50337072" sldId="437"/>
            <ac:spMk id="77" creationId="{D2EBA26A-6198-0E42-BD5F-D671FC580579}"/>
          </ac:spMkLst>
        </pc:spChg>
        <pc:spChg chg="mod">
          <ac:chgData name="Nane Kratzke" userId="971be13ff4ee5ef6" providerId="LiveId" clId="{19075A5A-D245-0240-878E-CFB172C98ECA}" dt="2020-09-24T15:32:18.750" v="39243" actId="207"/>
          <ac:spMkLst>
            <pc:docMk/>
            <pc:sldMk cId="50337072" sldId="437"/>
            <ac:spMk id="78" creationId="{9E273C53-174B-174F-8FF4-157ADE55F70D}"/>
          </ac:spMkLst>
        </pc:spChg>
        <pc:spChg chg="mod">
          <ac:chgData name="Nane Kratzke" userId="971be13ff4ee5ef6" providerId="LiveId" clId="{19075A5A-D245-0240-878E-CFB172C98ECA}" dt="2020-09-23T13:50:45.775" v="26728" actId="207"/>
          <ac:spMkLst>
            <pc:docMk/>
            <pc:sldMk cId="50337072" sldId="437"/>
            <ac:spMk id="80" creationId="{141E4693-0A90-3A46-9596-A21D07D49571}"/>
          </ac:spMkLst>
        </pc:spChg>
        <pc:spChg chg="mod">
          <ac:chgData name="Nane Kratzke" userId="971be13ff4ee5ef6" providerId="LiveId" clId="{19075A5A-D245-0240-878E-CFB172C98ECA}" dt="2020-09-23T13:50:45.775" v="26728" actId="207"/>
          <ac:spMkLst>
            <pc:docMk/>
            <pc:sldMk cId="50337072" sldId="437"/>
            <ac:spMk id="81" creationId="{F6670A1D-F19D-AE45-B05C-518A2B00DC60}"/>
          </ac:spMkLst>
        </pc:spChg>
        <pc:spChg chg="mod">
          <ac:chgData name="Nane Kratzke" userId="971be13ff4ee5ef6" providerId="LiveId" clId="{19075A5A-D245-0240-878E-CFB172C98ECA}" dt="2020-09-24T15:32:18.750" v="39243" actId="207"/>
          <ac:spMkLst>
            <pc:docMk/>
            <pc:sldMk cId="50337072" sldId="437"/>
            <ac:spMk id="132" creationId="{6544B590-6D31-9243-9E86-5EB212A6BC40}"/>
          </ac:spMkLst>
        </pc:spChg>
        <pc:spChg chg="mod">
          <ac:chgData name="Nane Kratzke" userId="971be13ff4ee5ef6" providerId="LiveId" clId="{19075A5A-D245-0240-878E-CFB172C98ECA}" dt="2020-09-23T13:50:45.775" v="26728" actId="207"/>
          <ac:spMkLst>
            <pc:docMk/>
            <pc:sldMk cId="50337072" sldId="437"/>
            <ac:spMk id="137" creationId="{BC7A94B6-5C76-ED42-A230-4DDF4D7F5632}"/>
          </ac:spMkLst>
        </pc:spChg>
        <pc:spChg chg="mod">
          <ac:chgData name="Nane Kratzke" userId="971be13ff4ee5ef6" providerId="LiveId" clId="{19075A5A-D245-0240-878E-CFB172C98ECA}" dt="2020-09-23T13:50:45.775" v="26728" actId="207"/>
          <ac:spMkLst>
            <pc:docMk/>
            <pc:sldMk cId="50337072" sldId="437"/>
            <ac:spMk id="138" creationId="{945353CE-0288-8A4F-B444-C37AE727604C}"/>
          </ac:spMkLst>
        </pc:spChg>
        <pc:picChg chg="mod">
          <ac:chgData name="Nane Kratzke" userId="971be13ff4ee5ef6" providerId="LiveId" clId="{19075A5A-D245-0240-878E-CFB172C98ECA}" dt="2020-09-23T13:50:26.602" v="26726"/>
          <ac:picMkLst>
            <pc:docMk/>
            <pc:sldMk cId="50337072" sldId="437"/>
            <ac:picMk id="79" creationId="{F6F08B27-2937-8142-8CDA-0797FB999C10}"/>
          </ac:picMkLst>
        </pc:picChg>
        <pc:picChg chg="mod">
          <ac:chgData name="Nane Kratzke" userId="971be13ff4ee5ef6" providerId="LiveId" clId="{19075A5A-D245-0240-878E-CFB172C98ECA}" dt="2020-09-23T13:50:26.602" v="26726"/>
          <ac:picMkLst>
            <pc:docMk/>
            <pc:sldMk cId="50337072" sldId="437"/>
            <ac:picMk id="134" creationId="{7554F3D9-A80C-F746-85C4-18A28DC4319C}"/>
          </ac:picMkLst>
        </pc:picChg>
        <pc:picChg chg="mod">
          <ac:chgData name="Nane Kratzke" userId="971be13ff4ee5ef6" providerId="LiveId" clId="{19075A5A-D245-0240-878E-CFB172C98ECA}" dt="2020-09-23T13:50:26.602" v="26726"/>
          <ac:picMkLst>
            <pc:docMk/>
            <pc:sldMk cId="50337072" sldId="437"/>
            <ac:picMk id="136" creationId="{01FC1095-D87A-B945-922F-5A115CF06B47}"/>
          </ac:picMkLst>
        </pc:picChg>
        <pc:picChg chg="mod">
          <ac:chgData name="Nane Kratzke" userId="971be13ff4ee5ef6" providerId="LiveId" clId="{19075A5A-D245-0240-878E-CFB172C98ECA}" dt="2020-09-23T13:50:26.602" v="26726"/>
          <ac:picMkLst>
            <pc:docMk/>
            <pc:sldMk cId="50337072" sldId="437"/>
            <ac:picMk id="1052" creationId="{0781EC11-CEB1-B34C-BC02-EBCE8F7A675B}"/>
          </ac:picMkLst>
        </pc:picChg>
        <pc:picChg chg="mod">
          <ac:chgData name="Nane Kratzke" userId="971be13ff4ee5ef6" providerId="LiveId" clId="{19075A5A-D245-0240-878E-CFB172C98ECA}" dt="2020-09-23T13:50:26.602" v="26726"/>
          <ac:picMkLst>
            <pc:docMk/>
            <pc:sldMk cId="50337072" sldId="437"/>
            <ac:picMk id="1056" creationId="{63FFB1C2-0D2E-5042-B775-910095E1CB8D}"/>
          </ac:picMkLst>
        </pc:picChg>
        <pc:picChg chg="mod">
          <ac:chgData name="Nane Kratzke" userId="971be13ff4ee5ef6" providerId="LiveId" clId="{19075A5A-D245-0240-878E-CFB172C98ECA}" dt="2020-09-23T13:50:26.602" v="26726"/>
          <ac:picMkLst>
            <pc:docMk/>
            <pc:sldMk cId="50337072" sldId="437"/>
            <ac:picMk id="1057" creationId="{052E2773-90CF-3D4E-9DB7-9D0AA6C5AE47}"/>
          </ac:picMkLst>
        </pc:picChg>
        <pc:picChg chg="mod">
          <ac:chgData name="Nane Kratzke" userId="971be13ff4ee5ef6" providerId="LiveId" clId="{19075A5A-D245-0240-878E-CFB172C98ECA}" dt="2020-09-23T13:50:26.602" v="26726"/>
          <ac:picMkLst>
            <pc:docMk/>
            <pc:sldMk cId="50337072" sldId="437"/>
            <ac:picMk id="1058" creationId="{9005B2A9-D614-3742-AD7B-E67DD24A1BBC}"/>
          </ac:picMkLst>
        </pc:picChg>
        <pc:picChg chg="mod">
          <ac:chgData name="Nane Kratzke" userId="971be13ff4ee5ef6" providerId="LiveId" clId="{19075A5A-D245-0240-878E-CFB172C98ECA}" dt="2020-09-23T13:50:26.602" v="26726"/>
          <ac:picMkLst>
            <pc:docMk/>
            <pc:sldMk cId="50337072" sldId="437"/>
            <ac:picMk id="1060" creationId="{F5DA8AE1-8904-6F48-827D-A8B82F0A351B}"/>
          </ac:picMkLst>
        </pc:picChg>
        <pc:picChg chg="mod">
          <ac:chgData name="Nane Kratzke" userId="971be13ff4ee5ef6" providerId="LiveId" clId="{19075A5A-D245-0240-878E-CFB172C98ECA}" dt="2020-09-23T13:50:26.602" v="26726"/>
          <ac:picMkLst>
            <pc:docMk/>
            <pc:sldMk cId="50337072" sldId="437"/>
            <ac:picMk id="1061" creationId="{1965F56F-2751-6C4F-AB30-AEFF256CCF6B}"/>
          </ac:picMkLst>
        </pc:picChg>
        <pc:picChg chg="mod">
          <ac:chgData name="Nane Kratzke" userId="971be13ff4ee5ef6" providerId="LiveId" clId="{19075A5A-D245-0240-878E-CFB172C98ECA}" dt="2020-09-23T13:50:26.602" v="26726"/>
          <ac:picMkLst>
            <pc:docMk/>
            <pc:sldMk cId="50337072" sldId="437"/>
            <ac:picMk id="1063" creationId="{044ED7CD-6D81-7E40-B7D1-B8E87EAA2E86}"/>
          </ac:picMkLst>
        </pc:picChg>
        <pc:picChg chg="mod">
          <ac:chgData name="Nane Kratzke" userId="971be13ff4ee5ef6" providerId="LiveId" clId="{19075A5A-D245-0240-878E-CFB172C98ECA}" dt="2020-09-23T13:50:26.602" v="26726"/>
          <ac:picMkLst>
            <pc:docMk/>
            <pc:sldMk cId="50337072" sldId="437"/>
            <ac:picMk id="1064" creationId="{781C98E9-592D-9F46-A971-775CA5568B95}"/>
          </ac:picMkLst>
        </pc:picChg>
      </pc:sldChg>
      <pc:sldChg chg="modSp add mod">
        <pc:chgData name="Nane Kratzke" userId="971be13ff4ee5ef6" providerId="LiveId" clId="{19075A5A-D245-0240-878E-CFB172C98ECA}" dt="2020-09-24T15:31:57.036" v="39242" actId="1038"/>
        <pc:sldMkLst>
          <pc:docMk/>
          <pc:sldMk cId="3192853465" sldId="438"/>
        </pc:sldMkLst>
        <pc:spChg chg="mod">
          <ac:chgData name="Nane Kratzke" userId="971be13ff4ee5ef6" providerId="LiveId" clId="{19075A5A-D245-0240-878E-CFB172C98ECA}" dt="2020-09-23T13:52:14.256" v="26735" actId="108"/>
          <ac:spMkLst>
            <pc:docMk/>
            <pc:sldMk cId="3192853465" sldId="438"/>
            <ac:spMk id="68" creationId="{E9DFBF75-CCFE-7546-AD3B-8F1222403E29}"/>
          </ac:spMkLst>
        </pc:spChg>
        <pc:spChg chg="mod">
          <ac:chgData name="Nane Kratzke" userId="971be13ff4ee5ef6" providerId="LiveId" clId="{19075A5A-D245-0240-878E-CFB172C98ECA}" dt="2020-09-23T13:52:05.314" v="26733" actId="108"/>
          <ac:spMkLst>
            <pc:docMk/>
            <pc:sldMk cId="3192853465" sldId="438"/>
            <ac:spMk id="73" creationId="{F3E676F2-D1F1-A143-A840-EEB136A4F4C0}"/>
          </ac:spMkLst>
        </pc:spChg>
        <pc:spChg chg="mod">
          <ac:chgData name="Nane Kratzke" userId="971be13ff4ee5ef6" providerId="LiveId" clId="{19075A5A-D245-0240-878E-CFB172C98ECA}" dt="2020-09-24T15:31:57.036" v="39242" actId="1038"/>
          <ac:spMkLst>
            <pc:docMk/>
            <pc:sldMk cId="3192853465" sldId="438"/>
            <ac:spMk id="76" creationId="{E2194F07-D4BD-F049-B6BA-930E9C311BF8}"/>
          </ac:spMkLst>
        </pc:spChg>
        <pc:spChg chg="mod">
          <ac:chgData name="Nane Kratzke" userId="971be13ff4ee5ef6" providerId="LiveId" clId="{19075A5A-D245-0240-878E-CFB172C98ECA}" dt="2020-09-24T15:31:57.036" v="39242" actId="1038"/>
          <ac:spMkLst>
            <pc:docMk/>
            <pc:sldMk cId="3192853465" sldId="438"/>
            <ac:spMk id="78" creationId="{9E273C53-174B-174F-8FF4-157ADE55F70D}"/>
          </ac:spMkLst>
        </pc:spChg>
        <pc:spChg chg="mod">
          <ac:chgData name="Nane Kratzke" userId="971be13ff4ee5ef6" providerId="LiveId" clId="{19075A5A-D245-0240-878E-CFB172C98ECA}" dt="2020-09-24T15:31:57.036" v="39242" actId="1038"/>
          <ac:spMkLst>
            <pc:docMk/>
            <pc:sldMk cId="3192853465" sldId="438"/>
            <ac:spMk id="132" creationId="{6544B590-6D31-9243-9E86-5EB212A6BC40}"/>
          </ac:spMkLst>
        </pc:spChg>
        <pc:picChg chg="mod">
          <ac:chgData name="Nane Kratzke" userId="971be13ff4ee5ef6" providerId="LiveId" clId="{19075A5A-D245-0240-878E-CFB172C98ECA}" dt="2020-09-23T13:52:09.656" v="26734" actId="108"/>
          <ac:picMkLst>
            <pc:docMk/>
            <pc:sldMk cId="3192853465" sldId="438"/>
            <ac:picMk id="1054" creationId="{12AE6375-E091-0E43-BCC0-7964193522B5}"/>
          </ac:picMkLst>
        </pc:picChg>
        <pc:picChg chg="mod">
          <ac:chgData name="Nane Kratzke" userId="971be13ff4ee5ef6" providerId="LiveId" clId="{19075A5A-D245-0240-878E-CFB172C98ECA}" dt="2020-09-23T13:51:46.424" v="26730" actId="108"/>
          <ac:picMkLst>
            <pc:docMk/>
            <pc:sldMk cId="3192853465" sldId="438"/>
            <ac:picMk id="1063" creationId="{044ED7CD-6D81-7E40-B7D1-B8E87EAA2E86}"/>
          </ac:picMkLst>
        </pc:picChg>
        <pc:picChg chg="mod">
          <ac:chgData name="Nane Kratzke" userId="971be13ff4ee5ef6" providerId="LiveId" clId="{19075A5A-D245-0240-878E-CFB172C98ECA}" dt="2020-09-23T13:51:48.573" v="26731" actId="108"/>
          <ac:picMkLst>
            <pc:docMk/>
            <pc:sldMk cId="3192853465" sldId="438"/>
            <ac:picMk id="1064" creationId="{781C98E9-592D-9F46-A971-775CA5568B95}"/>
          </ac:picMkLst>
        </pc:picChg>
      </pc:sldChg>
      <pc:sldChg chg="modSp add mod">
        <pc:chgData name="Nane Kratzke" userId="971be13ff4ee5ef6" providerId="LiveId" clId="{19075A5A-D245-0240-878E-CFB172C98ECA}" dt="2020-09-24T15:31:46.640" v="39239" actId="207"/>
        <pc:sldMkLst>
          <pc:docMk/>
          <pc:sldMk cId="2611768246" sldId="439"/>
        </pc:sldMkLst>
        <pc:spChg chg="mod">
          <ac:chgData name="Nane Kratzke" userId="971be13ff4ee5ef6" providerId="LiveId" clId="{19075A5A-D245-0240-878E-CFB172C98ECA}" dt="2020-09-23T13:53:03.305" v="26741" actId="108"/>
          <ac:spMkLst>
            <pc:docMk/>
            <pc:sldMk cId="2611768246" sldId="439"/>
            <ac:spMk id="73" creationId="{F3E676F2-D1F1-A143-A840-EEB136A4F4C0}"/>
          </ac:spMkLst>
        </pc:spChg>
        <pc:spChg chg="mod">
          <ac:chgData name="Nane Kratzke" userId="971be13ff4ee5ef6" providerId="LiveId" clId="{19075A5A-D245-0240-878E-CFB172C98ECA}" dt="2020-09-23T13:52:58.780" v="26740" actId="108"/>
          <ac:spMkLst>
            <pc:docMk/>
            <pc:sldMk cId="2611768246" sldId="439"/>
            <ac:spMk id="75" creationId="{27A0CEAA-783B-674D-BE34-ECF7105CDBBB}"/>
          </ac:spMkLst>
        </pc:spChg>
        <pc:spChg chg="mod">
          <ac:chgData name="Nane Kratzke" userId="971be13ff4ee5ef6" providerId="LiveId" clId="{19075A5A-D245-0240-878E-CFB172C98ECA}" dt="2020-09-24T15:31:46.640" v="39239" actId="207"/>
          <ac:spMkLst>
            <pc:docMk/>
            <pc:sldMk cId="2611768246" sldId="439"/>
            <ac:spMk id="76" creationId="{E2194F07-D4BD-F049-B6BA-930E9C311BF8}"/>
          </ac:spMkLst>
        </pc:spChg>
        <pc:spChg chg="mod">
          <ac:chgData name="Nane Kratzke" userId="971be13ff4ee5ef6" providerId="LiveId" clId="{19075A5A-D245-0240-878E-CFB172C98ECA}" dt="2020-09-24T15:31:46.640" v="39239" actId="207"/>
          <ac:spMkLst>
            <pc:docMk/>
            <pc:sldMk cId="2611768246" sldId="439"/>
            <ac:spMk id="78" creationId="{9E273C53-174B-174F-8FF4-157ADE55F70D}"/>
          </ac:spMkLst>
        </pc:spChg>
        <pc:spChg chg="mod">
          <ac:chgData name="Nane Kratzke" userId="971be13ff4ee5ef6" providerId="LiveId" clId="{19075A5A-D245-0240-878E-CFB172C98ECA}" dt="2020-09-24T15:31:46.640" v="39239" actId="207"/>
          <ac:spMkLst>
            <pc:docMk/>
            <pc:sldMk cId="2611768246" sldId="439"/>
            <ac:spMk id="132" creationId="{6544B590-6D31-9243-9E86-5EB212A6BC40}"/>
          </ac:spMkLst>
        </pc:spChg>
        <pc:picChg chg="mod">
          <ac:chgData name="Nane Kratzke" userId="971be13ff4ee5ef6" providerId="LiveId" clId="{19075A5A-D245-0240-878E-CFB172C98ECA}" dt="2020-09-23T13:52:45" v="26737" actId="108"/>
          <ac:picMkLst>
            <pc:docMk/>
            <pc:sldMk cId="2611768246" sldId="439"/>
            <ac:picMk id="1060" creationId="{F5DA8AE1-8904-6F48-827D-A8B82F0A351B}"/>
          </ac:picMkLst>
        </pc:picChg>
        <pc:picChg chg="mod">
          <ac:chgData name="Nane Kratzke" userId="971be13ff4ee5ef6" providerId="LiveId" clId="{19075A5A-D245-0240-878E-CFB172C98ECA}" dt="2020-09-23T13:52:50.565" v="26738" actId="108"/>
          <ac:picMkLst>
            <pc:docMk/>
            <pc:sldMk cId="2611768246" sldId="439"/>
            <ac:picMk id="1063" creationId="{044ED7CD-6D81-7E40-B7D1-B8E87EAA2E86}"/>
          </ac:picMkLst>
        </pc:picChg>
        <pc:picChg chg="mod">
          <ac:chgData name="Nane Kratzke" userId="971be13ff4ee5ef6" providerId="LiveId" clId="{19075A5A-D245-0240-878E-CFB172C98ECA}" dt="2020-09-23T13:52:51.159" v="26739" actId="108"/>
          <ac:picMkLst>
            <pc:docMk/>
            <pc:sldMk cId="2611768246" sldId="439"/>
            <ac:picMk id="1064" creationId="{781C98E9-592D-9F46-A971-775CA5568B95}"/>
          </ac:picMkLst>
        </pc:picChg>
      </pc:sldChg>
      <pc:sldChg chg="modSp add mod">
        <pc:chgData name="Nane Kratzke" userId="971be13ff4ee5ef6" providerId="LiveId" clId="{19075A5A-D245-0240-878E-CFB172C98ECA}" dt="2020-09-24T15:31:36.729" v="39238" actId="207"/>
        <pc:sldMkLst>
          <pc:docMk/>
          <pc:sldMk cId="191570126" sldId="440"/>
        </pc:sldMkLst>
        <pc:spChg chg="mod">
          <ac:chgData name="Nane Kratzke" userId="971be13ff4ee5ef6" providerId="LiveId" clId="{19075A5A-D245-0240-878E-CFB172C98ECA}" dt="2020-09-23T13:54:04.373" v="26744" actId="108"/>
          <ac:spMkLst>
            <pc:docMk/>
            <pc:sldMk cId="191570126" sldId="440"/>
            <ac:spMk id="74" creationId="{5ADFA4F6-6D9A-0E4F-A173-1FF576E9A91A}"/>
          </ac:spMkLst>
        </pc:spChg>
        <pc:spChg chg="mod">
          <ac:chgData name="Nane Kratzke" userId="971be13ff4ee5ef6" providerId="LiveId" clId="{19075A5A-D245-0240-878E-CFB172C98ECA}" dt="2020-09-23T13:54:13.260" v="26746" actId="108"/>
          <ac:spMkLst>
            <pc:docMk/>
            <pc:sldMk cId="191570126" sldId="440"/>
            <ac:spMk id="75" creationId="{27A0CEAA-783B-674D-BE34-ECF7105CDBBB}"/>
          </ac:spMkLst>
        </pc:spChg>
        <pc:spChg chg="mod">
          <ac:chgData name="Nane Kratzke" userId="971be13ff4ee5ef6" providerId="LiveId" clId="{19075A5A-D245-0240-878E-CFB172C98ECA}" dt="2020-09-24T15:31:36.729" v="39238" actId="207"/>
          <ac:spMkLst>
            <pc:docMk/>
            <pc:sldMk cId="191570126" sldId="440"/>
            <ac:spMk id="76" creationId="{E2194F07-D4BD-F049-B6BA-930E9C311BF8}"/>
          </ac:spMkLst>
        </pc:spChg>
        <pc:spChg chg="mod">
          <ac:chgData name="Nane Kratzke" userId="971be13ff4ee5ef6" providerId="LiveId" clId="{19075A5A-D245-0240-878E-CFB172C98ECA}" dt="2020-09-24T15:31:36.729" v="39238" actId="207"/>
          <ac:spMkLst>
            <pc:docMk/>
            <pc:sldMk cId="191570126" sldId="440"/>
            <ac:spMk id="78" creationId="{9E273C53-174B-174F-8FF4-157ADE55F70D}"/>
          </ac:spMkLst>
        </pc:spChg>
        <pc:spChg chg="mod">
          <ac:chgData name="Nane Kratzke" userId="971be13ff4ee5ef6" providerId="LiveId" clId="{19075A5A-D245-0240-878E-CFB172C98ECA}" dt="2020-09-24T15:31:36.729" v="39238" actId="207"/>
          <ac:spMkLst>
            <pc:docMk/>
            <pc:sldMk cId="191570126" sldId="440"/>
            <ac:spMk id="132" creationId="{6544B590-6D31-9243-9E86-5EB212A6BC40}"/>
          </ac:spMkLst>
        </pc:spChg>
        <pc:picChg chg="mod">
          <ac:chgData name="Nane Kratzke" userId="971be13ff4ee5ef6" providerId="LiveId" clId="{19075A5A-D245-0240-878E-CFB172C98ECA}" dt="2020-09-23T13:54:08.638" v="26745" actId="108"/>
          <ac:picMkLst>
            <pc:docMk/>
            <pc:sldMk cId="191570126" sldId="440"/>
            <ac:picMk id="1060" creationId="{F5DA8AE1-8904-6F48-827D-A8B82F0A351B}"/>
          </ac:picMkLst>
        </pc:picChg>
        <pc:picChg chg="mod">
          <ac:chgData name="Nane Kratzke" userId="971be13ff4ee5ef6" providerId="LiveId" clId="{19075A5A-D245-0240-878E-CFB172C98ECA}" dt="2020-09-23T13:53:58.715" v="26743" actId="108"/>
          <ac:picMkLst>
            <pc:docMk/>
            <pc:sldMk cId="191570126" sldId="440"/>
            <ac:picMk id="1061" creationId="{1965F56F-2751-6C4F-AB30-AEFF256CCF6B}"/>
          </ac:picMkLst>
        </pc:picChg>
      </pc:sldChg>
      <pc:sldChg chg="modSp add mod">
        <pc:chgData name="Nane Kratzke" userId="971be13ff4ee5ef6" providerId="LiveId" clId="{19075A5A-D245-0240-878E-CFB172C98ECA}" dt="2020-09-24T16:19:14.550" v="40329" actId="1036"/>
        <pc:sldMkLst>
          <pc:docMk/>
          <pc:sldMk cId="830859553" sldId="441"/>
        </pc:sldMkLst>
        <pc:spChg chg="mod">
          <ac:chgData name="Nane Kratzke" userId="971be13ff4ee5ef6" providerId="LiveId" clId="{19075A5A-D245-0240-878E-CFB172C98ECA}" dt="2020-09-24T15:24:50.266" v="39196" actId="207"/>
          <ac:spMkLst>
            <pc:docMk/>
            <pc:sldMk cId="830859553" sldId="441"/>
            <ac:spMk id="27" creationId="{AF81DA72-7522-CC4E-93F4-B5908BE1ADCE}"/>
          </ac:spMkLst>
        </pc:spChg>
        <pc:spChg chg="mod">
          <ac:chgData name="Nane Kratzke" userId="971be13ff4ee5ef6" providerId="LiveId" clId="{19075A5A-D245-0240-878E-CFB172C98ECA}" dt="2020-09-23T13:55:11.535" v="26751" actId="108"/>
          <ac:spMkLst>
            <pc:docMk/>
            <pc:sldMk cId="830859553" sldId="441"/>
            <ac:spMk id="74" creationId="{5ADFA4F6-6D9A-0E4F-A173-1FF576E9A91A}"/>
          </ac:spMkLst>
        </pc:spChg>
        <pc:spChg chg="mod">
          <ac:chgData name="Nane Kratzke" userId="971be13ff4ee5ef6" providerId="LiveId" clId="{19075A5A-D245-0240-878E-CFB172C98ECA}" dt="2020-09-24T15:24:50.266" v="39196" actId="207"/>
          <ac:spMkLst>
            <pc:docMk/>
            <pc:sldMk cId="830859553" sldId="441"/>
            <ac:spMk id="76" creationId="{E2194F07-D4BD-F049-B6BA-930E9C311BF8}"/>
          </ac:spMkLst>
        </pc:spChg>
        <pc:spChg chg="mod">
          <ac:chgData name="Nane Kratzke" userId="971be13ff4ee5ef6" providerId="LiveId" clId="{19075A5A-D245-0240-878E-CFB172C98ECA}" dt="2020-09-24T15:24:50.266" v="39196" actId="207"/>
          <ac:spMkLst>
            <pc:docMk/>
            <pc:sldMk cId="830859553" sldId="441"/>
            <ac:spMk id="78" creationId="{9E273C53-174B-174F-8FF4-157ADE55F70D}"/>
          </ac:spMkLst>
        </pc:spChg>
        <pc:spChg chg="mod">
          <ac:chgData name="Nane Kratzke" userId="971be13ff4ee5ef6" providerId="LiveId" clId="{19075A5A-D245-0240-878E-CFB172C98ECA}" dt="2020-09-24T15:24:41.750" v="39195" actId="108"/>
          <ac:spMkLst>
            <pc:docMk/>
            <pc:sldMk cId="830859553" sldId="441"/>
            <ac:spMk id="137" creationId="{BC7A94B6-5C76-ED42-A230-4DDF4D7F5632}"/>
          </ac:spMkLst>
        </pc:spChg>
        <pc:spChg chg="mod">
          <ac:chgData name="Nane Kratzke" userId="971be13ff4ee5ef6" providerId="LiveId" clId="{19075A5A-D245-0240-878E-CFB172C98ECA}" dt="2020-09-23T13:55:01.167" v="26749" actId="108"/>
          <ac:spMkLst>
            <pc:docMk/>
            <pc:sldMk cId="830859553" sldId="441"/>
            <ac:spMk id="138" creationId="{945353CE-0288-8A4F-B444-C37AE727604C}"/>
          </ac:spMkLst>
        </pc:spChg>
        <pc:picChg chg="mod">
          <ac:chgData name="Nane Kratzke" userId="971be13ff4ee5ef6" providerId="LiveId" clId="{19075A5A-D245-0240-878E-CFB172C98ECA}" dt="2020-09-24T16:19:14.550" v="40329" actId="1036"/>
          <ac:picMkLst>
            <pc:docMk/>
            <pc:sldMk cId="830859553" sldId="441"/>
            <ac:picMk id="134" creationId="{7554F3D9-A80C-F746-85C4-18A28DC4319C}"/>
          </ac:picMkLst>
        </pc:picChg>
        <pc:picChg chg="mod">
          <ac:chgData name="Nane Kratzke" userId="971be13ff4ee5ef6" providerId="LiveId" clId="{19075A5A-D245-0240-878E-CFB172C98ECA}" dt="2020-09-24T16:19:14.550" v="40329" actId="1036"/>
          <ac:picMkLst>
            <pc:docMk/>
            <pc:sldMk cId="830859553" sldId="441"/>
            <ac:picMk id="136" creationId="{01FC1095-D87A-B945-922F-5A115CF06B47}"/>
          </ac:picMkLst>
        </pc:picChg>
        <pc:picChg chg="mod">
          <ac:chgData name="Nane Kratzke" userId="971be13ff4ee5ef6" providerId="LiveId" clId="{19075A5A-D245-0240-878E-CFB172C98ECA}" dt="2020-09-23T13:55:07.262" v="26750" actId="108"/>
          <ac:picMkLst>
            <pc:docMk/>
            <pc:sldMk cId="830859553" sldId="441"/>
            <ac:picMk id="1061" creationId="{1965F56F-2751-6C4F-AB30-AEFF256CCF6B}"/>
          </ac:picMkLst>
        </pc:picChg>
      </pc:sldChg>
      <pc:sldChg chg="addSp delSp modSp add mod">
        <pc:chgData name="Nane Kratzke" userId="971be13ff4ee5ef6" providerId="LiveId" clId="{19075A5A-D245-0240-878E-CFB172C98ECA}" dt="2020-09-24T17:29:49.717" v="42408" actId="20577"/>
        <pc:sldMkLst>
          <pc:docMk/>
          <pc:sldMk cId="2518785091" sldId="442"/>
        </pc:sldMkLst>
        <pc:spChg chg="mod">
          <ac:chgData name="Nane Kratzke" userId="971be13ff4ee5ef6" providerId="LiveId" clId="{19075A5A-D245-0240-878E-CFB172C98ECA}" dt="2020-09-23T13:55:30.164" v="26787" actId="20577"/>
          <ac:spMkLst>
            <pc:docMk/>
            <pc:sldMk cId="2518785091" sldId="442"/>
            <ac:spMk id="2" creationId="{534D3041-9041-5E46-BDCA-AEFAF74BDAA0}"/>
          </ac:spMkLst>
        </pc:spChg>
        <pc:spChg chg="mod">
          <ac:chgData name="Nane Kratzke" userId="971be13ff4ee5ef6" providerId="LiveId" clId="{19075A5A-D245-0240-878E-CFB172C98ECA}" dt="2020-09-24T16:35:17.289" v="41155" actId="20577"/>
          <ac:spMkLst>
            <pc:docMk/>
            <pc:sldMk cId="2518785091" sldId="442"/>
            <ac:spMk id="3" creationId="{6D44E123-1B57-1141-B775-333597485FBD}"/>
          </ac:spMkLst>
        </pc:spChg>
        <pc:spChg chg="del mod">
          <ac:chgData name="Nane Kratzke" userId="971be13ff4ee5ef6" providerId="LiveId" clId="{19075A5A-D245-0240-878E-CFB172C98ECA}" dt="2020-09-24T16:35:24.302" v="41157" actId="478"/>
          <ac:spMkLst>
            <pc:docMk/>
            <pc:sldMk cId="2518785091" sldId="442"/>
            <ac:spMk id="4" creationId="{DEB25F32-ECA7-4840-B973-86BC3D4E92A1}"/>
          </ac:spMkLst>
        </pc:spChg>
        <pc:spChg chg="add del mod">
          <ac:chgData name="Nane Kratzke" userId="971be13ff4ee5ef6" providerId="LiveId" clId="{19075A5A-D245-0240-878E-CFB172C98ECA}" dt="2020-09-24T16:35:33.378" v="41158" actId="478"/>
          <ac:spMkLst>
            <pc:docMk/>
            <pc:sldMk cId="2518785091" sldId="442"/>
            <ac:spMk id="6" creationId="{79D39562-B9F3-DD4C-AA91-29C1174B760C}"/>
          </ac:spMkLst>
        </pc:spChg>
        <pc:spChg chg="add mod">
          <ac:chgData name="Nane Kratzke" userId="971be13ff4ee5ef6" providerId="LiveId" clId="{19075A5A-D245-0240-878E-CFB172C98ECA}" dt="2020-09-24T16:50:16.580" v="41672" actId="166"/>
          <ac:spMkLst>
            <pc:docMk/>
            <pc:sldMk cId="2518785091" sldId="442"/>
            <ac:spMk id="7" creationId="{B89D7DF6-0A59-5C42-BD14-314366809DF1}"/>
          </ac:spMkLst>
        </pc:spChg>
        <pc:spChg chg="add mod">
          <ac:chgData name="Nane Kratzke" userId="971be13ff4ee5ef6" providerId="LiveId" clId="{19075A5A-D245-0240-878E-CFB172C98ECA}" dt="2020-09-24T16:48:18.404" v="41591" actId="166"/>
          <ac:spMkLst>
            <pc:docMk/>
            <pc:sldMk cId="2518785091" sldId="442"/>
            <ac:spMk id="8" creationId="{AE596D98-6C68-BA4A-97AC-81F537C5FE1E}"/>
          </ac:spMkLst>
        </pc:spChg>
        <pc:spChg chg="add mod">
          <ac:chgData name="Nane Kratzke" userId="971be13ff4ee5ef6" providerId="LiveId" clId="{19075A5A-D245-0240-878E-CFB172C98ECA}" dt="2020-09-24T16:54:58.498" v="42089" actId="20577"/>
          <ac:spMkLst>
            <pc:docMk/>
            <pc:sldMk cId="2518785091" sldId="442"/>
            <ac:spMk id="9" creationId="{F78719FB-87F0-DC4A-881F-A6A7EE04B431}"/>
          </ac:spMkLst>
        </pc:spChg>
        <pc:spChg chg="add mod">
          <ac:chgData name="Nane Kratzke" userId="971be13ff4ee5ef6" providerId="LiveId" clId="{19075A5A-D245-0240-878E-CFB172C98ECA}" dt="2020-09-24T16:53:01.918" v="41971" actId="20577"/>
          <ac:spMkLst>
            <pc:docMk/>
            <pc:sldMk cId="2518785091" sldId="442"/>
            <ac:spMk id="10" creationId="{899A2F3E-A77E-1D47-8CB6-9AE14999B492}"/>
          </ac:spMkLst>
        </pc:spChg>
        <pc:spChg chg="add mod">
          <ac:chgData name="Nane Kratzke" userId="971be13ff4ee5ef6" providerId="LiveId" clId="{19075A5A-D245-0240-878E-CFB172C98ECA}" dt="2020-09-24T17:01:34.968" v="42145" actId="1076"/>
          <ac:spMkLst>
            <pc:docMk/>
            <pc:sldMk cId="2518785091" sldId="442"/>
            <ac:spMk id="14" creationId="{E31BA689-EE99-C441-836E-2574D99C6953}"/>
          </ac:spMkLst>
        </pc:spChg>
        <pc:spChg chg="add mod">
          <ac:chgData name="Nane Kratzke" userId="971be13ff4ee5ef6" providerId="LiveId" clId="{19075A5A-D245-0240-878E-CFB172C98ECA}" dt="2020-09-24T16:57:06.177" v="42091" actId="1076"/>
          <ac:spMkLst>
            <pc:docMk/>
            <pc:sldMk cId="2518785091" sldId="442"/>
            <ac:spMk id="17" creationId="{C6286E7F-1737-B748-B196-A149CE3B23C4}"/>
          </ac:spMkLst>
        </pc:spChg>
        <pc:spChg chg="add mod">
          <ac:chgData name="Nane Kratzke" userId="971be13ff4ee5ef6" providerId="LiveId" clId="{19075A5A-D245-0240-878E-CFB172C98ECA}" dt="2020-09-24T17:01:23.257" v="42143" actId="20577"/>
          <ac:spMkLst>
            <pc:docMk/>
            <pc:sldMk cId="2518785091" sldId="442"/>
            <ac:spMk id="18" creationId="{E0C85475-E8EB-894A-8590-3371205B5299}"/>
          </ac:spMkLst>
        </pc:spChg>
        <pc:spChg chg="add mod">
          <ac:chgData name="Nane Kratzke" userId="971be13ff4ee5ef6" providerId="LiveId" clId="{19075A5A-D245-0240-878E-CFB172C98ECA}" dt="2020-09-24T17:29:49.717" v="42408" actId="20577"/>
          <ac:spMkLst>
            <pc:docMk/>
            <pc:sldMk cId="2518785091" sldId="442"/>
            <ac:spMk id="29" creationId="{D153BDFF-123B-2646-AAC5-90D9979E39A5}"/>
          </ac:spMkLst>
        </pc:spChg>
        <pc:spChg chg="add mod">
          <ac:chgData name="Nane Kratzke" userId="971be13ff4ee5ef6" providerId="LiveId" clId="{19075A5A-D245-0240-878E-CFB172C98ECA}" dt="2020-09-24T17:01:54.376" v="42154" actId="20577"/>
          <ac:spMkLst>
            <pc:docMk/>
            <pc:sldMk cId="2518785091" sldId="442"/>
            <ac:spMk id="35" creationId="{9A518972-DE87-B748-B723-20B9AD026783}"/>
          </ac:spMkLst>
        </pc:spChg>
        <pc:picChg chg="add del mod">
          <ac:chgData name="Nane Kratzke" userId="971be13ff4ee5ef6" providerId="LiveId" clId="{19075A5A-D245-0240-878E-CFB172C98ECA}" dt="2020-09-24T17:00:12.057" v="42098" actId="478"/>
          <ac:picMkLst>
            <pc:docMk/>
            <pc:sldMk cId="2518785091" sldId="442"/>
            <ac:picMk id="11" creationId="{161718FB-A279-6943-B128-4B3C684B12CE}"/>
          </ac:picMkLst>
        </pc:picChg>
        <pc:picChg chg="add mod">
          <ac:chgData name="Nane Kratzke" userId="971be13ff4ee5ef6" providerId="LiveId" clId="{19075A5A-D245-0240-878E-CFB172C98ECA}" dt="2020-09-24T17:01:43.806" v="42146" actId="1076"/>
          <ac:picMkLst>
            <pc:docMk/>
            <pc:sldMk cId="2518785091" sldId="442"/>
            <ac:picMk id="12" creationId="{1385F87E-53D9-9F41-A21E-14B137BF7BAD}"/>
          </ac:picMkLst>
        </pc:picChg>
        <pc:picChg chg="add mod">
          <ac:chgData name="Nane Kratzke" userId="971be13ff4ee5ef6" providerId="LiveId" clId="{19075A5A-D245-0240-878E-CFB172C98ECA}" dt="2020-09-24T17:00:33.269" v="42104" actId="108"/>
          <ac:picMkLst>
            <pc:docMk/>
            <pc:sldMk cId="2518785091" sldId="442"/>
            <ac:picMk id="16" creationId="{36510643-492F-2F41-A455-7A96166D5483}"/>
          </ac:picMkLst>
        </pc:picChg>
        <pc:picChg chg="add mod">
          <ac:chgData name="Nane Kratzke" userId="971be13ff4ee5ef6" providerId="LiveId" clId="{19075A5A-D245-0240-878E-CFB172C98ECA}" dt="2020-09-24T17:01:30.267" v="42144" actId="1076"/>
          <ac:picMkLst>
            <pc:docMk/>
            <pc:sldMk cId="2518785091" sldId="442"/>
            <ac:picMk id="19" creationId="{7A466D3F-1FD3-A04E-911C-62F5D48F40CC}"/>
          </ac:picMkLst>
        </pc:picChg>
        <pc:cxnChg chg="add mod">
          <ac:chgData name="Nane Kratzke" userId="971be13ff4ee5ef6" providerId="LiveId" clId="{19075A5A-D245-0240-878E-CFB172C98ECA}" dt="2020-09-24T17:01:43.806" v="42146" actId="1076"/>
          <ac:cxnSpMkLst>
            <pc:docMk/>
            <pc:sldMk cId="2518785091" sldId="442"/>
            <ac:cxnSpMk id="13" creationId="{037968D6-5405-BB48-9E8E-FE4128D19B70}"/>
          </ac:cxnSpMkLst>
        </pc:cxnChg>
        <pc:cxnChg chg="add mod">
          <ac:chgData name="Nane Kratzke" userId="971be13ff4ee5ef6" providerId="LiveId" clId="{19075A5A-D245-0240-878E-CFB172C98ECA}" dt="2020-09-24T17:01:34.968" v="42145" actId="1076"/>
          <ac:cxnSpMkLst>
            <pc:docMk/>
            <pc:sldMk cId="2518785091" sldId="442"/>
            <ac:cxnSpMk id="15" creationId="{6460DA98-251C-8B47-A511-12105154FAD0}"/>
          </ac:cxnSpMkLst>
        </pc:cxnChg>
        <pc:cxnChg chg="add mod">
          <ac:chgData name="Nane Kratzke" userId="971be13ff4ee5ef6" providerId="LiveId" clId="{19075A5A-D245-0240-878E-CFB172C98ECA}" dt="2020-09-24T17:01:43.806" v="42146" actId="1076"/>
          <ac:cxnSpMkLst>
            <pc:docMk/>
            <pc:sldMk cId="2518785091" sldId="442"/>
            <ac:cxnSpMk id="20" creationId="{2E72B05B-D38E-F44E-879D-AE6E499086CC}"/>
          </ac:cxnSpMkLst>
        </pc:cxnChg>
      </pc:sldChg>
      <pc:sldChg chg="modSp add del mod">
        <pc:chgData name="Nane Kratzke" userId="971be13ff4ee5ef6" providerId="LiveId" clId="{19075A5A-D245-0240-878E-CFB172C98ECA}" dt="2020-09-24T15:24:21.940" v="39193" actId="2696"/>
        <pc:sldMkLst>
          <pc:docMk/>
          <pc:sldMk cId="2210840442" sldId="443"/>
        </pc:sldMkLst>
        <pc:spChg chg="mod">
          <ac:chgData name="Nane Kratzke" userId="971be13ff4ee5ef6" providerId="LiveId" clId="{19075A5A-D245-0240-878E-CFB172C98ECA}" dt="2020-09-23T13:56:02.397" v="26803" actId="108"/>
          <ac:spMkLst>
            <pc:docMk/>
            <pc:sldMk cId="2210840442" sldId="443"/>
            <ac:spMk id="137" creationId="{BC7A94B6-5C76-ED42-A230-4DDF4D7F5632}"/>
          </ac:spMkLst>
        </pc:spChg>
        <pc:spChg chg="mod">
          <ac:chgData name="Nane Kratzke" userId="971be13ff4ee5ef6" providerId="LiveId" clId="{19075A5A-D245-0240-878E-CFB172C98ECA}" dt="2020-09-23T13:56:08.200" v="26804" actId="108"/>
          <ac:spMkLst>
            <pc:docMk/>
            <pc:sldMk cId="2210840442" sldId="443"/>
            <ac:spMk id="138" creationId="{945353CE-0288-8A4F-B444-C37AE727604C}"/>
          </ac:spMkLst>
        </pc:spChg>
        <pc:picChg chg="mod">
          <ac:chgData name="Nane Kratzke" userId="971be13ff4ee5ef6" providerId="LiveId" clId="{19075A5A-D245-0240-878E-CFB172C98ECA}" dt="2020-09-23T13:55:58.045" v="26802" actId="108"/>
          <ac:picMkLst>
            <pc:docMk/>
            <pc:sldMk cId="2210840442" sldId="443"/>
            <ac:picMk id="134" creationId="{7554F3D9-A80C-F746-85C4-18A28DC4319C}"/>
          </ac:picMkLst>
        </pc:picChg>
        <pc:picChg chg="mod">
          <ac:chgData name="Nane Kratzke" userId="971be13ff4ee5ef6" providerId="LiveId" clId="{19075A5A-D245-0240-878E-CFB172C98ECA}" dt="2020-09-23T13:55:54.096" v="26801" actId="108"/>
          <ac:picMkLst>
            <pc:docMk/>
            <pc:sldMk cId="2210840442" sldId="443"/>
            <ac:picMk id="136" creationId="{01FC1095-D87A-B945-922F-5A115CF06B47}"/>
          </ac:picMkLst>
        </pc:picChg>
      </pc:sldChg>
      <pc:sldChg chg="addSp delSp modSp add mod ord">
        <pc:chgData name="Nane Kratzke" userId="971be13ff4ee5ef6" providerId="LiveId" clId="{19075A5A-D245-0240-878E-CFB172C98ECA}" dt="2020-09-24T17:29:24.531" v="42384" actId="20577"/>
        <pc:sldMkLst>
          <pc:docMk/>
          <pc:sldMk cId="1604066023" sldId="444"/>
        </pc:sldMkLst>
        <pc:spChg chg="mod">
          <ac:chgData name="Nane Kratzke" userId="971be13ff4ee5ef6" providerId="LiveId" clId="{19075A5A-D245-0240-878E-CFB172C98ECA}" dt="2020-09-23T13:56:27.254" v="26806" actId="20577"/>
          <ac:spMkLst>
            <pc:docMk/>
            <pc:sldMk cId="1604066023" sldId="444"/>
            <ac:spMk id="2" creationId="{534D3041-9041-5E46-BDCA-AEFAF74BDAA0}"/>
          </ac:spMkLst>
        </pc:spChg>
        <pc:spChg chg="mod">
          <ac:chgData name="Nane Kratzke" userId="971be13ff4ee5ef6" providerId="LiveId" clId="{19075A5A-D245-0240-878E-CFB172C98ECA}" dt="2020-09-24T16:36:18.978" v="41235" actId="20577"/>
          <ac:spMkLst>
            <pc:docMk/>
            <pc:sldMk cId="1604066023" sldId="444"/>
            <ac:spMk id="3" creationId="{6D44E123-1B57-1141-B775-333597485FBD}"/>
          </ac:spMkLst>
        </pc:spChg>
        <pc:spChg chg="del">
          <ac:chgData name="Nane Kratzke" userId="971be13ff4ee5ef6" providerId="LiveId" clId="{19075A5A-D245-0240-878E-CFB172C98ECA}" dt="2020-09-24T16:26:12.590" v="40351" actId="478"/>
          <ac:spMkLst>
            <pc:docMk/>
            <pc:sldMk cId="1604066023" sldId="444"/>
            <ac:spMk id="4" creationId="{DEB25F32-ECA7-4840-B973-86BC3D4E92A1}"/>
          </ac:spMkLst>
        </pc:spChg>
        <pc:spChg chg="add mod">
          <ac:chgData name="Nane Kratzke" userId="971be13ff4ee5ef6" providerId="LiveId" clId="{19075A5A-D245-0240-878E-CFB172C98ECA}" dt="2020-09-24T16:34:17.485" v="41064" actId="14100"/>
          <ac:spMkLst>
            <pc:docMk/>
            <pc:sldMk cId="1604066023" sldId="444"/>
            <ac:spMk id="6" creationId="{44396A46-499E-4A4E-82BD-9619AA2AF696}"/>
          </ac:spMkLst>
        </pc:spChg>
        <pc:spChg chg="add mod">
          <ac:chgData name="Nane Kratzke" userId="971be13ff4ee5ef6" providerId="LiveId" clId="{19075A5A-D245-0240-878E-CFB172C98ECA}" dt="2020-09-24T17:29:24.531" v="42384" actId="20577"/>
          <ac:spMkLst>
            <pc:docMk/>
            <pc:sldMk cId="1604066023" sldId="444"/>
            <ac:spMk id="7" creationId="{90BA99CD-F0A2-D942-B82B-F2E97D55404A}"/>
          </ac:spMkLst>
        </pc:spChg>
      </pc:sldChg>
      <pc:sldChg chg="modSp add mod">
        <pc:chgData name="Nane Kratzke" userId="971be13ff4ee5ef6" providerId="LiveId" clId="{19075A5A-D245-0240-878E-CFB172C98ECA}" dt="2020-09-24T15:20:40.103" v="39185" actId="207"/>
        <pc:sldMkLst>
          <pc:docMk/>
          <pc:sldMk cId="691752747" sldId="445"/>
        </pc:sldMkLst>
        <pc:spChg chg="mod">
          <ac:chgData name="Nane Kratzke" userId="971be13ff4ee5ef6" providerId="LiveId" clId="{19075A5A-D245-0240-878E-CFB172C98ECA}" dt="2020-09-24T15:20:22.273" v="39183" actId="20577"/>
          <ac:spMkLst>
            <pc:docMk/>
            <pc:sldMk cId="691752747" sldId="445"/>
            <ac:spMk id="26" creationId="{5063B105-58A5-854F-9125-161FD22A6A26}"/>
          </ac:spMkLst>
        </pc:spChg>
        <pc:spChg chg="mod">
          <ac:chgData name="Nane Kratzke" userId="971be13ff4ee5ef6" providerId="LiveId" clId="{19075A5A-D245-0240-878E-CFB172C98ECA}" dt="2020-09-24T15:20:40.103" v="39185" actId="207"/>
          <ac:spMkLst>
            <pc:docMk/>
            <pc:sldMk cId="691752747" sldId="445"/>
            <ac:spMk id="27" creationId="{AF81DA72-7522-CC4E-93F4-B5908BE1ADCE}"/>
          </ac:spMkLst>
        </pc:spChg>
        <pc:spChg chg="mod">
          <ac:chgData name="Nane Kratzke" userId="971be13ff4ee5ef6" providerId="LiveId" clId="{19075A5A-D245-0240-878E-CFB172C98ECA}" dt="2020-09-23T13:58:08.632" v="26813" actId="20577"/>
          <ac:spMkLst>
            <pc:docMk/>
            <pc:sldMk cId="691752747" sldId="445"/>
            <ac:spMk id="77" creationId="{D2EBA26A-6198-0E42-BD5F-D671FC580579}"/>
          </ac:spMkLst>
        </pc:spChg>
        <pc:spChg chg="mod">
          <ac:chgData name="Nane Kratzke" userId="971be13ff4ee5ef6" providerId="LiveId" clId="{19075A5A-D245-0240-878E-CFB172C98ECA}" dt="2020-09-24T15:20:40.103" v="39185" actId="207"/>
          <ac:spMkLst>
            <pc:docMk/>
            <pc:sldMk cId="691752747" sldId="445"/>
            <ac:spMk id="78" creationId="{9E273C53-174B-174F-8FF4-157ADE55F70D}"/>
          </ac:spMkLst>
        </pc:spChg>
        <pc:spChg chg="mod">
          <ac:chgData name="Nane Kratzke" userId="971be13ff4ee5ef6" providerId="LiveId" clId="{19075A5A-D245-0240-878E-CFB172C98ECA}" dt="2020-09-24T15:20:40.103" v="39185" actId="207"/>
          <ac:spMkLst>
            <pc:docMk/>
            <pc:sldMk cId="691752747" sldId="445"/>
            <ac:spMk id="132" creationId="{6544B590-6D31-9243-9E86-5EB212A6BC40}"/>
          </ac:spMkLst>
        </pc:spChg>
        <pc:spChg chg="mod">
          <ac:chgData name="Nane Kratzke" userId="971be13ff4ee5ef6" providerId="LiveId" clId="{19075A5A-D245-0240-878E-CFB172C98ECA}" dt="2020-09-23T13:58:15.511" v="26814" actId="108"/>
          <ac:spMkLst>
            <pc:docMk/>
            <pc:sldMk cId="691752747" sldId="445"/>
            <ac:spMk id="137" creationId="{BC7A94B6-5C76-ED42-A230-4DDF4D7F5632}"/>
          </ac:spMkLst>
        </pc:spChg>
        <pc:picChg chg="mod">
          <ac:chgData name="Nane Kratzke" userId="971be13ff4ee5ef6" providerId="LiveId" clId="{19075A5A-D245-0240-878E-CFB172C98ECA}" dt="2020-09-23T13:57:59.536" v="26811" actId="108"/>
          <ac:picMkLst>
            <pc:docMk/>
            <pc:sldMk cId="691752747" sldId="445"/>
            <ac:picMk id="79" creationId="{F6F08B27-2937-8142-8CDA-0797FB999C10}"/>
          </ac:picMkLst>
        </pc:picChg>
        <pc:picChg chg="mod">
          <ac:chgData name="Nane Kratzke" userId="971be13ff4ee5ef6" providerId="LiveId" clId="{19075A5A-D245-0240-878E-CFB172C98ECA}" dt="2020-09-23T13:58:19.458" v="26815" actId="108"/>
          <ac:picMkLst>
            <pc:docMk/>
            <pc:sldMk cId="691752747" sldId="445"/>
            <ac:picMk id="136" creationId="{01FC1095-D87A-B945-922F-5A115CF06B47}"/>
          </ac:picMkLst>
        </pc:picChg>
        <pc:picChg chg="mod">
          <ac:chgData name="Nane Kratzke" userId="971be13ff4ee5ef6" providerId="LiveId" clId="{19075A5A-D245-0240-878E-CFB172C98ECA}" dt="2020-09-24T15:20:12.440" v="39180" actId="108"/>
          <ac:picMkLst>
            <pc:docMk/>
            <pc:sldMk cId="691752747" sldId="445"/>
            <ac:picMk id="1052" creationId="{0781EC11-CEB1-B34C-BC02-EBCE8F7A675B}"/>
          </ac:picMkLst>
        </pc:picChg>
        <pc:picChg chg="mod">
          <ac:chgData name="Nane Kratzke" userId="971be13ff4ee5ef6" providerId="LiveId" clId="{19075A5A-D245-0240-878E-CFB172C98ECA}" dt="2020-09-23T13:57:56.566" v="26810" actId="108"/>
          <ac:picMkLst>
            <pc:docMk/>
            <pc:sldMk cId="691752747" sldId="445"/>
            <ac:picMk id="1057" creationId="{052E2773-90CF-3D4E-9DB7-9D0AA6C5AE47}"/>
          </ac:picMkLst>
        </pc:picChg>
      </pc:sldChg>
      <pc:sldChg chg="modSp add del mod">
        <pc:chgData name="Nane Kratzke" userId="971be13ff4ee5ef6" providerId="LiveId" clId="{19075A5A-D245-0240-878E-CFB172C98ECA}" dt="2020-09-24T15:20:50.411" v="39186" actId="2696"/>
        <pc:sldMkLst>
          <pc:docMk/>
          <pc:sldMk cId="3957496001" sldId="446"/>
        </pc:sldMkLst>
        <pc:spChg chg="mod">
          <ac:chgData name="Nane Kratzke" userId="971be13ff4ee5ef6" providerId="LiveId" clId="{19075A5A-D245-0240-878E-CFB172C98ECA}" dt="2020-09-23T13:59:19.697" v="26821" actId="20577"/>
          <ac:spMkLst>
            <pc:docMk/>
            <pc:sldMk cId="3957496001" sldId="446"/>
            <ac:spMk id="26" creationId="{5063B105-58A5-854F-9125-161FD22A6A26}"/>
          </ac:spMkLst>
        </pc:spChg>
        <pc:spChg chg="mod">
          <ac:chgData name="Nane Kratzke" userId="971be13ff4ee5ef6" providerId="LiveId" clId="{19075A5A-D245-0240-878E-CFB172C98ECA}" dt="2020-09-23T13:59:25.155" v="26822" actId="108"/>
          <ac:spMkLst>
            <pc:docMk/>
            <pc:sldMk cId="3957496001" sldId="446"/>
            <ac:spMk id="77" creationId="{D2EBA26A-6198-0E42-BD5F-D671FC580579}"/>
          </ac:spMkLst>
        </pc:spChg>
        <pc:picChg chg="mod">
          <ac:chgData name="Nane Kratzke" userId="971be13ff4ee5ef6" providerId="LiveId" clId="{19075A5A-D245-0240-878E-CFB172C98ECA}" dt="2020-09-23T13:59:10.074" v="26819" actId="108"/>
          <ac:picMkLst>
            <pc:docMk/>
            <pc:sldMk cId="3957496001" sldId="446"/>
            <ac:picMk id="79" creationId="{F6F08B27-2937-8142-8CDA-0797FB999C10}"/>
          </ac:picMkLst>
        </pc:picChg>
        <pc:picChg chg="mod">
          <ac:chgData name="Nane Kratzke" userId="971be13ff4ee5ef6" providerId="LiveId" clId="{19075A5A-D245-0240-878E-CFB172C98ECA}" dt="2020-09-23T13:59:03.201" v="26817" actId="108"/>
          <ac:picMkLst>
            <pc:docMk/>
            <pc:sldMk cId="3957496001" sldId="446"/>
            <ac:picMk id="1052" creationId="{0781EC11-CEB1-B34C-BC02-EBCE8F7A675B}"/>
          </ac:picMkLst>
        </pc:picChg>
        <pc:picChg chg="mod">
          <ac:chgData name="Nane Kratzke" userId="971be13ff4ee5ef6" providerId="LiveId" clId="{19075A5A-D245-0240-878E-CFB172C98ECA}" dt="2020-09-23T13:59:09.656" v="26818" actId="108"/>
          <ac:picMkLst>
            <pc:docMk/>
            <pc:sldMk cId="3957496001" sldId="446"/>
            <ac:picMk id="1057" creationId="{052E2773-90CF-3D4E-9DB7-9D0AA6C5AE47}"/>
          </ac:picMkLst>
        </pc:picChg>
      </pc:sldChg>
      <pc:sldChg chg="modSp add mod">
        <pc:chgData name="Nane Kratzke" userId="971be13ff4ee5ef6" providerId="LiveId" clId="{19075A5A-D245-0240-878E-CFB172C98ECA}" dt="2020-09-24T15:22:27.863" v="39190" actId="207"/>
        <pc:sldMkLst>
          <pc:docMk/>
          <pc:sldMk cId="1800479620" sldId="447"/>
        </pc:sldMkLst>
        <pc:spChg chg="mod">
          <ac:chgData name="Nane Kratzke" userId="971be13ff4ee5ef6" providerId="LiveId" clId="{19075A5A-D245-0240-878E-CFB172C98ECA}" dt="2020-09-23T14:00:03.519" v="26828" actId="108"/>
          <ac:spMkLst>
            <pc:docMk/>
            <pc:sldMk cId="1800479620" sldId="447"/>
            <ac:spMk id="26" creationId="{5063B105-58A5-854F-9125-161FD22A6A26}"/>
          </ac:spMkLst>
        </pc:spChg>
        <pc:spChg chg="mod">
          <ac:chgData name="Nane Kratzke" userId="971be13ff4ee5ef6" providerId="LiveId" clId="{19075A5A-D245-0240-878E-CFB172C98ECA}" dt="2020-09-24T15:22:27.863" v="39190" actId="207"/>
          <ac:spMkLst>
            <pc:docMk/>
            <pc:sldMk cId="1800479620" sldId="447"/>
            <ac:spMk id="27" creationId="{AF81DA72-7522-CC4E-93F4-B5908BE1ADCE}"/>
          </ac:spMkLst>
        </pc:spChg>
        <pc:spChg chg="mod">
          <ac:chgData name="Nane Kratzke" userId="971be13ff4ee5ef6" providerId="LiveId" clId="{19075A5A-D245-0240-878E-CFB172C98ECA}" dt="2020-09-24T15:22:27.863" v="39190" actId="207"/>
          <ac:spMkLst>
            <pc:docMk/>
            <pc:sldMk cId="1800479620" sldId="447"/>
            <ac:spMk id="76" creationId="{E2194F07-D4BD-F049-B6BA-930E9C311BF8}"/>
          </ac:spMkLst>
        </pc:spChg>
        <pc:spChg chg="mod">
          <ac:chgData name="Nane Kratzke" userId="971be13ff4ee5ef6" providerId="LiveId" clId="{19075A5A-D245-0240-878E-CFB172C98ECA}" dt="2020-09-23T13:59:53.877" v="26826" actId="108"/>
          <ac:spMkLst>
            <pc:docMk/>
            <pc:sldMk cId="1800479620" sldId="447"/>
            <ac:spMk id="80" creationId="{141E4693-0A90-3A46-9596-A21D07D49571}"/>
          </ac:spMkLst>
        </pc:spChg>
        <pc:spChg chg="mod">
          <ac:chgData name="Nane Kratzke" userId="971be13ff4ee5ef6" providerId="LiveId" clId="{19075A5A-D245-0240-878E-CFB172C98ECA}" dt="2020-09-24T15:22:18.876" v="39188" actId="108"/>
          <ac:spMkLst>
            <pc:docMk/>
            <pc:sldMk cId="1800479620" sldId="447"/>
            <ac:spMk id="81" creationId="{F6670A1D-F19D-AE45-B05C-518A2B00DC60}"/>
          </ac:spMkLst>
        </pc:spChg>
        <pc:spChg chg="mod">
          <ac:chgData name="Nane Kratzke" userId="971be13ff4ee5ef6" providerId="LiveId" clId="{19075A5A-D245-0240-878E-CFB172C98ECA}" dt="2020-09-24T15:22:27.863" v="39190" actId="207"/>
          <ac:spMkLst>
            <pc:docMk/>
            <pc:sldMk cId="1800479620" sldId="447"/>
            <ac:spMk id="132" creationId="{6544B590-6D31-9243-9E86-5EB212A6BC40}"/>
          </ac:spMkLst>
        </pc:spChg>
        <pc:picChg chg="mod">
          <ac:chgData name="Nane Kratzke" userId="971be13ff4ee5ef6" providerId="LiveId" clId="{19075A5A-D245-0240-878E-CFB172C98ECA}" dt="2020-09-23T13:59:59.217" v="26827" actId="108"/>
          <ac:picMkLst>
            <pc:docMk/>
            <pc:sldMk cId="1800479620" sldId="447"/>
            <ac:picMk id="1052" creationId="{0781EC11-CEB1-B34C-BC02-EBCE8F7A675B}"/>
          </ac:picMkLst>
        </pc:picChg>
        <pc:picChg chg="mod">
          <ac:chgData name="Nane Kratzke" userId="971be13ff4ee5ef6" providerId="LiveId" clId="{19075A5A-D245-0240-878E-CFB172C98ECA}" dt="2020-09-24T15:22:13.075" v="39187" actId="108"/>
          <ac:picMkLst>
            <pc:docMk/>
            <pc:sldMk cId="1800479620" sldId="447"/>
            <ac:picMk id="1056" creationId="{63FFB1C2-0D2E-5042-B775-910095E1CB8D}"/>
          </ac:picMkLst>
        </pc:picChg>
        <pc:picChg chg="mod">
          <ac:chgData name="Nane Kratzke" userId="971be13ff4ee5ef6" providerId="LiveId" clId="{19075A5A-D245-0240-878E-CFB172C98ECA}" dt="2020-09-23T13:59:49.258" v="26825" actId="108"/>
          <ac:picMkLst>
            <pc:docMk/>
            <pc:sldMk cId="1800479620" sldId="447"/>
            <ac:picMk id="1058" creationId="{9005B2A9-D614-3742-AD7B-E67DD24A1BBC}"/>
          </ac:picMkLst>
        </pc:picChg>
      </pc:sldChg>
      <pc:sldChg chg="modSp add del mod">
        <pc:chgData name="Nane Kratzke" userId="971be13ff4ee5ef6" providerId="LiveId" clId="{19075A5A-D245-0240-878E-CFB172C98ECA}" dt="2020-09-24T15:23:20.728" v="39191" actId="2696"/>
        <pc:sldMkLst>
          <pc:docMk/>
          <pc:sldMk cId="3031540034" sldId="448"/>
        </pc:sldMkLst>
        <pc:spChg chg="mod">
          <ac:chgData name="Nane Kratzke" userId="971be13ff4ee5ef6" providerId="LiveId" clId="{19075A5A-D245-0240-878E-CFB172C98ECA}" dt="2020-09-23T14:00:52.722" v="26835" actId="108"/>
          <ac:spMkLst>
            <pc:docMk/>
            <pc:sldMk cId="3031540034" sldId="448"/>
            <ac:spMk id="80" creationId="{141E4693-0A90-3A46-9596-A21D07D49571}"/>
          </ac:spMkLst>
        </pc:spChg>
        <pc:spChg chg="mod">
          <ac:chgData name="Nane Kratzke" userId="971be13ff4ee5ef6" providerId="LiveId" clId="{19075A5A-D245-0240-878E-CFB172C98ECA}" dt="2020-09-23T14:00:47.319" v="26834" actId="108"/>
          <ac:spMkLst>
            <pc:docMk/>
            <pc:sldMk cId="3031540034" sldId="448"/>
            <ac:spMk id="81" creationId="{F6670A1D-F19D-AE45-B05C-518A2B00DC60}"/>
          </ac:spMkLst>
        </pc:spChg>
        <pc:picChg chg="mod">
          <ac:chgData name="Nane Kratzke" userId="971be13ff4ee5ef6" providerId="LiveId" clId="{19075A5A-D245-0240-878E-CFB172C98ECA}" dt="2020-09-23T14:00:27.272" v="26830" actId="108"/>
          <ac:picMkLst>
            <pc:docMk/>
            <pc:sldMk cId="3031540034" sldId="448"/>
            <ac:picMk id="1056" creationId="{63FFB1C2-0D2E-5042-B775-910095E1CB8D}"/>
          </ac:picMkLst>
        </pc:picChg>
        <pc:picChg chg="mod">
          <ac:chgData name="Nane Kratzke" userId="971be13ff4ee5ef6" providerId="LiveId" clId="{19075A5A-D245-0240-878E-CFB172C98ECA}" dt="2020-09-23T14:00:30.255" v="26831" actId="108"/>
          <ac:picMkLst>
            <pc:docMk/>
            <pc:sldMk cId="3031540034" sldId="448"/>
            <ac:picMk id="1058" creationId="{9005B2A9-D614-3742-AD7B-E67DD24A1BBC}"/>
          </ac:picMkLst>
        </pc:picChg>
      </pc:sldChg>
      <pc:sldChg chg="addSp modSp add mod ord">
        <pc:chgData name="Nane Kratzke" userId="971be13ff4ee5ef6" providerId="LiveId" clId="{19075A5A-D245-0240-878E-CFB172C98ECA}" dt="2020-09-24T15:28:25.809" v="39214"/>
        <pc:sldMkLst>
          <pc:docMk/>
          <pc:sldMk cId="4193228944" sldId="449"/>
        </pc:sldMkLst>
        <pc:spChg chg="mod">
          <ac:chgData name="Nane Kratzke" userId="971be13ff4ee5ef6" providerId="LiveId" clId="{19075A5A-D245-0240-878E-CFB172C98ECA}" dt="2020-09-24T11:33:20.798" v="32819" actId="20577"/>
          <ac:spMkLst>
            <pc:docMk/>
            <pc:sldMk cId="4193228944" sldId="449"/>
            <ac:spMk id="2" creationId="{27F96E4A-8FCA-0045-85BD-E7BEE88BAD31}"/>
          </ac:spMkLst>
        </pc:spChg>
        <pc:spChg chg="mod">
          <ac:chgData name="Nane Kratzke" userId="971be13ff4ee5ef6" providerId="LiveId" clId="{19075A5A-D245-0240-878E-CFB172C98ECA}" dt="2020-09-23T14:05:17.737" v="26899" actId="20577"/>
          <ac:spMkLst>
            <pc:docMk/>
            <pc:sldMk cId="4193228944" sldId="449"/>
            <ac:spMk id="3" creationId="{4CD0DCFD-1430-4F41-B180-3A20DEBF24F2}"/>
          </ac:spMkLst>
        </pc:spChg>
        <pc:spChg chg="mod">
          <ac:chgData name="Nane Kratzke" userId="971be13ff4ee5ef6" providerId="LiveId" clId="{19075A5A-D245-0240-878E-CFB172C98ECA}" dt="2020-09-24T09:35:18.913" v="29026" actId="207"/>
          <ac:spMkLst>
            <pc:docMk/>
            <pc:sldMk cId="4193228944" sldId="449"/>
            <ac:spMk id="4" creationId="{3489061E-0E7E-4040-947F-D53EBA5EA030}"/>
          </ac:spMkLst>
        </pc:spChg>
        <pc:spChg chg="add mod">
          <ac:chgData name="Nane Kratzke" userId="971be13ff4ee5ef6" providerId="LiveId" clId="{19075A5A-D245-0240-878E-CFB172C98ECA}" dt="2020-09-24T09:37:20.138" v="29033" actId="20577"/>
          <ac:spMkLst>
            <pc:docMk/>
            <pc:sldMk cId="4193228944" sldId="449"/>
            <ac:spMk id="6" creationId="{DC23A317-8C8B-0A45-BB69-6EAE14A5E679}"/>
          </ac:spMkLst>
        </pc:spChg>
        <pc:spChg chg="add mod">
          <ac:chgData name="Nane Kratzke" userId="971be13ff4ee5ef6" providerId="LiveId" clId="{19075A5A-D245-0240-878E-CFB172C98ECA}" dt="2020-09-24T10:05:20.322" v="30149" actId="14100"/>
          <ac:spMkLst>
            <pc:docMk/>
            <pc:sldMk cId="4193228944" sldId="449"/>
            <ac:spMk id="7" creationId="{1BA770B5-D7F0-4C4F-9DFC-244C02DB1D75}"/>
          </ac:spMkLst>
        </pc:spChg>
        <pc:spChg chg="add mod">
          <ac:chgData name="Nane Kratzke" userId="971be13ff4ee5ef6" providerId="LiveId" clId="{19075A5A-D245-0240-878E-CFB172C98ECA}" dt="2020-09-24T15:28:25.809" v="39214"/>
          <ac:spMkLst>
            <pc:docMk/>
            <pc:sldMk cId="4193228944" sldId="449"/>
            <ac:spMk id="8" creationId="{F347FBEF-CD12-2244-9F1F-A1B3B677467A}"/>
          </ac:spMkLst>
        </pc:spChg>
      </pc:sldChg>
      <pc:sldChg chg="addSp modSp add del mod ord">
        <pc:chgData name="Nane Kratzke" userId="971be13ff4ee5ef6" providerId="LiveId" clId="{19075A5A-D245-0240-878E-CFB172C98ECA}" dt="2020-09-24T13:45:11.413" v="36242" actId="2696"/>
        <pc:sldMkLst>
          <pc:docMk/>
          <pc:sldMk cId="2835231687" sldId="450"/>
        </pc:sldMkLst>
        <pc:spChg chg="mod">
          <ac:chgData name="Nane Kratzke" userId="971be13ff4ee5ef6" providerId="LiveId" clId="{19075A5A-D245-0240-878E-CFB172C98ECA}" dt="2020-09-23T14:05:55.832" v="26962" actId="20577"/>
          <ac:spMkLst>
            <pc:docMk/>
            <pc:sldMk cId="2835231687" sldId="450"/>
            <ac:spMk id="2" creationId="{27F96E4A-8FCA-0045-85BD-E7BEE88BAD31}"/>
          </ac:spMkLst>
        </pc:spChg>
        <pc:spChg chg="mod">
          <ac:chgData name="Nane Kratzke" userId="971be13ff4ee5ef6" providerId="LiveId" clId="{19075A5A-D245-0240-878E-CFB172C98ECA}" dt="2020-09-24T13:07:10.094" v="34358" actId="20577"/>
          <ac:spMkLst>
            <pc:docMk/>
            <pc:sldMk cId="2835231687" sldId="450"/>
            <ac:spMk id="3" creationId="{4CD0DCFD-1430-4F41-B180-3A20DEBF24F2}"/>
          </ac:spMkLst>
        </pc:spChg>
        <pc:spChg chg="add mod">
          <ac:chgData name="Nane Kratzke" userId="971be13ff4ee5ef6" providerId="LiveId" clId="{19075A5A-D245-0240-878E-CFB172C98ECA}" dt="2020-09-24T13:06:02.156" v="34342" actId="20577"/>
          <ac:spMkLst>
            <pc:docMk/>
            <pc:sldMk cId="2835231687" sldId="450"/>
            <ac:spMk id="6" creationId="{1F852C1E-C1EC-D34F-8AE9-1BB5BBE393BE}"/>
          </ac:spMkLst>
        </pc:spChg>
      </pc:sldChg>
      <pc:sldChg chg="addSp delSp modSp add mod">
        <pc:chgData name="Nane Kratzke" userId="971be13ff4ee5ef6" providerId="LiveId" clId="{19075A5A-D245-0240-878E-CFB172C98ECA}" dt="2020-09-24T15:30:27.007" v="39235" actId="1038"/>
        <pc:sldMkLst>
          <pc:docMk/>
          <pc:sldMk cId="3910355434" sldId="451"/>
        </pc:sldMkLst>
        <pc:spChg chg="mod">
          <ac:chgData name="Nane Kratzke" userId="971be13ff4ee5ef6" providerId="LiveId" clId="{19075A5A-D245-0240-878E-CFB172C98ECA}" dt="2020-09-23T14:06:55.570" v="27034" actId="20577"/>
          <ac:spMkLst>
            <pc:docMk/>
            <pc:sldMk cId="3910355434" sldId="451"/>
            <ac:spMk id="2" creationId="{EA172370-4C9A-8B4A-B2D1-B4CD1F4D09D3}"/>
          </ac:spMkLst>
        </pc:spChg>
        <pc:spChg chg="mod">
          <ac:chgData name="Nane Kratzke" userId="971be13ff4ee5ef6" providerId="LiveId" clId="{19075A5A-D245-0240-878E-CFB172C98ECA}" dt="2020-09-24T10:55:16.999" v="31353" actId="20577"/>
          <ac:spMkLst>
            <pc:docMk/>
            <pc:sldMk cId="3910355434" sldId="451"/>
            <ac:spMk id="3" creationId="{70FD5CC4-433A-D244-BD96-784F051971AB}"/>
          </ac:spMkLst>
        </pc:spChg>
        <pc:spChg chg="mod">
          <ac:chgData name="Nane Kratzke" userId="971be13ff4ee5ef6" providerId="LiveId" clId="{19075A5A-D245-0240-878E-CFB172C98ECA}" dt="2020-09-24T11:24:22.551" v="32379" actId="20577"/>
          <ac:spMkLst>
            <pc:docMk/>
            <pc:sldMk cId="3910355434" sldId="451"/>
            <ac:spMk id="4" creationId="{F0CD1664-DBCC-C74D-9633-64879A86863D}"/>
          </ac:spMkLst>
        </pc:spChg>
        <pc:spChg chg="add mod">
          <ac:chgData name="Nane Kratzke" userId="971be13ff4ee5ef6" providerId="LiveId" clId="{19075A5A-D245-0240-878E-CFB172C98ECA}" dt="2020-09-24T10:53:32.918" v="31347" actId="20577"/>
          <ac:spMkLst>
            <pc:docMk/>
            <pc:sldMk cId="3910355434" sldId="451"/>
            <ac:spMk id="6" creationId="{F22A5E28-6931-7F49-AC64-D847B1C45F4A}"/>
          </ac:spMkLst>
        </pc:spChg>
        <pc:spChg chg="add mod">
          <ac:chgData name="Nane Kratzke" userId="971be13ff4ee5ef6" providerId="LiveId" clId="{19075A5A-D245-0240-878E-CFB172C98ECA}" dt="2020-09-24T10:53:35.864" v="31349" actId="20577"/>
          <ac:spMkLst>
            <pc:docMk/>
            <pc:sldMk cId="3910355434" sldId="451"/>
            <ac:spMk id="7" creationId="{200E1EA4-70E1-4340-8162-619247912F0A}"/>
          </ac:spMkLst>
        </pc:spChg>
        <pc:spChg chg="add mod">
          <ac:chgData name="Nane Kratzke" userId="971be13ff4ee5ef6" providerId="LiveId" clId="{19075A5A-D245-0240-878E-CFB172C98ECA}" dt="2020-09-24T10:47:08.193" v="30875" actId="20577"/>
          <ac:spMkLst>
            <pc:docMk/>
            <pc:sldMk cId="3910355434" sldId="451"/>
            <ac:spMk id="8" creationId="{30724CDC-D664-5F4E-AED4-E62056BF2E63}"/>
          </ac:spMkLst>
        </pc:spChg>
        <pc:spChg chg="add del mod">
          <ac:chgData name="Nane Kratzke" userId="971be13ff4ee5ef6" providerId="LiveId" clId="{19075A5A-D245-0240-878E-CFB172C98ECA}" dt="2020-09-24T10:49:08.545" v="30945"/>
          <ac:spMkLst>
            <pc:docMk/>
            <pc:sldMk cId="3910355434" sldId="451"/>
            <ac:spMk id="9" creationId="{AA079F78-C4E8-7D4E-91CA-3E2F50E8A7F2}"/>
          </ac:spMkLst>
        </pc:spChg>
        <pc:spChg chg="add mod">
          <ac:chgData name="Nane Kratzke" userId="971be13ff4ee5ef6" providerId="LiveId" clId="{19075A5A-D245-0240-878E-CFB172C98ECA}" dt="2020-09-24T10:54:02.236" v="31350" actId="20577"/>
          <ac:spMkLst>
            <pc:docMk/>
            <pc:sldMk cId="3910355434" sldId="451"/>
            <ac:spMk id="10" creationId="{CC417DC9-1228-6D4F-BDC6-45A7DA0F1CC5}"/>
          </ac:spMkLst>
        </pc:spChg>
        <pc:spChg chg="add mod">
          <ac:chgData name="Nane Kratzke" userId="971be13ff4ee5ef6" providerId="LiveId" clId="{19075A5A-D245-0240-878E-CFB172C98ECA}" dt="2020-09-24T10:54:04.495" v="31351" actId="20577"/>
          <ac:spMkLst>
            <pc:docMk/>
            <pc:sldMk cId="3910355434" sldId="451"/>
            <ac:spMk id="11" creationId="{9A9C5144-586A-9947-94F6-B41C0E347F99}"/>
          </ac:spMkLst>
        </pc:spChg>
        <pc:spChg chg="add mod">
          <ac:chgData name="Nane Kratzke" userId="971be13ff4ee5ef6" providerId="LiveId" clId="{19075A5A-D245-0240-878E-CFB172C98ECA}" dt="2020-09-24T10:53:02.864" v="31345" actId="20577"/>
          <ac:spMkLst>
            <pc:docMk/>
            <pc:sldMk cId="3910355434" sldId="451"/>
            <ac:spMk id="12" creationId="{F4245841-CFEC-A747-B7FD-B4C197569117}"/>
          </ac:spMkLst>
        </pc:spChg>
        <pc:spChg chg="add del mod">
          <ac:chgData name="Nane Kratzke" userId="971be13ff4ee5ef6" providerId="LiveId" clId="{19075A5A-D245-0240-878E-CFB172C98ECA}" dt="2020-09-24T15:30:24.060" v="39233" actId="478"/>
          <ac:spMkLst>
            <pc:docMk/>
            <pc:sldMk cId="3910355434" sldId="451"/>
            <ac:spMk id="13" creationId="{0FD99A99-B784-1448-B3F1-03B377E5343E}"/>
          </ac:spMkLst>
        </pc:spChg>
        <pc:spChg chg="add mod">
          <ac:chgData name="Nane Kratzke" userId="971be13ff4ee5ef6" providerId="LiveId" clId="{19075A5A-D245-0240-878E-CFB172C98ECA}" dt="2020-09-24T15:30:27.007" v="39235" actId="1038"/>
          <ac:spMkLst>
            <pc:docMk/>
            <pc:sldMk cId="3910355434" sldId="451"/>
            <ac:spMk id="14" creationId="{71F20454-EE89-2A48-B24E-1AE23D2A3CC1}"/>
          </ac:spMkLst>
        </pc:spChg>
      </pc:sldChg>
      <pc:sldChg chg="addSp delSp modSp add mod">
        <pc:chgData name="Nane Kratzke" userId="971be13ff4ee5ef6" providerId="LiveId" clId="{19075A5A-D245-0240-878E-CFB172C98ECA}" dt="2020-09-23T14:59:27.156" v="28144" actId="404"/>
        <pc:sldMkLst>
          <pc:docMk/>
          <pc:sldMk cId="924658392" sldId="452"/>
        </pc:sldMkLst>
        <pc:spChg chg="mod">
          <ac:chgData name="Nane Kratzke" userId="971be13ff4ee5ef6" providerId="LiveId" clId="{19075A5A-D245-0240-878E-CFB172C98ECA}" dt="2020-09-23T14:59:27.156" v="28144" actId="404"/>
          <ac:spMkLst>
            <pc:docMk/>
            <pc:sldMk cId="924658392" sldId="452"/>
            <ac:spMk id="5" creationId="{0603D732-B420-894B-AB6C-055CB2368AC6}"/>
          </ac:spMkLst>
        </pc:spChg>
        <pc:picChg chg="add del mod">
          <ac:chgData name="Nane Kratzke" userId="971be13ff4ee5ef6" providerId="LiveId" clId="{19075A5A-D245-0240-878E-CFB172C98ECA}" dt="2020-09-23T14:30:08.207" v="27363" actId="478"/>
          <ac:picMkLst>
            <pc:docMk/>
            <pc:sldMk cId="924658392" sldId="452"/>
            <ac:picMk id="3" creationId="{791087BB-083B-9E4B-B5A8-6BB0A2A2746A}"/>
          </ac:picMkLst>
        </pc:picChg>
        <pc:picChg chg="del mod">
          <ac:chgData name="Nane Kratzke" userId="971be13ff4ee5ef6" providerId="LiveId" clId="{19075A5A-D245-0240-878E-CFB172C98ECA}" dt="2020-09-23T14:29:10.962" v="27358" actId="478"/>
          <ac:picMkLst>
            <pc:docMk/>
            <pc:sldMk cId="924658392" sldId="452"/>
            <ac:picMk id="1032" creationId="{5B926110-4CE9-364F-995E-8E033B52294D}"/>
          </ac:picMkLst>
        </pc:picChg>
        <pc:picChg chg="add mod">
          <ac:chgData name="Nane Kratzke" userId="971be13ff4ee5ef6" providerId="LiveId" clId="{19075A5A-D245-0240-878E-CFB172C98ECA}" dt="2020-09-23T14:30:57.712" v="27368" actId="14100"/>
          <ac:picMkLst>
            <pc:docMk/>
            <pc:sldMk cId="924658392" sldId="452"/>
            <ac:picMk id="2050" creationId="{C92F31AD-D064-7347-9EE6-D3E3CED31B43}"/>
          </ac:picMkLst>
        </pc:picChg>
      </pc:sldChg>
      <pc:sldChg chg="addSp delSp modSp add mod">
        <pc:chgData name="Nane Kratzke" userId="971be13ff4ee5ef6" providerId="LiveId" clId="{19075A5A-D245-0240-878E-CFB172C98ECA}" dt="2020-09-24T09:22:37.964" v="28299" actId="1076"/>
        <pc:sldMkLst>
          <pc:docMk/>
          <pc:sldMk cId="1006662412" sldId="453"/>
        </pc:sldMkLst>
        <pc:spChg chg="del">
          <ac:chgData name="Nane Kratzke" userId="971be13ff4ee5ef6" providerId="LiveId" clId="{19075A5A-D245-0240-878E-CFB172C98ECA}" dt="2020-09-24T09:16:41.503" v="28207" actId="21"/>
          <ac:spMkLst>
            <pc:docMk/>
            <pc:sldMk cId="1006662412" sldId="453"/>
            <ac:spMk id="4" creationId="{1A54BDE3-089A-B947-B36C-1DA2EA047FE2}"/>
          </ac:spMkLst>
        </pc:spChg>
        <pc:spChg chg="mod">
          <ac:chgData name="Nane Kratzke" userId="971be13ff4ee5ef6" providerId="LiveId" clId="{19075A5A-D245-0240-878E-CFB172C98ECA}" dt="2020-09-24T09:22:37.964" v="28299" actId="1076"/>
          <ac:spMkLst>
            <pc:docMk/>
            <pc:sldMk cId="1006662412" sldId="453"/>
            <ac:spMk id="8" creationId="{17A49567-6F8B-AD4E-AA7C-57FEE52C771D}"/>
          </ac:spMkLst>
        </pc:spChg>
        <pc:spChg chg="mod">
          <ac:chgData name="Nane Kratzke" userId="971be13ff4ee5ef6" providerId="LiveId" clId="{19075A5A-D245-0240-878E-CFB172C98ECA}" dt="2020-09-24T09:22:37.964" v="28299" actId="1076"/>
          <ac:spMkLst>
            <pc:docMk/>
            <pc:sldMk cId="1006662412" sldId="453"/>
            <ac:spMk id="9" creationId="{7E39AC3C-D7D5-3F4B-8ECD-B5251D5C44B1}"/>
          </ac:spMkLst>
        </pc:spChg>
        <pc:spChg chg="mod">
          <ac:chgData name="Nane Kratzke" userId="971be13ff4ee5ef6" providerId="LiveId" clId="{19075A5A-D245-0240-878E-CFB172C98ECA}" dt="2020-09-24T09:22:37.964" v="28299" actId="1076"/>
          <ac:spMkLst>
            <pc:docMk/>
            <pc:sldMk cId="1006662412" sldId="453"/>
            <ac:spMk id="10" creationId="{B4195300-5C3F-E44B-B320-1C847BE6087E}"/>
          </ac:spMkLst>
        </pc:spChg>
        <pc:spChg chg="add del mod">
          <ac:chgData name="Nane Kratzke" userId="971be13ff4ee5ef6" providerId="LiveId" clId="{19075A5A-D245-0240-878E-CFB172C98ECA}" dt="2020-09-24T09:16:44.646" v="28208" actId="478"/>
          <ac:spMkLst>
            <pc:docMk/>
            <pc:sldMk cId="1006662412" sldId="453"/>
            <ac:spMk id="12" creationId="{EC06C2B4-BB63-DD44-B4BC-2F15523D8195}"/>
          </ac:spMkLst>
        </pc:spChg>
        <pc:picChg chg="del">
          <ac:chgData name="Nane Kratzke" userId="971be13ff4ee5ef6" providerId="LiveId" clId="{19075A5A-D245-0240-878E-CFB172C98ECA}" dt="2020-09-24T09:16:36.243" v="28206" actId="478"/>
          <ac:picMkLst>
            <pc:docMk/>
            <pc:sldMk cId="1006662412" sldId="453"/>
            <ac:picMk id="11" creationId="{9E13CA18-765E-434F-9592-6A89336A66FA}"/>
          </ac:picMkLst>
        </pc:picChg>
      </pc:sldChg>
      <pc:sldChg chg="addSp delSp modSp add mod ord">
        <pc:chgData name="Nane Kratzke" userId="971be13ff4ee5ef6" providerId="LiveId" clId="{19075A5A-D245-0240-878E-CFB172C98ECA}" dt="2020-09-24T12:30:45.017" v="32870" actId="20578"/>
        <pc:sldMkLst>
          <pc:docMk/>
          <pc:sldMk cId="373954280" sldId="454"/>
        </pc:sldMkLst>
        <pc:spChg chg="mod">
          <ac:chgData name="Nane Kratzke" userId="971be13ff4ee5ef6" providerId="LiveId" clId="{19075A5A-D245-0240-878E-CFB172C98ECA}" dt="2020-09-24T11:33:30.960" v="32829" actId="20577"/>
          <ac:spMkLst>
            <pc:docMk/>
            <pc:sldMk cId="373954280" sldId="454"/>
            <ac:spMk id="2" creationId="{27F96E4A-8FCA-0045-85BD-E7BEE88BAD31}"/>
          </ac:spMkLst>
        </pc:spChg>
        <pc:spChg chg="mod">
          <ac:chgData name="Nane Kratzke" userId="971be13ff4ee5ef6" providerId="LiveId" clId="{19075A5A-D245-0240-878E-CFB172C98ECA}" dt="2020-09-24T12:29:50.095" v="32869" actId="20577"/>
          <ac:spMkLst>
            <pc:docMk/>
            <pc:sldMk cId="373954280" sldId="454"/>
            <ac:spMk id="3" creationId="{4CD0DCFD-1430-4F41-B180-3A20DEBF24F2}"/>
          </ac:spMkLst>
        </pc:spChg>
        <pc:spChg chg="del">
          <ac:chgData name="Nane Kratzke" userId="971be13ff4ee5ef6" providerId="LiveId" clId="{19075A5A-D245-0240-878E-CFB172C98ECA}" dt="2020-09-24T09:38:49.074" v="29035" actId="478"/>
          <ac:spMkLst>
            <pc:docMk/>
            <pc:sldMk cId="373954280" sldId="454"/>
            <ac:spMk id="4" creationId="{3489061E-0E7E-4040-947F-D53EBA5EA030}"/>
          </ac:spMkLst>
        </pc:spChg>
        <pc:spChg chg="del">
          <ac:chgData name="Nane Kratzke" userId="971be13ff4ee5ef6" providerId="LiveId" clId="{19075A5A-D245-0240-878E-CFB172C98ECA}" dt="2020-09-24T09:38:53.063" v="29037" actId="478"/>
          <ac:spMkLst>
            <pc:docMk/>
            <pc:sldMk cId="373954280" sldId="454"/>
            <ac:spMk id="6" creationId="{DC23A317-8C8B-0A45-BB69-6EAE14A5E679}"/>
          </ac:spMkLst>
        </pc:spChg>
        <pc:spChg chg="mod">
          <ac:chgData name="Nane Kratzke" userId="971be13ff4ee5ef6" providerId="LiveId" clId="{19075A5A-D245-0240-878E-CFB172C98ECA}" dt="2020-09-24T10:04:41.153" v="30145" actId="20577"/>
          <ac:spMkLst>
            <pc:docMk/>
            <pc:sldMk cId="373954280" sldId="454"/>
            <ac:spMk id="7" creationId="{1BA770B5-D7F0-4C4F-9DFC-244C02DB1D75}"/>
          </ac:spMkLst>
        </pc:spChg>
        <pc:spChg chg="add del mod">
          <ac:chgData name="Nane Kratzke" userId="971be13ff4ee5ef6" providerId="LiveId" clId="{19075A5A-D245-0240-878E-CFB172C98ECA}" dt="2020-09-24T09:38:51.028" v="29036" actId="478"/>
          <ac:spMkLst>
            <pc:docMk/>
            <pc:sldMk cId="373954280" sldId="454"/>
            <ac:spMk id="9" creationId="{2030279F-8051-4740-921B-3F591EADDF3E}"/>
          </ac:spMkLst>
        </pc:spChg>
        <pc:spChg chg="add mod">
          <ac:chgData name="Nane Kratzke" userId="971be13ff4ee5ef6" providerId="LiveId" clId="{19075A5A-D245-0240-878E-CFB172C98ECA}" dt="2020-09-24T09:59:16.396" v="29940" actId="207"/>
          <ac:spMkLst>
            <pc:docMk/>
            <pc:sldMk cId="373954280" sldId="454"/>
            <ac:spMk id="10" creationId="{07B2CEF7-C162-494C-80BF-5DF76C794BDC}"/>
          </ac:spMkLst>
        </pc:spChg>
        <pc:spChg chg="add mod">
          <ac:chgData name="Nane Kratzke" userId="971be13ff4ee5ef6" providerId="LiveId" clId="{19075A5A-D245-0240-878E-CFB172C98ECA}" dt="2020-09-24T09:56:26.512" v="29814" actId="207"/>
          <ac:spMkLst>
            <pc:docMk/>
            <pc:sldMk cId="373954280" sldId="454"/>
            <ac:spMk id="11" creationId="{38BDE233-85AE-DE47-B38B-1A779C5611ED}"/>
          </ac:spMkLst>
        </pc:spChg>
      </pc:sldChg>
      <pc:sldChg chg="addSp delSp modSp add mod">
        <pc:chgData name="Nane Kratzke" userId="971be13ff4ee5ef6" providerId="LiveId" clId="{19075A5A-D245-0240-878E-CFB172C98ECA}" dt="2020-09-24T15:30:34.057" v="39236" actId="478"/>
        <pc:sldMkLst>
          <pc:docMk/>
          <pc:sldMk cId="1244584995" sldId="455"/>
        </pc:sldMkLst>
        <pc:spChg chg="mod">
          <ac:chgData name="Nane Kratzke" userId="971be13ff4ee5ef6" providerId="LiveId" clId="{19075A5A-D245-0240-878E-CFB172C98ECA}" dt="2020-09-24T11:18:44.307" v="32180" actId="20577"/>
          <ac:spMkLst>
            <pc:docMk/>
            <pc:sldMk cId="1244584995" sldId="455"/>
            <ac:spMk id="3" creationId="{70FD5CC4-433A-D244-BD96-784F051971AB}"/>
          </ac:spMkLst>
        </pc:spChg>
        <pc:spChg chg="mod">
          <ac:chgData name="Nane Kratzke" userId="971be13ff4ee5ef6" providerId="LiveId" clId="{19075A5A-D245-0240-878E-CFB172C98ECA}" dt="2020-09-24T11:31:47.410" v="32807" actId="14100"/>
          <ac:spMkLst>
            <pc:docMk/>
            <pc:sldMk cId="1244584995" sldId="455"/>
            <ac:spMk id="4" creationId="{F0CD1664-DBCC-C74D-9633-64879A86863D}"/>
          </ac:spMkLst>
        </pc:spChg>
        <pc:spChg chg="del">
          <ac:chgData name="Nane Kratzke" userId="971be13ff4ee5ef6" providerId="LiveId" clId="{19075A5A-D245-0240-878E-CFB172C98ECA}" dt="2020-09-24T10:58:37.625" v="31592" actId="478"/>
          <ac:spMkLst>
            <pc:docMk/>
            <pc:sldMk cId="1244584995" sldId="455"/>
            <ac:spMk id="6" creationId="{F22A5E28-6931-7F49-AC64-D847B1C45F4A}"/>
          </ac:spMkLst>
        </pc:spChg>
        <pc:spChg chg="del">
          <ac:chgData name="Nane Kratzke" userId="971be13ff4ee5ef6" providerId="LiveId" clId="{19075A5A-D245-0240-878E-CFB172C98ECA}" dt="2020-09-24T10:58:35.723" v="31591" actId="478"/>
          <ac:spMkLst>
            <pc:docMk/>
            <pc:sldMk cId="1244584995" sldId="455"/>
            <ac:spMk id="7" creationId="{200E1EA4-70E1-4340-8162-619247912F0A}"/>
          </ac:spMkLst>
        </pc:spChg>
        <pc:spChg chg="mod">
          <ac:chgData name="Nane Kratzke" userId="971be13ff4ee5ef6" providerId="LiveId" clId="{19075A5A-D245-0240-878E-CFB172C98ECA}" dt="2020-09-24T11:31:59.923" v="32808" actId="1076"/>
          <ac:spMkLst>
            <pc:docMk/>
            <pc:sldMk cId="1244584995" sldId="455"/>
            <ac:spMk id="8" creationId="{30724CDC-D664-5F4E-AED4-E62056BF2E63}"/>
          </ac:spMkLst>
        </pc:spChg>
        <pc:spChg chg="add mod">
          <ac:chgData name="Nane Kratzke" userId="971be13ff4ee5ef6" providerId="LiveId" clId="{19075A5A-D245-0240-878E-CFB172C98ECA}" dt="2020-09-24T11:31:59.923" v="32808" actId="1076"/>
          <ac:spMkLst>
            <pc:docMk/>
            <pc:sldMk cId="1244584995" sldId="455"/>
            <ac:spMk id="9" creationId="{E211F464-1A88-E842-8DB0-FF24DF1E49A7}"/>
          </ac:spMkLst>
        </pc:spChg>
        <pc:spChg chg="del">
          <ac:chgData name="Nane Kratzke" userId="971be13ff4ee5ef6" providerId="LiveId" clId="{19075A5A-D245-0240-878E-CFB172C98ECA}" dt="2020-09-24T10:58:43.069" v="31593" actId="478"/>
          <ac:spMkLst>
            <pc:docMk/>
            <pc:sldMk cId="1244584995" sldId="455"/>
            <ac:spMk id="10" creationId="{CC417DC9-1228-6D4F-BDC6-45A7DA0F1CC5}"/>
          </ac:spMkLst>
        </pc:spChg>
        <pc:spChg chg="del">
          <ac:chgData name="Nane Kratzke" userId="971be13ff4ee5ef6" providerId="LiveId" clId="{19075A5A-D245-0240-878E-CFB172C98ECA}" dt="2020-09-24T10:58:46.264" v="31594" actId="478"/>
          <ac:spMkLst>
            <pc:docMk/>
            <pc:sldMk cId="1244584995" sldId="455"/>
            <ac:spMk id="11" creationId="{9A9C5144-586A-9947-94F6-B41C0E347F99}"/>
          </ac:spMkLst>
        </pc:spChg>
        <pc:spChg chg="del">
          <ac:chgData name="Nane Kratzke" userId="971be13ff4ee5ef6" providerId="LiveId" clId="{19075A5A-D245-0240-878E-CFB172C98ECA}" dt="2020-09-24T10:58:49.243" v="31595" actId="478"/>
          <ac:spMkLst>
            <pc:docMk/>
            <pc:sldMk cId="1244584995" sldId="455"/>
            <ac:spMk id="12" creationId="{F4245841-CFEC-A747-B7FD-B4C197569117}"/>
          </ac:spMkLst>
        </pc:spChg>
        <pc:spChg chg="add del mod">
          <ac:chgData name="Nane Kratzke" userId="971be13ff4ee5ef6" providerId="LiveId" clId="{19075A5A-D245-0240-878E-CFB172C98ECA}" dt="2020-09-24T11:18:28.505" v="32166" actId="478"/>
          <ac:spMkLst>
            <pc:docMk/>
            <pc:sldMk cId="1244584995" sldId="455"/>
            <ac:spMk id="13" creationId="{611F960B-D013-7349-A113-05AE8ADF5657}"/>
          </ac:spMkLst>
        </pc:spChg>
        <pc:spChg chg="add del mod">
          <ac:chgData name="Nane Kratzke" userId="971be13ff4ee5ef6" providerId="LiveId" clId="{19075A5A-D245-0240-878E-CFB172C98ECA}" dt="2020-09-24T11:18:30.766" v="32167" actId="478"/>
          <ac:spMkLst>
            <pc:docMk/>
            <pc:sldMk cId="1244584995" sldId="455"/>
            <ac:spMk id="14" creationId="{71931BF3-7557-F84C-827A-7561692B3A62}"/>
          </ac:spMkLst>
        </pc:spChg>
        <pc:spChg chg="add del mod">
          <ac:chgData name="Nane Kratzke" userId="971be13ff4ee5ef6" providerId="LiveId" clId="{19075A5A-D245-0240-878E-CFB172C98ECA}" dt="2020-09-24T15:30:34.057" v="39236" actId="478"/>
          <ac:spMkLst>
            <pc:docMk/>
            <pc:sldMk cId="1244584995" sldId="455"/>
            <ac:spMk id="15" creationId="{13E887D1-BDC3-2D47-8E7D-7ECD58ADF4A2}"/>
          </ac:spMkLst>
        </pc:spChg>
        <pc:spChg chg="add mod">
          <ac:chgData name="Nane Kratzke" userId="971be13ff4ee5ef6" providerId="LiveId" clId="{19075A5A-D245-0240-878E-CFB172C98ECA}" dt="2020-09-24T11:31:47.410" v="32807" actId="14100"/>
          <ac:spMkLst>
            <pc:docMk/>
            <pc:sldMk cId="1244584995" sldId="455"/>
            <ac:spMk id="16" creationId="{214D969A-24AA-984A-8275-E3C2419DBA35}"/>
          </ac:spMkLst>
        </pc:spChg>
        <pc:spChg chg="add mod">
          <ac:chgData name="Nane Kratzke" userId="971be13ff4ee5ef6" providerId="LiveId" clId="{19075A5A-D245-0240-878E-CFB172C98ECA}" dt="2020-09-24T11:31:59.923" v="32808" actId="1076"/>
          <ac:spMkLst>
            <pc:docMk/>
            <pc:sldMk cId="1244584995" sldId="455"/>
            <ac:spMk id="17" creationId="{8BC0639F-83C1-5342-B1DB-460515194E19}"/>
          </ac:spMkLst>
        </pc:spChg>
        <pc:spChg chg="add mod">
          <ac:chgData name="Nane Kratzke" userId="971be13ff4ee5ef6" providerId="LiveId" clId="{19075A5A-D245-0240-878E-CFB172C98ECA}" dt="2020-09-24T11:31:59.923" v="32808" actId="1076"/>
          <ac:spMkLst>
            <pc:docMk/>
            <pc:sldMk cId="1244584995" sldId="455"/>
            <ac:spMk id="18" creationId="{43447485-7B02-6646-A612-3F485CB25F8C}"/>
          </ac:spMkLst>
        </pc:spChg>
        <pc:spChg chg="add mod">
          <ac:chgData name="Nane Kratzke" userId="971be13ff4ee5ef6" providerId="LiveId" clId="{19075A5A-D245-0240-878E-CFB172C98ECA}" dt="2020-09-24T12:36:52.038" v="32944" actId="20577"/>
          <ac:spMkLst>
            <pc:docMk/>
            <pc:sldMk cId="1244584995" sldId="455"/>
            <ac:spMk id="19" creationId="{B9ED78D5-9780-7A49-9D3D-45EE0AA9D949}"/>
          </ac:spMkLst>
        </pc:spChg>
      </pc:sldChg>
      <pc:sldChg chg="addSp delSp modSp add mod">
        <pc:chgData name="Nane Kratzke" userId="971be13ff4ee5ef6" providerId="LiveId" clId="{19075A5A-D245-0240-878E-CFB172C98ECA}" dt="2020-09-24T15:30:38.707" v="39237" actId="478"/>
        <pc:sldMkLst>
          <pc:docMk/>
          <pc:sldMk cId="4052141016" sldId="456"/>
        </pc:sldMkLst>
        <pc:spChg chg="mod">
          <ac:chgData name="Nane Kratzke" userId="971be13ff4ee5ef6" providerId="LiveId" clId="{19075A5A-D245-0240-878E-CFB172C98ECA}" dt="2020-09-24T11:13:03.112" v="32093" actId="20577"/>
          <ac:spMkLst>
            <pc:docMk/>
            <pc:sldMk cId="4052141016" sldId="456"/>
            <ac:spMk id="3" creationId="{70FD5CC4-433A-D244-BD96-784F051971AB}"/>
          </ac:spMkLst>
        </pc:spChg>
        <pc:spChg chg="del">
          <ac:chgData name="Nane Kratzke" userId="971be13ff4ee5ef6" providerId="LiveId" clId="{19075A5A-D245-0240-878E-CFB172C98ECA}" dt="2020-09-24T11:13:06.494" v="32094" actId="478"/>
          <ac:spMkLst>
            <pc:docMk/>
            <pc:sldMk cId="4052141016" sldId="456"/>
            <ac:spMk id="4" creationId="{F0CD1664-DBCC-C74D-9633-64879A86863D}"/>
          </ac:spMkLst>
        </pc:spChg>
        <pc:spChg chg="add del mod">
          <ac:chgData name="Nane Kratzke" userId="971be13ff4ee5ef6" providerId="LiveId" clId="{19075A5A-D245-0240-878E-CFB172C98ECA}" dt="2020-09-24T11:13:09.254" v="32095" actId="478"/>
          <ac:spMkLst>
            <pc:docMk/>
            <pc:sldMk cId="4052141016" sldId="456"/>
            <ac:spMk id="7" creationId="{11AFDB8C-85F3-0040-8561-8ABA3DD627A5}"/>
          </ac:spMkLst>
        </pc:spChg>
        <pc:spChg chg="del">
          <ac:chgData name="Nane Kratzke" userId="971be13ff4ee5ef6" providerId="LiveId" clId="{19075A5A-D245-0240-878E-CFB172C98ECA}" dt="2020-09-24T11:13:11.303" v="32096" actId="478"/>
          <ac:spMkLst>
            <pc:docMk/>
            <pc:sldMk cId="4052141016" sldId="456"/>
            <ac:spMk id="8" creationId="{30724CDC-D664-5F4E-AED4-E62056BF2E63}"/>
          </ac:spMkLst>
        </pc:spChg>
        <pc:spChg chg="del">
          <ac:chgData name="Nane Kratzke" userId="971be13ff4ee5ef6" providerId="LiveId" clId="{19075A5A-D245-0240-878E-CFB172C98ECA}" dt="2020-09-24T11:13:13.642" v="32097" actId="478"/>
          <ac:spMkLst>
            <pc:docMk/>
            <pc:sldMk cId="4052141016" sldId="456"/>
            <ac:spMk id="9" creationId="{E211F464-1A88-E842-8DB0-FF24DF1E49A7}"/>
          </ac:spMkLst>
        </pc:spChg>
        <pc:spChg chg="mod">
          <ac:chgData name="Nane Kratzke" userId="971be13ff4ee5ef6" providerId="LiveId" clId="{19075A5A-D245-0240-878E-CFB172C98ECA}" dt="2020-09-24T11:18:04.803" v="32165" actId="948"/>
          <ac:spMkLst>
            <pc:docMk/>
            <pc:sldMk cId="4052141016" sldId="456"/>
            <ac:spMk id="13" creationId="{611F960B-D013-7349-A113-05AE8ADF5657}"/>
          </ac:spMkLst>
        </pc:spChg>
        <pc:spChg chg="mod">
          <ac:chgData name="Nane Kratzke" userId="971be13ff4ee5ef6" providerId="LiveId" clId="{19075A5A-D245-0240-878E-CFB172C98ECA}" dt="2020-09-24T11:17:45.037" v="32164" actId="948"/>
          <ac:spMkLst>
            <pc:docMk/>
            <pc:sldMk cId="4052141016" sldId="456"/>
            <ac:spMk id="14" creationId="{71931BF3-7557-F84C-827A-7561692B3A62}"/>
          </ac:spMkLst>
        </pc:spChg>
        <pc:spChg chg="del">
          <ac:chgData name="Nane Kratzke" userId="971be13ff4ee5ef6" providerId="LiveId" clId="{19075A5A-D245-0240-878E-CFB172C98ECA}" dt="2020-09-24T15:30:38.707" v="39237" actId="478"/>
          <ac:spMkLst>
            <pc:docMk/>
            <pc:sldMk cId="4052141016" sldId="456"/>
            <ac:spMk id="15" creationId="{13E887D1-BDC3-2D47-8E7D-7ECD58ADF4A2}"/>
          </ac:spMkLst>
        </pc:spChg>
        <pc:spChg chg="add mod">
          <ac:chgData name="Nane Kratzke" userId="971be13ff4ee5ef6" providerId="LiveId" clId="{19075A5A-D245-0240-878E-CFB172C98ECA}" dt="2020-09-24T12:37:34.689" v="32981" actId="20577"/>
          <ac:spMkLst>
            <pc:docMk/>
            <pc:sldMk cId="4052141016" sldId="456"/>
            <ac:spMk id="16" creationId="{4D5FDDAB-2087-9041-A77E-205C8C20670F}"/>
          </ac:spMkLst>
        </pc:spChg>
      </pc:sldChg>
      <pc:sldChg chg="addSp delSp modSp add mod ord">
        <pc:chgData name="Nane Kratzke" userId="971be13ff4ee5ef6" providerId="LiveId" clId="{19075A5A-D245-0240-878E-CFB172C98ECA}" dt="2020-09-24T15:51:45.269" v="39611" actId="20577"/>
        <pc:sldMkLst>
          <pc:docMk/>
          <pc:sldMk cId="1807440968" sldId="457"/>
        </pc:sldMkLst>
        <pc:spChg chg="mod">
          <ac:chgData name="Nane Kratzke" userId="971be13ff4ee5ef6" providerId="LiveId" clId="{19075A5A-D245-0240-878E-CFB172C98ECA}" dt="2020-09-24T12:42:48.934" v="33020" actId="20577"/>
          <ac:spMkLst>
            <pc:docMk/>
            <pc:sldMk cId="1807440968" sldId="457"/>
            <ac:spMk id="3" creationId="{4CD0DCFD-1430-4F41-B180-3A20DEBF24F2}"/>
          </ac:spMkLst>
        </pc:spChg>
        <pc:spChg chg="del">
          <ac:chgData name="Nane Kratzke" userId="971be13ff4ee5ef6" providerId="LiveId" clId="{19075A5A-D245-0240-878E-CFB172C98ECA}" dt="2020-09-24T12:46:22.076" v="33147" actId="478"/>
          <ac:spMkLst>
            <pc:docMk/>
            <pc:sldMk cId="1807440968" sldId="457"/>
            <ac:spMk id="4" creationId="{3489061E-0E7E-4040-947F-D53EBA5EA030}"/>
          </ac:spMkLst>
        </pc:spChg>
        <pc:spChg chg="mod">
          <ac:chgData name="Nane Kratzke" userId="971be13ff4ee5ef6" providerId="LiveId" clId="{19075A5A-D245-0240-878E-CFB172C98ECA}" dt="2020-09-24T15:50:57.153" v="39593" actId="1076"/>
          <ac:spMkLst>
            <pc:docMk/>
            <pc:sldMk cId="1807440968" sldId="457"/>
            <ac:spMk id="6" creationId="{1F852C1E-C1EC-D34F-8AE9-1BB5BBE393BE}"/>
          </ac:spMkLst>
        </pc:spChg>
        <pc:spChg chg="add mod">
          <ac:chgData name="Nane Kratzke" userId="971be13ff4ee5ef6" providerId="LiveId" clId="{19075A5A-D245-0240-878E-CFB172C98ECA}" dt="2020-09-24T15:50:57.153" v="39593" actId="1076"/>
          <ac:spMkLst>
            <pc:docMk/>
            <pc:sldMk cId="1807440968" sldId="457"/>
            <ac:spMk id="7" creationId="{11296CE6-2FB1-9E48-9906-23D98A961623}"/>
          </ac:spMkLst>
        </pc:spChg>
        <pc:spChg chg="add mod">
          <ac:chgData name="Nane Kratzke" userId="971be13ff4ee5ef6" providerId="LiveId" clId="{19075A5A-D245-0240-878E-CFB172C98ECA}" dt="2020-09-24T15:50:57.153" v="39593" actId="1076"/>
          <ac:spMkLst>
            <pc:docMk/>
            <pc:sldMk cId="1807440968" sldId="457"/>
            <ac:spMk id="8" creationId="{FB9CDDCE-746F-FD40-8726-8B61C5369E5C}"/>
          </ac:spMkLst>
        </pc:spChg>
        <pc:spChg chg="add mod">
          <ac:chgData name="Nane Kratzke" userId="971be13ff4ee5ef6" providerId="LiveId" clId="{19075A5A-D245-0240-878E-CFB172C98ECA}" dt="2020-09-24T15:51:45.269" v="39611" actId="20577"/>
          <ac:spMkLst>
            <pc:docMk/>
            <pc:sldMk cId="1807440968" sldId="457"/>
            <ac:spMk id="9" creationId="{53A8B2ED-3529-2046-85A2-F960DCE23BD2}"/>
          </ac:spMkLst>
        </pc:spChg>
        <pc:spChg chg="add mod">
          <ac:chgData name="Nane Kratzke" userId="971be13ff4ee5ef6" providerId="LiveId" clId="{19075A5A-D245-0240-878E-CFB172C98ECA}" dt="2020-09-24T15:50:57.153" v="39593" actId="1076"/>
          <ac:spMkLst>
            <pc:docMk/>
            <pc:sldMk cId="1807440968" sldId="457"/>
            <ac:spMk id="10" creationId="{3EDEB94A-EC07-5A49-99D9-E26267B7BC12}"/>
          </ac:spMkLst>
        </pc:spChg>
        <pc:spChg chg="add mod">
          <ac:chgData name="Nane Kratzke" userId="971be13ff4ee5ef6" providerId="LiveId" clId="{19075A5A-D245-0240-878E-CFB172C98ECA}" dt="2020-09-24T15:27:16.011" v="39212" actId="1037"/>
          <ac:spMkLst>
            <pc:docMk/>
            <pc:sldMk cId="1807440968" sldId="457"/>
            <ac:spMk id="11" creationId="{A304CA34-010F-C441-ADD4-44F18F02685D}"/>
          </ac:spMkLst>
        </pc:spChg>
      </pc:sldChg>
      <pc:sldChg chg="addSp modSp add mod">
        <pc:chgData name="Nane Kratzke" userId="971be13ff4ee5ef6" providerId="LiveId" clId="{19075A5A-D245-0240-878E-CFB172C98ECA}" dt="2020-09-24T14:11:32.909" v="37059" actId="20577"/>
        <pc:sldMkLst>
          <pc:docMk/>
          <pc:sldMk cId="4067627198" sldId="458"/>
        </pc:sldMkLst>
        <pc:spChg chg="mod">
          <ac:chgData name="Nane Kratzke" userId="971be13ff4ee5ef6" providerId="LiveId" clId="{19075A5A-D245-0240-878E-CFB172C98ECA}" dt="2020-09-24T13:06:57.955" v="34357" actId="20577"/>
          <ac:spMkLst>
            <pc:docMk/>
            <pc:sldMk cId="4067627198" sldId="458"/>
            <ac:spMk id="3" creationId="{4CD0DCFD-1430-4F41-B180-3A20DEBF24F2}"/>
          </ac:spMkLst>
        </pc:spChg>
        <pc:spChg chg="mod">
          <ac:chgData name="Nane Kratzke" userId="971be13ff4ee5ef6" providerId="LiveId" clId="{19075A5A-D245-0240-878E-CFB172C98ECA}" dt="2020-09-24T14:11:32.909" v="37059" actId="20577"/>
          <ac:spMkLst>
            <pc:docMk/>
            <pc:sldMk cId="4067627198" sldId="458"/>
            <ac:spMk id="4" creationId="{3489061E-0E7E-4040-947F-D53EBA5EA030}"/>
          </ac:spMkLst>
        </pc:spChg>
        <pc:spChg chg="mod">
          <ac:chgData name="Nane Kratzke" userId="971be13ff4ee5ef6" providerId="LiveId" clId="{19075A5A-D245-0240-878E-CFB172C98ECA}" dt="2020-09-24T13:59:20.992" v="36424" actId="1076"/>
          <ac:spMkLst>
            <pc:docMk/>
            <pc:sldMk cId="4067627198" sldId="458"/>
            <ac:spMk id="6" creationId="{1F852C1E-C1EC-D34F-8AE9-1BB5BBE393BE}"/>
          </ac:spMkLst>
        </pc:spChg>
        <pc:spChg chg="add mod">
          <ac:chgData name="Nane Kratzke" userId="971be13ff4ee5ef6" providerId="LiveId" clId="{19075A5A-D245-0240-878E-CFB172C98ECA}" dt="2020-09-24T14:07:44.096" v="36942" actId="20577"/>
          <ac:spMkLst>
            <pc:docMk/>
            <pc:sldMk cId="4067627198" sldId="458"/>
            <ac:spMk id="7" creationId="{4C9AA184-297C-BE4F-ADE4-8DA7CEEF71DD}"/>
          </ac:spMkLst>
        </pc:spChg>
        <pc:spChg chg="add mod">
          <ac:chgData name="Nane Kratzke" userId="971be13ff4ee5ef6" providerId="LiveId" clId="{19075A5A-D245-0240-878E-CFB172C98ECA}" dt="2020-09-24T14:08:28.448" v="36967" actId="20577"/>
          <ac:spMkLst>
            <pc:docMk/>
            <pc:sldMk cId="4067627198" sldId="458"/>
            <ac:spMk id="8" creationId="{23FADF5D-07A4-DC49-BA41-1540DD4939A1}"/>
          </ac:spMkLst>
        </pc:spChg>
      </pc:sldChg>
      <pc:sldChg chg="addSp modSp add mod">
        <pc:chgData name="Nane Kratzke" userId="971be13ff4ee5ef6" providerId="LiveId" clId="{19075A5A-D245-0240-878E-CFB172C98ECA}" dt="2020-09-24T13:42:20.811" v="36241" actId="20577"/>
        <pc:sldMkLst>
          <pc:docMk/>
          <pc:sldMk cId="4209971302" sldId="459"/>
        </pc:sldMkLst>
        <pc:spChg chg="mod">
          <ac:chgData name="Nane Kratzke" userId="971be13ff4ee5ef6" providerId="LiveId" clId="{19075A5A-D245-0240-878E-CFB172C98ECA}" dt="2020-09-24T13:21:05.254" v="35088" actId="20577"/>
          <ac:spMkLst>
            <pc:docMk/>
            <pc:sldMk cId="4209971302" sldId="459"/>
            <ac:spMk id="3" creationId="{4CD0DCFD-1430-4F41-B180-3A20DEBF24F2}"/>
          </ac:spMkLst>
        </pc:spChg>
        <pc:spChg chg="mod">
          <ac:chgData name="Nane Kratzke" userId="971be13ff4ee5ef6" providerId="LiveId" clId="{19075A5A-D245-0240-878E-CFB172C98ECA}" dt="2020-09-24T13:40:21.289" v="36010" actId="14100"/>
          <ac:spMkLst>
            <pc:docMk/>
            <pc:sldMk cId="4209971302" sldId="459"/>
            <ac:spMk id="4" creationId="{3489061E-0E7E-4040-947F-D53EBA5EA030}"/>
          </ac:spMkLst>
        </pc:spChg>
        <pc:spChg chg="mod">
          <ac:chgData name="Nane Kratzke" userId="971be13ff4ee5ef6" providerId="LiveId" clId="{19075A5A-D245-0240-878E-CFB172C98ECA}" dt="2020-09-24T13:40:32.842" v="36013" actId="1076"/>
          <ac:spMkLst>
            <pc:docMk/>
            <pc:sldMk cId="4209971302" sldId="459"/>
            <ac:spMk id="6" creationId="{1F852C1E-C1EC-D34F-8AE9-1BB5BBE393BE}"/>
          </ac:spMkLst>
        </pc:spChg>
        <pc:spChg chg="add mod">
          <ac:chgData name="Nane Kratzke" userId="971be13ff4ee5ef6" providerId="LiveId" clId="{19075A5A-D245-0240-878E-CFB172C98ECA}" dt="2020-09-24T13:40:24.900" v="36011" actId="1076"/>
          <ac:spMkLst>
            <pc:docMk/>
            <pc:sldMk cId="4209971302" sldId="459"/>
            <ac:spMk id="7" creationId="{B46E5149-21B8-6B48-81D7-FA22A1042CAB}"/>
          </ac:spMkLst>
        </pc:spChg>
        <pc:spChg chg="add mod">
          <ac:chgData name="Nane Kratzke" userId="971be13ff4ee5ef6" providerId="LiveId" clId="{19075A5A-D245-0240-878E-CFB172C98ECA}" dt="2020-09-24T13:42:20.811" v="36241" actId="20577"/>
          <ac:spMkLst>
            <pc:docMk/>
            <pc:sldMk cId="4209971302" sldId="459"/>
            <ac:spMk id="8" creationId="{50C2C5FB-8FEF-7D4F-8201-F60ED4F9A5E9}"/>
          </ac:spMkLst>
        </pc:spChg>
      </pc:sldChg>
      <pc:sldChg chg="addSp delSp modSp add mod ord">
        <pc:chgData name="Nane Kratzke" userId="971be13ff4ee5ef6" providerId="LiveId" clId="{19075A5A-D245-0240-878E-CFB172C98ECA}" dt="2020-09-24T15:55:16.849" v="39676" actId="1076"/>
        <pc:sldMkLst>
          <pc:docMk/>
          <pc:sldMk cId="3363336234" sldId="460"/>
        </pc:sldMkLst>
        <pc:spChg chg="mod">
          <ac:chgData name="Nane Kratzke" userId="971be13ff4ee5ef6" providerId="LiveId" clId="{19075A5A-D245-0240-878E-CFB172C98ECA}" dt="2020-09-24T13:08:04.297" v="34370" actId="20577"/>
          <ac:spMkLst>
            <pc:docMk/>
            <pc:sldMk cId="3363336234" sldId="460"/>
            <ac:spMk id="3" creationId="{4CD0DCFD-1430-4F41-B180-3A20DEBF24F2}"/>
          </ac:spMkLst>
        </pc:spChg>
        <pc:spChg chg="mod">
          <ac:chgData name="Nane Kratzke" userId="971be13ff4ee5ef6" providerId="LiveId" clId="{19075A5A-D245-0240-878E-CFB172C98ECA}" dt="2020-09-24T15:53:44.454" v="39664" actId="207"/>
          <ac:spMkLst>
            <pc:docMk/>
            <pc:sldMk cId="3363336234" sldId="460"/>
            <ac:spMk id="4" creationId="{3489061E-0E7E-4040-947F-D53EBA5EA030}"/>
          </ac:spMkLst>
        </pc:spChg>
        <pc:spChg chg="del">
          <ac:chgData name="Nane Kratzke" userId="971be13ff4ee5ef6" providerId="LiveId" clId="{19075A5A-D245-0240-878E-CFB172C98ECA}" dt="2020-09-24T13:32:28.243" v="35768" actId="478"/>
          <ac:spMkLst>
            <pc:docMk/>
            <pc:sldMk cId="3363336234" sldId="460"/>
            <ac:spMk id="6" creationId="{1F852C1E-C1EC-D34F-8AE9-1BB5BBE393BE}"/>
          </ac:spMkLst>
        </pc:spChg>
        <pc:picChg chg="add mod">
          <ac:chgData name="Nane Kratzke" userId="971be13ff4ee5ef6" providerId="LiveId" clId="{19075A5A-D245-0240-878E-CFB172C98ECA}" dt="2020-09-24T15:55:11.337" v="39675" actId="1076"/>
          <ac:picMkLst>
            <pc:docMk/>
            <pc:sldMk cId="3363336234" sldId="460"/>
            <ac:picMk id="7" creationId="{7030F52E-86C7-7941-9166-7E28352DD538}"/>
          </ac:picMkLst>
        </pc:picChg>
        <pc:picChg chg="add mod">
          <ac:chgData name="Nane Kratzke" userId="971be13ff4ee5ef6" providerId="LiveId" clId="{19075A5A-D245-0240-878E-CFB172C98ECA}" dt="2020-09-24T15:55:16.849" v="39676" actId="1076"/>
          <ac:picMkLst>
            <pc:docMk/>
            <pc:sldMk cId="3363336234" sldId="460"/>
            <ac:picMk id="8" creationId="{20E2EC90-1754-0F41-B081-D6C5FDB76B05}"/>
          </ac:picMkLst>
        </pc:picChg>
      </pc:sldChg>
      <pc:sldChg chg="addSp delSp modSp add mod">
        <pc:chgData name="Nane Kratzke" userId="971be13ff4ee5ef6" providerId="LiveId" clId="{19075A5A-D245-0240-878E-CFB172C98ECA}" dt="2020-09-24T14:33:40.385" v="37775" actId="1076"/>
        <pc:sldMkLst>
          <pc:docMk/>
          <pc:sldMk cId="3736819709" sldId="461"/>
        </pc:sldMkLst>
        <pc:spChg chg="mod">
          <ac:chgData name="Nane Kratzke" userId="971be13ff4ee5ef6" providerId="LiveId" clId="{19075A5A-D245-0240-878E-CFB172C98ECA}" dt="2020-09-24T14:24:12.464" v="37094" actId="20577"/>
          <ac:spMkLst>
            <pc:docMk/>
            <pc:sldMk cId="3736819709" sldId="461"/>
            <ac:spMk id="2" creationId="{A4CF4022-BF5C-3940-9B40-C35E57AB4130}"/>
          </ac:spMkLst>
        </pc:spChg>
        <pc:spChg chg="mod">
          <ac:chgData name="Nane Kratzke" userId="971be13ff4ee5ef6" providerId="LiveId" clId="{19075A5A-D245-0240-878E-CFB172C98ECA}" dt="2020-09-24T14:33:40.385" v="37775" actId="1076"/>
          <ac:spMkLst>
            <pc:docMk/>
            <pc:sldMk cId="3736819709" sldId="461"/>
            <ac:spMk id="4" creationId="{1A54BDE3-089A-B947-B36C-1DA2EA047FE2}"/>
          </ac:spMkLst>
        </pc:spChg>
        <pc:spChg chg="mod">
          <ac:chgData name="Nane Kratzke" userId="971be13ff4ee5ef6" providerId="LiveId" clId="{19075A5A-D245-0240-878E-CFB172C98ECA}" dt="2020-09-24T14:31:41.468" v="37716"/>
          <ac:spMkLst>
            <pc:docMk/>
            <pc:sldMk cId="3736819709" sldId="461"/>
            <ac:spMk id="6" creationId="{134688E8-5640-0A4B-8A7A-7CF1F3DE5E6C}"/>
          </ac:spMkLst>
        </pc:spChg>
        <pc:spChg chg="add mod">
          <ac:chgData name="Nane Kratzke" userId="971be13ff4ee5ef6" providerId="LiveId" clId="{19075A5A-D245-0240-878E-CFB172C98ECA}" dt="2020-09-24T14:33:40.385" v="37775" actId="1076"/>
          <ac:spMkLst>
            <pc:docMk/>
            <pc:sldMk cId="3736819709" sldId="461"/>
            <ac:spMk id="7" creationId="{E19634D9-3D1F-4348-8F25-D4E86283C2E3}"/>
          </ac:spMkLst>
        </pc:spChg>
        <pc:spChg chg="mod">
          <ac:chgData name="Nane Kratzke" userId="971be13ff4ee5ef6" providerId="LiveId" clId="{19075A5A-D245-0240-878E-CFB172C98ECA}" dt="2020-09-24T14:33:40.385" v="37775" actId="1076"/>
          <ac:spMkLst>
            <pc:docMk/>
            <pc:sldMk cId="3736819709" sldId="461"/>
            <ac:spMk id="10" creationId="{76B01168-021D-0841-9965-6F01E366C89F}"/>
          </ac:spMkLst>
        </pc:spChg>
        <pc:spChg chg="mod">
          <ac:chgData name="Nane Kratzke" userId="971be13ff4ee5ef6" providerId="LiveId" clId="{19075A5A-D245-0240-878E-CFB172C98ECA}" dt="2020-09-24T14:33:40.385" v="37775" actId="1076"/>
          <ac:spMkLst>
            <pc:docMk/>
            <pc:sldMk cId="3736819709" sldId="461"/>
            <ac:spMk id="11" creationId="{874EBED5-EA3C-B84F-A06E-CDBC321EFB83}"/>
          </ac:spMkLst>
        </pc:spChg>
        <pc:spChg chg="del">
          <ac:chgData name="Nane Kratzke" userId="971be13ff4ee5ef6" providerId="LiveId" clId="{19075A5A-D245-0240-878E-CFB172C98ECA}" dt="2020-09-24T14:26:28.310" v="37317" actId="478"/>
          <ac:spMkLst>
            <pc:docMk/>
            <pc:sldMk cId="3736819709" sldId="461"/>
            <ac:spMk id="12" creationId="{7852A9B7-3B4B-AF48-BC36-5419D76C0EAF}"/>
          </ac:spMkLst>
        </pc:spChg>
        <pc:picChg chg="del">
          <ac:chgData name="Nane Kratzke" userId="971be13ff4ee5ef6" providerId="LiveId" clId="{19075A5A-D245-0240-878E-CFB172C98ECA}" dt="2020-09-24T14:28:05.566" v="37508" actId="478"/>
          <ac:picMkLst>
            <pc:docMk/>
            <pc:sldMk cId="3736819709" sldId="461"/>
            <ac:picMk id="8" creationId="{0EE2414F-B35A-CA4A-B4B5-5B86E36F88E1}"/>
          </ac:picMkLst>
        </pc:picChg>
        <pc:picChg chg="mod">
          <ac:chgData name="Nane Kratzke" userId="971be13ff4ee5ef6" providerId="LiveId" clId="{19075A5A-D245-0240-878E-CFB172C98ECA}" dt="2020-09-24T14:28:10.066" v="37509" actId="1076"/>
          <ac:picMkLst>
            <pc:docMk/>
            <pc:sldMk cId="3736819709" sldId="461"/>
            <ac:picMk id="9" creationId="{597FA084-F94C-354E-8DC7-012902E3CEC5}"/>
          </ac:picMkLst>
        </pc:picChg>
      </pc:sldChg>
      <pc:sldChg chg="addSp delSp modSp add mod ord">
        <pc:chgData name="Nane Kratzke" userId="971be13ff4ee5ef6" providerId="LiveId" clId="{19075A5A-D245-0240-878E-CFB172C98ECA}" dt="2020-09-24T14:45:00.882" v="38121" actId="113"/>
        <pc:sldMkLst>
          <pc:docMk/>
          <pc:sldMk cId="1318869950" sldId="462"/>
        </pc:sldMkLst>
        <pc:spChg chg="mod">
          <ac:chgData name="Nane Kratzke" userId="971be13ff4ee5ef6" providerId="LiveId" clId="{19075A5A-D245-0240-878E-CFB172C98ECA}" dt="2020-09-24T14:38:25.451" v="37804" actId="14100"/>
          <ac:spMkLst>
            <pc:docMk/>
            <pc:sldMk cId="1318869950" sldId="462"/>
            <ac:spMk id="4" creationId="{1A54BDE3-089A-B947-B36C-1DA2EA047FE2}"/>
          </ac:spMkLst>
        </pc:spChg>
        <pc:spChg chg="add mod">
          <ac:chgData name="Nane Kratzke" userId="971be13ff4ee5ef6" providerId="LiveId" clId="{19075A5A-D245-0240-878E-CFB172C98ECA}" dt="2020-09-24T14:45:00.882" v="38121" actId="113"/>
          <ac:spMkLst>
            <pc:docMk/>
            <pc:sldMk cId="1318869950" sldId="462"/>
            <ac:spMk id="6" creationId="{DFC7CFB2-CB31-BE48-B0B5-7D0F63353D13}"/>
          </ac:spMkLst>
        </pc:spChg>
        <pc:spChg chg="del">
          <ac:chgData name="Nane Kratzke" userId="971be13ff4ee5ef6" providerId="LiveId" clId="{19075A5A-D245-0240-878E-CFB172C98ECA}" dt="2020-09-24T14:35:45.823" v="37777" actId="478"/>
          <ac:spMkLst>
            <pc:docMk/>
            <pc:sldMk cId="1318869950" sldId="462"/>
            <ac:spMk id="7" creationId="{FFC30D2D-B621-5F44-AD0F-8CEAD655D8CB}"/>
          </ac:spMkLst>
        </pc:spChg>
        <pc:spChg chg="del">
          <ac:chgData name="Nane Kratzke" userId="971be13ff4ee5ef6" providerId="LiveId" clId="{19075A5A-D245-0240-878E-CFB172C98ECA}" dt="2020-09-24T14:35:49.102" v="37778" actId="478"/>
          <ac:spMkLst>
            <pc:docMk/>
            <pc:sldMk cId="1318869950" sldId="462"/>
            <ac:spMk id="9" creationId="{BC66D217-D0C7-AA4E-914C-666732F02B44}"/>
          </ac:spMkLst>
        </pc:spChg>
        <pc:spChg chg="del">
          <ac:chgData name="Nane Kratzke" userId="971be13ff4ee5ef6" providerId="LiveId" clId="{19075A5A-D245-0240-878E-CFB172C98ECA}" dt="2020-09-24T14:35:50.957" v="37779" actId="478"/>
          <ac:spMkLst>
            <pc:docMk/>
            <pc:sldMk cId="1318869950" sldId="462"/>
            <ac:spMk id="10" creationId="{86BB4EED-806D-DD4A-A77A-EE4631A3CE1F}"/>
          </ac:spMkLst>
        </pc:spChg>
        <pc:picChg chg="mod">
          <ac:chgData name="Nane Kratzke" userId="971be13ff4ee5ef6" providerId="LiveId" clId="{19075A5A-D245-0240-878E-CFB172C98ECA}" dt="2020-09-24T14:38:12.061" v="37802" actId="14100"/>
          <ac:picMkLst>
            <pc:docMk/>
            <pc:sldMk cId="1318869950" sldId="462"/>
            <ac:picMk id="11" creationId="{EFFDDBF0-5DE4-404D-A624-C153540C4D12}"/>
          </ac:picMkLst>
        </pc:picChg>
      </pc:sldChg>
      <pc:sldChg chg="delSp modSp add mod">
        <pc:chgData name="Nane Kratzke" userId="971be13ff4ee5ef6" providerId="LiveId" clId="{19075A5A-D245-0240-878E-CFB172C98ECA}" dt="2020-09-24T14:53:08.584" v="38544" actId="20577"/>
        <pc:sldMkLst>
          <pc:docMk/>
          <pc:sldMk cId="194056035" sldId="463"/>
        </pc:sldMkLst>
        <pc:spChg chg="mod">
          <ac:chgData name="Nane Kratzke" userId="971be13ff4ee5ef6" providerId="LiveId" clId="{19075A5A-D245-0240-878E-CFB172C98ECA}" dt="2020-09-24T14:52:10.908" v="38539" actId="14100"/>
          <ac:spMkLst>
            <pc:docMk/>
            <pc:sldMk cId="194056035" sldId="463"/>
            <ac:spMk id="4" creationId="{1A54BDE3-089A-B947-B36C-1DA2EA047FE2}"/>
          </ac:spMkLst>
        </pc:spChg>
        <pc:spChg chg="mod">
          <ac:chgData name="Nane Kratzke" userId="971be13ff4ee5ef6" providerId="LiveId" clId="{19075A5A-D245-0240-878E-CFB172C98ECA}" dt="2020-09-24T14:52:05.945" v="38538" actId="1076"/>
          <ac:spMkLst>
            <pc:docMk/>
            <pc:sldMk cId="194056035" sldId="463"/>
            <ac:spMk id="9" creationId="{C2EFB732-DF93-E74C-A208-E9E925FA19DE}"/>
          </ac:spMkLst>
        </pc:spChg>
        <pc:spChg chg="mod">
          <ac:chgData name="Nane Kratzke" userId="971be13ff4ee5ef6" providerId="LiveId" clId="{19075A5A-D245-0240-878E-CFB172C98ECA}" dt="2020-09-24T14:52:26.260" v="38542" actId="1076"/>
          <ac:spMkLst>
            <pc:docMk/>
            <pc:sldMk cId="194056035" sldId="463"/>
            <ac:spMk id="10" creationId="{1A5E4309-83B1-9E4A-B60B-E08A957755DB}"/>
          </ac:spMkLst>
        </pc:spChg>
        <pc:spChg chg="mod">
          <ac:chgData name="Nane Kratzke" userId="971be13ff4ee5ef6" providerId="LiveId" clId="{19075A5A-D245-0240-878E-CFB172C98ECA}" dt="2020-09-24T14:53:08.584" v="38544" actId="20577"/>
          <ac:spMkLst>
            <pc:docMk/>
            <pc:sldMk cId="194056035" sldId="463"/>
            <ac:spMk id="11" creationId="{18938D84-C29E-DB44-9D4A-1ED262027EB9}"/>
          </ac:spMkLst>
        </pc:spChg>
        <pc:picChg chg="del">
          <ac:chgData name="Nane Kratzke" userId="971be13ff4ee5ef6" providerId="LiveId" clId="{19075A5A-D245-0240-878E-CFB172C98ECA}" dt="2020-09-24T14:51:55.569" v="38536" actId="478"/>
          <ac:picMkLst>
            <pc:docMk/>
            <pc:sldMk cId="194056035" sldId="463"/>
            <ac:picMk id="7" creationId="{00273028-913E-BC4E-9ECA-D9D5048CEE31}"/>
          </ac:picMkLst>
        </pc:picChg>
      </pc:sldChg>
      <pc:sldChg chg="addSp delSp modSp add mod">
        <pc:chgData name="Nane Kratzke" userId="971be13ff4ee5ef6" providerId="LiveId" clId="{19075A5A-D245-0240-878E-CFB172C98ECA}" dt="2020-09-24T15:04:13.722" v="38647" actId="20577"/>
        <pc:sldMkLst>
          <pc:docMk/>
          <pc:sldMk cId="4278507067" sldId="464"/>
        </pc:sldMkLst>
        <pc:spChg chg="del">
          <ac:chgData name="Nane Kratzke" userId="971be13ff4ee5ef6" providerId="LiveId" clId="{19075A5A-D245-0240-878E-CFB172C98ECA}" dt="2020-09-24T15:03:08.844" v="38630" actId="478"/>
          <ac:spMkLst>
            <pc:docMk/>
            <pc:sldMk cId="4278507067" sldId="464"/>
            <ac:spMk id="4" creationId="{1A54BDE3-089A-B947-B36C-1DA2EA047FE2}"/>
          </ac:spMkLst>
        </pc:spChg>
        <pc:spChg chg="add del mod">
          <ac:chgData name="Nane Kratzke" userId="971be13ff4ee5ef6" providerId="LiveId" clId="{19075A5A-D245-0240-878E-CFB172C98ECA}" dt="2020-09-24T15:03:16.217" v="38631" actId="478"/>
          <ac:spMkLst>
            <pc:docMk/>
            <pc:sldMk cId="4278507067" sldId="464"/>
            <ac:spMk id="7" creationId="{B919BF9C-6BB0-D047-989D-AB85B6B9E699}"/>
          </ac:spMkLst>
        </pc:spChg>
        <pc:spChg chg="mod">
          <ac:chgData name="Nane Kratzke" userId="971be13ff4ee5ef6" providerId="LiveId" clId="{19075A5A-D245-0240-878E-CFB172C98ECA}" dt="2020-09-24T15:03:42.951" v="38636" actId="1076"/>
          <ac:spMkLst>
            <pc:docMk/>
            <pc:sldMk cId="4278507067" sldId="464"/>
            <ac:spMk id="9" creationId="{C10AAD7E-9DD5-1343-8A17-3F9C4D0B8DD9}"/>
          </ac:spMkLst>
        </pc:spChg>
        <pc:spChg chg="mod">
          <ac:chgData name="Nane Kratzke" userId="971be13ff4ee5ef6" providerId="LiveId" clId="{19075A5A-D245-0240-878E-CFB172C98ECA}" dt="2020-09-24T15:03:34.144" v="38634" actId="1076"/>
          <ac:spMkLst>
            <pc:docMk/>
            <pc:sldMk cId="4278507067" sldId="464"/>
            <ac:spMk id="11" creationId="{8F82CDB8-B86E-A84E-B5AB-3E0F2043BA8D}"/>
          </ac:spMkLst>
        </pc:spChg>
        <pc:spChg chg="mod">
          <ac:chgData name="Nane Kratzke" userId="971be13ff4ee5ef6" providerId="LiveId" clId="{19075A5A-D245-0240-878E-CFB172C98ECA}" dt="2020-09-24T15:03:34.144" v="38634" actId="1076"/>
          <ac:spMkLst>
            <pc:docMk/>
            <pc:sldMk cId="4278507067" sldId="464"/>
            <ac:spMk id="12" creationId="{D5E25A22-15A5-A649-AEED-6542DBAA7A3C}"/>
          </ac:spMkLst>
        </pc:spChg>
        <pc:spChg chg="mod">
          <ac:chgData name="Nane Kratzke" userId="971be13ff4ee5ef6" providerId="LiveId" clId="{19075A5A-D245-0240-878E-CFB172C98ECA}" dt="2020-09-24T15:03:34.144" v="38634" actId="1076"/>
          <ac:spMkLst>
            <pc:docMk/>
            <pc:sldMk cId="4278507067" sldId="464"/>
            <ac:spMk id="13" creationId="{6F6E5405-0B57-FC4E-8832-4E6DA7A3CE9D}"/>
          </ac:spMkLst>
        </pc:spChg>
        <pc:spChg chg="mod">
          <ac:chgData name="Nane Kratzke" userId="971be13ff4ee5ef6" providerId="LiveId" clId="{19075A5A-D245-0240-878E-CFB172C98ECA}" dt="2020-09-24T15:03:34.144" v="38634" actId="1076"/>
          <ac:spMkLst>
            <pc:docMk/>
            <pc:sldMk cId="4278507067" sldId="464"/>
            <ac:spMk id="14" creationId="{610F4679-19BA-1149-BA88-1DB1D6B7FA74}"/>
          </ac:spMkLst>
        </pc:spChg>
        <pc:spChg chg="add mod">
          <ac:chgData name="Nane Kratzke" userId="971be13ff4ee5ef6" providerId="LiveId" clId="{19075A5A-D245-0240-878E-CFB172C98ECA}" dt="2020-09-24T15:04:13.722" v="38647" actId="20577"/>
          <ac:spMkLst>
            <pc:docMk/>
            <pc:sldMk cId="4278507067" sldId="464"/>
            <ac:spMk id="15" creationId="{84E9D33D-5E26-C34C-A100-1F078E5551EB}"/>
          </ac:spMkLst>
        </pc:spChg>
      </pc:sldChg>
      <pc:sldChg chg="add del">
        <pc:chgData name="Nane Kratzke" userId="971be13ff4ee5ef6" providerId="LiveId" clId="{19075A5A-D245-0240-878E-CFB172C98ECA}" dt="2020-09-24T15:19:56.618" v="39179" actId="2696"/>
        <pc:sldMkLst>
          <pc:docMk/>
          <pc:sldMk cId="687240641" sldId="465"/>
        </pc:sldMkLst>
      </pc:sldChg>
      <pc:sldChg chg="addSp delSp modSp add mod ord">
        <pc:chgData name="Nane Kratzke" userId="971be13ff4ee5ef6" providerId="LiveId" clId="{19075A5A-D245-0240-878E-CFB172C98ECA}" dt="2020-09-24T17:36:11.385" v="42838" actId="20577"/>
        <pc:sldMkLst>
          <pc:docMk/>
          <pc:sldMk cId="4016976235" sldId="465"/>
        </pc:sldMkLst>
        <pc:spChg chg="mod">
          <ac:chgData name="Nane Kratzke" userId="971be13ff4ee5ef6" providerId="LiveId" clId="{19075A5A-D245-0240-878E-CFB172C98ECA}" dt="2020-09-24T16:03:10.728" v="39838" actId="20577"/>
          <ac:spMkLst>
            <pc:docMk/>
            <pc:sldMk cId="4016976235" sldId="465"/>
            <ac:spMk id="2" creationId="{534D3041-9041-5E46-BDCA-AEFAF74BDAA0}"/>
          </ac:spMkLst>
        </pc:spChg>
        <pc:spChg chg="mod">
          <ac:chgData name="Nane Kratzke" userId="971be13ff4ee5ef6" providerId="LiveId" clId="{19075A5A-D245-0240-878E-CFB172C98ECA}" dt="2020-09-24T16:36:02.632" v="41233" actId="20577"/>
          <ac:spMkLst>
            <pc:docMk/>
            <pc:sldMk cId="4016976235" sldId="465"/>
            <ac:spMk id="3" creationId="{6D44E123-1B57-1141-B775-333597485FBD}"/>
          </ac:spMkLst>
        </pc:spChg>
        <pc:spChg chg="del">
          <ac:chgData name="Nane Kratzke" userId="971be13ff4ee5ef6" providerId="LiveId" clId="{19075A5A-D245-0240-878E-CFB172C98ECA}" dt="2020-09-24T16:00:46.208" v="39712" actId="478"/>
          <ac:spMkLst>
            <pc:docMk/>
            <pc:sldMk cId="4016976235" sldId="465"/>
            <ac:spMk id="4" creationId="{DEB25F32-ECA7-4840-B973-86BC3D4E92A1}"/>
          </ac:spMkLst>
        </pc:spChg>
        <pc:spChg chg="add mod">
          <ac:chgData name="Nane Kratzke" userId="971be13ff4ee5ef6" providerId="LiveId" clId="{19075A5A-D245-0240-878E-CFB172C98ECA}" dt="2020-09-24T16:18:39.099" v="40325" actId="14100"/>
          <ac:spMkLst>
            <pc:docMk/>
            <pc:sldMk cId="4016976235" sldId="465"/>
            <ac:spMk id="7" creationId="{D57AB88B-75B8-EA42-9173-B586C74EC778}"/>
          </ac:spMkLst>
        </pc:spChg>
        <pc:spChg chg="add mod">
          <ac:chgData name="Nane Kratzke" userId="971be13ff4ee5ef6" providerId="LiveId" clId="{19075A5A-D245-0240-878E-CFB172C98ECA}" dt="2020-09-24T16:20:30.306" v="40350" actId="20577"/>
          <ac:spMkLst>
            <pc:docMk/>
            <pc:sldMk cId="4016976235" sldId="465"/>
            <ac:spMk id="8" creationId="{35A364A9-9408-C94D-AE37-678C30B25234}"/>
          </ac:spMkLst>
        </pc:spChg>
        <pc:spChg chg="add mod">
          <ac:chgData name="Nane Kratzke" userId="971be13ff4ee5ef6" providerId="LiveId" clId="{19075A5A-D245-0240-878E-CFB172C98ECA}" dt="2020-09-24T16:19:47.850" v="40334" actId="1076"/>
          <ac:spMkLst>
            <pc:docMk/>
            <pc:sldMk cId="4016976235" sldId="465"/>
            <ac:spMk id="9" creationId="{554D29BC-AA3D-5C47-8B93-C4AC739BF448}"/>
          </ac:spMkLst>
        </pc:spChg>
        <pc:spChg chg="add mod">
          <ac:chgData name="Nane Kratzke" userId="971be13ff4ee5ef6" providerId="LiveId" clId="{19075A5A-D245-0240-878E-CFB172C98ECA}" dt="2020-09-24T17:36:11.385" v="42838" actId="20577"/>
          <ac:spMkLst>
            <pc:docMk/>
            <pc:sldMk cId="4016976235" sldId="465"/>
            <ac:spMk id="12" creationId="{5AFA354B-CF8D-B447-B047-F5818FAE723F}"/>
          </ac:spMkLst>
        </pc:spChg>
        <pc:picChg chg="add mod">
          <ac:chgData name="Nane Kratzke" userId="971be13ff4ee5ef6" providerId="LiveId" clId="{19075A5A-D245-0240-878E-CFB172C98ECA}" dt="2020-09-24T16:19:47.850" v="40334" actId="1076"/>
          <ac:picMkLst>
            <pc:docMk/>
            <pc:sldMk cId="4016976235" sldId="465"/>
            <ac:picMk id="10" creationId="{F5790716-F942-774D-87B1-9E2E6255B029}"/>
          </ac:picMkLst>
        </pc:picChg>
        <pc:picChg chg="add mod">
          <ac:chgData name="Nane Kratzke" userId="971be13ff4ee5ef6" providerId="LiveId" clId="{19075A5A-D245-0240-878E-CFB172C98ECA}" dt="2020-09-24T16:19:47.850" v="40334" actId="1076"/>
          <ac:picMkLst>
            <pc:docMk/>
            <pc:sldMk cId="4016976235" sldId="465"/>
            <ac:picMk id="11" creationId="{EEBF307F-970D-A140-8D08-8DBB9659DABE}"/>
          </ac:picMkLst>
        </pc:picChg>
      </pc:sldChg>
      <pc:sldChg chg="addSp delSp modSp add mod">
        <pc:chgData name="Nane Kratzke" userId="971be13ff4ee5ef6" providerId="LiveId" clId="{19075A5A-D245-0240-878E-CFB172C98ECA}" dt="2020-09-25T06:32:37.002" v="43549" actId="2711"/>
        <pc:sldMkLst>
          <pc:docMk/>
          <pc:sldMk cId="2752400082" sldId="466"/>
        </pc:sldMkLst>
        <pc:spChg chg="mod">
          <ac:chgData name="Nane Kratzke" userId="971be13ff4ee5ef6" providerId="LiveId" clId="{19075A5A-D245-0240-878E-CFB172C98ECA}" dt="2020-09-25T06:26:42.627" v="43056" actId="207"/>
          <ac:spMkLst>
            <pc:docMk/>
            <pc:sldMk cId="2752400082" sldId="466"/>
            <ac:spMk id="4" creationId="{1A54BDE3-089A-B947-B36C-1DA2EA047FE2}"/>
          </ac:spMkLst>
        </pc:spChg>
        <pc:spChg chg="add mod">
          <ac:chgData name="Nane Kratzke" userId="971be13ff4ee5ef6" providerId="LiveId" clId="{19075A5A-D245-0240-878E-CFB172C98ECA}" dt="2020-09-25T06:31:44.465" v="43532" actId="113"/>
          <ac:spMkLst>
            <pc:docMk/>
            <pc:sldMk cId="2752400082" sldId="466"/>
            <ac:spMk id="6" creationId="{5B17B884-91AC-6E45-8F6B-D759453B0621}"/>
          </ac:spMkLst>
        </pc:spChg>
        <pc:spChg chg="add mod">
          <ac:chgData name="Nane Kratzke" userId="971be13ff4ee5ef6" providerId="LiveId" clId="{19075A5A-D245-0240-878E-CFB172C98ECA}" dt="2020-09-25T06:32:37.002" v="43549" actId="2711"/>
          <ac:spMkLst>
            <pc:docMk/>
            <pc:sldMk cId="2752400082" sldId="466"/>
            <ac:spMk id="7" creationId="{72F939D1-B167-2449-BD10-ECD75ACBCC93}"/>
          </ac:spMkLst>
        </pc:spChg>
        <pc:spChg chg="del">
          <ac:chgData name="Nane Kratzke" userId="971be13ff4ee5ef6" providerId="LiveId" clId="{19075A5A-D245-0240-878E-CFB172C98ECA}" dt="2020-09-25T06:15:07.585" v="42840" actId="478"/>
          <ac:spMkLst>
            <pc:docMk/>
            <pc:sldMk cId="2752400082" sldId="466"/>
            <ac:spMk id="10" creationId="{5A03F048-D319-5A4B-A0D6-B05FF2F39D68}"/>
          </ac:spMkLst>
        </pc:spChg>
        <pc:spChg chg="del">
          <ac:chgData name="Nane Kratzke" userId="971be13ff4ee5ef6" providerId="LiveId" clId="{19075A5A-D245-0240-878E-CFB172C98ECA}" dt="2020-09-25T06:15:07.585" v="42840" actId="478"/>
          <ac:spMkLst>
            <pc:docMk/>
            <pc:sldMk cId="2752400082" sldId="466"/>
            <ac:spMk id="11" creationId="{68DD41EB-32FB-F444-B063-98AD644BCCA7}"/>
          </ac:spMkLst>
        </pc:spChg>
        <pc:spChg chg="del">
          <ac:chgData name="Nane Kratzke" userId="971be13ff4ee5ef6" providerId="LiveId" clId="{19075A5A-D245-0240-878E-CFB172C98ECA}" dt="2020-09-25T06:15:07.585" v="42840" actId="478"/>
          <ac:spMkLst>
            <pc:docMk/>
            <pc:sldMk cId="2752400082" sldId="466"/>
            <ac:spMk id="12" creationId="{FFFE009A-F0D2-0547-8B32-CB8F9915007B}"/>
          </ac:spMkLst>
        </pc:spChg>
        <pc:spChg chg="add mod">
          <ac:chgData name="Nane Kratzke" userId="971be13ff4ee5ef6" providerId="LiveId" clId="{19075A5A-D245-0240-878E-CFB172C98ECA}" dt="2020-09-25T06:27:01.512" v="43058" actId="404"/>
          <ac:spMkLst>
            <pc:docMk/>
            <pc:sldMk cId="2752400082" sldId="466"/>
            <ac:spMk id="13" creationId="{92AD7C23-0DED-4F45-92C7-D6C48C100952}"/>
          </ac:spMkLst>
        </pc:spChg>
        <pc:picChg chg="mod">
          <ac:chgData name="Nane Kratzke" userId="971be13ff4ee5ef6" providerId="LiveId" clId="{19075A5A-D245-0240-878E-CFB172C98ECA}" dt="2020-09-25T06:24:25.702" v="43040" actId="14861"/>
          <ac:picMkLst>
            <pc:docMk/>
            <pc:sldMk cId="2752400082" sldId="466"/>
            <ac:picMk id="9" creationId="{69D028E7-0D22-C846-BF8F-D434B9A0C1BC}"/>
          </ac:picMkLst>
        </pc:picChg>
      </pc:sldChg>
      <pc:sldChg chg="addSp delSp modSp add mod">
        <pc:chgData name="Nane Kratzke" userId="971be13ff4ee5ef6" providerId="LiveId" clId="{19075A5A-D245-0240-878E-CFB172C98ECA}" dt="2020-09-25T07:03:42.770" v="44124" actId="1076"/>
        <pc:sldMkLst>
          <pc:docMk/>
          <pc:sldMk cId="3076701138" sldId="467"/>
        </pc:sldMkLst>
        <pc:spChg chg="mod">
          <ac:chgData name="Nane Kratzke" userId="971be13ff4ee5ef6" providerId="LiveId" clId="{19075A5A-D245-0240-878E-CFB172C98ECA}" dt="2020-09-25T06:56:07.770" v="44083" actId="20577"/>
          <ac:spMkLst>
            <pc:docMk/>
            <pc:sldMk cId="3076701138" sldId="467"/>
            <ac:spMk id="2" creationId="{D8E55294-81E5-1549-B360-5A13D4D05AEE}"/>
          </ac:spMkLst>
        </pc:spChg>
        <pc:spChg chg="mod">
          <ac:chgData name="Nane Kratzke" userId="971be13ff4ee5ef6" providerId="LiveId" clId="{19075A5A-D245-0240-878E-CFB172C98ECA}" dt="2020-09-25T06:56:13.408" v="44095" actId="20577"/>
          <ac:spMkLst>
            <pc:docMk/>
            <pc:sldMk cId="3076701138" sldId="467"/>
            <ac:spMk id="3" creationId="{088E46AD-7B7E-F24C-A8F7-6529A14AA903}"/>
          </ac:spMkLst>
        </pc:spChg>
        <pc:picChg chg="add mod">
          <ac:chgData name="Nane Kratzke" userId="971be13ff4ee5ef6" providerId="LiveId" clId="{19075A5A-D245-0240-878E-CFB172C98ECA}" dt="2020-09-25T06:58:09.761" v="44097" actId="1076"/>
          <ac:picMkLst>
            <pc:docMk/>
            <pc:sldMk cId="3076701138" sldId="467"/>
            <ac:picMk id="5" creationId="{F1C39E4D-2FFD-6E43-B625-5A1E66BB0FF8}"/>
          </ac:picMkLst>
        </pc:picChg>
        <pc:picChg chg="add del mod">
          <ac:chgData name="Nane Kratzke" userId="971be13ff4ee5ef6" providerId="LiveId" clId="{19075A5A-D245-0240-878E-CFB172C98ECA}" dt="2020-09-25T07:02:44.337" v="44116" actId="478"/>
          <ac:picMkLst>
            <pc:docMk/>
            <pc:sldMk cId="3076701138" sldId="467"/>
            <ac:picMk id="6" creationId="{E909FA79-618A-1249-AC08-43A383CD8117}"/>
          </ac:picMkLst>
        </pc:picChg>
        <pc:picChg chg="add del mod">
          <ac:chgData name="Nane Kratzke" userId="971be13ff4ee5ef6" providerId="LiveId" clId="{19075A5A-D245-0240-878E-CFB172C98ECA}" dt="2020-09-25T07:02:46.937" v="44118" actId="478"/>
          <ac:picMkLst>
            <pc:docMk/>
            <pc:sldMk cId="3076701138" sldId="467"/>
            <ac:picMk id="8" creationId="{54DB9BCB-564C-324B-8B26-14B023ECD19A}"/>
          </ac:picMkLst>
        </pc:picChg>
        <pc:picChg chg="add mod">
          <ac:chgData name="Nane Kratzke" userId="971be13ff4ee5ef6" providerId="LiveId" clId="{19075A5A-D245-0240-878E-CFB172C98ECA}" dt="2020-09-25T07:03:42.770" v="44124" actId="1076"/>
          <ac:picMkLst>
            <pc:docMk/>
            <pc:sldMk cId="3076701138" sldId="467"/>
            <ac:picMk id="9" creationId="{D9D49D39-BD0F-4F46-BF54-6EF15BEAC281}"/>
          </ac:picMkLst>
        </pc:picChg>
        <pc:picChg chg="add del mod">
          <ac:chgData name="Nane Kratzke" userId="971be13ff4ee5ef6" providerId="LiveId" clId="{19075A5A-D245-0240-878E-CFB172C98ECA}" dt="2020-09-25T06:59:44.693" v="44099" actId="478"/>
          <ac:picMkLst>
            <pc:docMk/>
            <pc:sldMk cId="3076701138" sldId="467"/>
            <ac:picMk id="1026" creationId="{3D25A1AD-B727-7F46-B83E-BF6C807695C9}"/>
          </ac:picMkLst>
        </pc:picChg>
      </pc:sldChg>
      <pc:sldChg chg="modSp add mod">
        <pc:chgData name="Nane Kratzke" userId="971be13ff4ee5ef6" providerId="LiveId" clId="{19075A5A-D245-0240-878E-CFB172C98ECA}" dt="2020-09-25T07:07:10.574" v="44135" actId="207"/>
        <pc:sldMkLst>
          <pc:docMk/>
          <pc:sldMk cId="482911669" sldId="468"/>
        </pc:sldMkLst>
        <pc:spChg chg="mod">
          <ac:chgData name="Nane Kratzke" userId="971be13ff4ee5ef6" providerId="LiveId" clId="{19075A5A-D245-0240-878E-CFB172C98ECA}" dt="2020-09-25T07:07:10.574" v="44135" actId="207"/>
          <ac:spMkLst>
            <pc:docMk/>
            <pc:sldMk cId="482911669" sldId="468"/>
            <ac:spMk id="8" creationId="{0C508602-457E-2C4E-A9AC-85A3D0BD58E5}"/>
          </ac:spMkLst>
        </pc:spChg>
        <pc:picChg chg="mod">
          <ac:chgData name="Nane Kratzke" userId="971be13ff4ee5ef6" providerId="LiveId" clId="{19075A5A-D245-0240-878E-CFB172C98ECA}" dt="2020-09-25T07:05:18.386" v="44128" actId="1076"/>
          <ac:picMkLst>
            <pc:docMk/>
            <pc:sldMk cId="482911669" sldId="468"/>
            <ac:picMk id="4" creationId="{7167DD6C-FCDB-FB42-80A5-B4A12AE545BA}"/>
          </ac:picMkLst>
        </pc:picChg>
      </pc:sldChg>
      <pc:sldChg chg="modSp add mod">
        <pc:chgData name="Nane Kratzke" userId="971be13ff4ee5ef6" providerId="LiveId" clId="{19075A5A-D245-0240-878E-CFB172C98ECA}" dt="2020-09-25T07:06:03.178" v="44132" actId="207"/>
        <pc:sldMkLst>
          <pc:docMk/>
          <pc:sldMk cId="1365271513" sldId="469"/>
        </pc:sldMkLst>
        <pc:spChg chg="mod">
          <ac:chgData name="Nane Kratzke" userId="971be13ff4ee5ef6" providerId="LiveId" clId="{19075A5A-D245-0240-878E-CFB172C98ECA}" dt="2020-09-25T07:06:03.178" v="44132" actId="207"/>
          <ac:spMkLst>
            <pc:docMk/>
            <pc:sldMk cId="1365271513" sldId="469"/>
            <ac:spMk id="8" creationId="{0C508602-457E-2C4E-A9AC-85A3D0BD58E5}"/>
          </ac:spMkLst>
        </pc:spChg>
        <pc:picChg chg="mod">
          <ac:chgData name="Nane Kratzke" userId="971be13ff4ee5ef6" providerId="LiveId" clId="{19075A5A-D245-0240-878E-CFB172C98ECA}" dt="2020-09-25T07:05:49.508" v="44130" actId="1076"/>
          <ac:picMkLst>
            <pc:docMk/>
            <pc:sldMk cId="1365271513" sldId="469"/>
            <ac:picMk id="4" creationId="{7167DD6C-FCDB-FB42-80A5-B4A12AE545BA}"/>
          </ac:picMkLst>
        </pc:picChg>
      </pc:sldChg>
      <pc:sldChg chg="modSp add mod">
        <pc:chgData name="Nane Kratzke" userId="971be13ff4ee5ef6" providerId="LiveId" clId="{19075A5A-D245-0240-878E-CFB172C98ECA}" dt="2020-09-25T07:07:51.333" v="44138" actId="207"/>
        <pc:sldMkLst>
          <pc:docMk/>
          <pc:sldMk cId="588962951" sldId="470"/>
        </pc:sldMkLst>
        <pc:spChg chg="mod">
          <ac:chgData name="Nane Kratzke" userId="971be13ff4ee5ef6" providerId="LiveId" clId="{19075A5A-D245-0240-878E-CFB172C98ECA}" dt="2020-09-25T07:07:51.333" v="44138" actId="207"/>
          <ac:spMkLst>
            <pc:docMk/>
            <pc:sldMk cId="588962951" sldId="470"/>
            <ac:spMk id="8" creationId="{0C508602-457E-2C4E-A9AC-85A3D0BD58E5}"/>
          </ac:spMkLst>
        </pc:spChg>
      </pc:sldChg>
    </pc:docChg>
  </pc:docChgLst>
  <pc:docChgLst>
    <pc:chgData name="Nane Kratzke" userId="971be13ff4ee5ef6" providerId="LiveId" clId="{99C3B895-3D89-094E-8D8D-5328E68DA2DF}"/>
    <pc:docChg chg="undo custSel addSld delSld modSld sldOrd">
      <pc:chgData name="Nane Kratzke" userId="971be13ff4ee5ef6" providerId="LiveId" clId="{99C3B895-3D89-094E-8D8D-5328E68DA2DF}" dt="2020-09-21T11:36:00.868" v="6255" actId="207"/>
      <pc:docMkLst>
        <pc:docMk/>
      </pc:docMkLst>
      <pc:sldChg chg="addSp delSp modSp mod">
        <pc:chgData name="Nane Kratzke" userId="971be13ff4ee5ef6" providerId="LiveId" clId="{99C3B895-3D89-094E-8D8D-5328E68DA2DF}" dt="2020-09-21T11:36:00.868" v="6255" actId="207"/>
        <pc:sldMkLst>
          <pc:docMk/>
          <pc:sldMk cId="704272100" sldId="323"/>
        </pc:sldMkLst>
        <pc:spChg chg="add mod">
          <ac:chgData name="Nane Kratzke" userId="971be13ff4ee5ef6" providerId="LiveId" clId="{99C3B895-3D89-094E-8D8D-5328E68DA2DF}" dt="2020-09-21T11:35:35.071" v="6251" actId="207"/>
          <ac:spMkLst>
            <pc:docMk/>
            <pc:sldMk cId="704272100" sldId="323"/>
            <ac:spMk id="6" creationId="{B2FFA29F-8624-FF49-B909-50A409457B33}"/>
          </ac:spMkLst>
        </pc:spChg>
        <pc:spChg chg="add mod">
          <ac:chgData name="Nane Kratzke" userId="971be13ff4ee5ef6" providerId="LiveId" clId="{99C3B895-3D89-094E-8D8D-5328E68DA2DF}" dt="2020-09-21T11:28:07.553" v="6248" actId="1076"/>
          <ac:spMkLst>
            <pc:docMk/>
            <pc:sldMk cId="704272100" sldId="323"/>
            <ac:spMk id="7" creationId="{2573F0DD-86C7-194B-BB00-916C460CF449}"/>
          </ac:spMkLst>
        </pc:spChg>
        <pc:spChg chg="mod">
          <ac:chgData name="Nane Kratzke" userId="971be13ff4ee5ef6" providerId="LiveId" clId="{99C3B895-3D89-094E-8D8D-5328E68DA2DF}" dt="2020-09-21T06:24:37.084" v="21" actId="20577"/>
          <ac:spMkLst>
            <pc:docMk/>
            <pc:sldMk cId="704272100" sldId="323"/>
            <ac:spMk id="8" creationId="{0C508602-457E-2C4E-A9AC-85A3D0BD58E5}"/>
          </ac:spMkLst>
        </pc:spChg>
        <pc:spChg chg="add mod">
          <ac:chgData name="Nane Kratzke" userId="971be13ff4ee5ef6" providerId="LiveId" clId="{99C3B895-3D89-094E-8D8D-5328E68DA2DF}" dt="2020-09-21T11:28:07.553" v="6248" actId="1076"/>
          <ac:spMkLst>
            <pc:docMk/>
            <pc:sldMk cId="704272100" sldId="323"/>
            <ac:spMk id="9" creationId="{00115806-6A32-F54E-9BC4-E5EE59629008}"/>
          </ac:spMkLst>
        </pc:spChg>
        <pc:spChg chg="add mod">
          <ac:chgData name="Nane Kratzke" userId="971be13ff4ee5ef6" providerId="LiveId" clId="{99C3B895-3D89-094E-8D8D-5328E68DA2DF}" dt="2020-09-21T11:28:07.553" v="6248" actId="1076"/>
          <ac:spMkLst>
            <pc:docMk/>
            <pc:sldMk cId="704272100" sldId="323"/>
            <ac:spMk id="10" creationId="{8AE1F451-539F-1A4F-AC27-063749464136}"/>
          </ac:spMkLst>
        </pc:spChg>
        <pc:spChg chg="add mod">
          <ac:chgData name="Nane Kratzke" userId="971be13ff4ee5ef6" providerId="LiveId" clId="{99C3B895-3D89-094E-8D8D-5328E68DA2DF}" dt="2020-09-21T11:35:35.071" v="6251" actId="207"/>
          <ac:spMkLst>
            <pc:docMk/>
            <pc:sldMk cId="704272100" sldId="323"/>
            <ac:spMk id="11" creationId="{EF7CB2A2-8DEF-4342-BDE5-612E783EBFF2}"/>
          </ac:spMkLst>
        </pc:spChg>
        <pc:spChg chg="add mod">
          <ac:chgData name="Nane Kratzke" userId="971be13ff4ee5ef6" providerId="LiveId" clId="{99C3B895-3D89-094E-8D8D-5328E68DA2DF}" dt="2020-09-21T11:35:55.796" v="6253" actId="208"/>
          <ac:spMkLst>
            <pc:docMk/>
            <pc:sldMk cId="704272100" sldId="323"/>
            <ac:spMk id="12" creationId="{DCE87366-1AB4-E345-8C23-A5974F2B8036}"/>
          </ac:spMkLst>
        </pc:spChg>
        <pc:spChg chg="add mod">
          <ac:chgData name="Nane Kratzke" userId="971be13ff4ee5ef6" providerId="LiveId" clId="{99C3B895-3D89-094E-8D8D-5328E68DA2DF}" dt="2020-09-21T11:28:07.553" v="6248" actId="1076"/>
          <ac:spMkLst>
            <pc:docMk/>
            <pc:sldMk cId="704272100" sldId="323"/>
            <ac:spMk id="18" creationId="{74BF62C8-01BB-354F-81AE-D94610B8B132}"/>
          </ac:spMkLst>
        </pc:spChg>
        <pc:spChg chg="add mod">
          <ac:chgData name="Nane Kratzke" userId="971be13ff4ee5ef6" providerId="LiveId" clId="{99C3B895-3D89-094E-8D8D-5328E68DA2DF}" dt="2020-09-21T11:28:07.553" v="6248" actId="1076"/>
          <ac:spMkLst>
            <pc:docMk/>
            <pc:sldMk cId="704272100" sldId="323"/>
            <ac:spMk id="19" creationId="{9FCD17D6-8DFD-AC4D-802C-24291272A02A}"/>
          </ac:spMkLst>
        </pc:spChg>
        <pc:spChg chg="add mod">
          <ac:chgData name="Nane Kratzke" userId="971be13ff4ee5ef6" providerId="LiveId" clId="{99C3B895-3D89-094E-8D8D-5328E68DA2DF}" dt="2020-09-21T11:28:07.553" v="6248" actId="1076"/>
          <ac:spMkLst>
            <pc:docMk/>
            <pc:sldMk cId="704272100" sldId="323"/>
            <ac:spMk id="20" creationId="{FA44ADB4-C0C1-0344-AFAA-2667CC2580AF}"/>
          </ac:spMkLst>
        </pc:spChg>
        <pc:spChg chg="add mod">
          <ac:chgData name="Nane Kratzke" userId="971be13ff4ee5ef6" providerId="LiveId" clId="{99C3B895-3D89-094E-8D8D-5328E68DA2DF}" dt="2020-09-21T11:28:07.553" v="6248" actId="1076"/>
          <ac:spMkLst>
            <pc:docMk/>
            <pc:sldMk cId="704272100" sldId="323"/>
            <ac:spMk id="21" creationId="{7F42BBF5-3C44-C047-B360-7239ACDC5FDD}"/>
          </ac:spMkLst>
        </pc:spChg>
        <pc:spChg chg="add mod">
          <ac:chgData name="Nane Kratzke" userId="971be13ff4ee5ef6" providerId="LiveId" clId="{99C3B895-3D89-094E-8D8D-5328E68DA2DF}" dt="2020-09-21T11:36:00.868" v="6255" actId="207"/>
          <ac:spMkLst>
            <pc:docMk/>
            <pc:sldMk cId="704272100" sldId="323"/>
            <ac:spMk id="22" creationId="{854D227D-82E5-E34D-9A80-FDA2C24305B8}"/>
          </ac:spMkLst>
        </pc:spChg>
        <pc:picChg chg="del">
          <ac:chgData name="Nane Kratzke" userId="971be13ff4ee5ef6" providerId="LiveId" clId="{99C3B895-3D89-094E-8D8D-5328E68DA2DF}" dt="2020-09-21T11:27:55.781" v="6246" actId="478"/>
          <ac:picMkLst>
            <pc:docMk/>
            <pc:sldMk cId="704272100" sldId="323"/>
            <ac:picMk id="5" creationId="{E1566EE4-E109-0B45-9CB8-357BF0DC03CD}"/>
          </ac:picMkLst>
        </pc:picChg>
        <pc:cxnChg chg="add mod">
          <ac:chgData name="Nane Kratzke" userId="971be13ff4ee5ef6" providerId="LiveId" clId="{99C3B895-3D89-094E-8D8D-5328E68DA2DF}" dt="2020-09-21T11:28:07.553" v="6248" actId="1076"/>
          <ac:cxnSpMkLst>
            <pc:docMk/>
            <pc:sldMk cId="704272100" sldId="323"/>
            <ac:cxnSpMk id="13" creationId="{F3C37285-1A19-794C-8268-3568881D9039}"/>
          </ac:cxnSpMkLst>
        </pc:cxnChg>
        <pc:cxnChg chg="add mod">
          <ac:chgData name="Nane Kratzke" userId="971be13ff4ee5ef6" providerId="LiveId" clId="{99C3B895-3D89-094E-8D8D-5328E68DA2DF}" dt="2020-09-21T11:28:07.553" v="6248" actId="1076"/>
          <ac:cxnSpMkLst>
            <pc:docMk/>
            <pc:sldMk cId="704272100" sldId="323"/>
            <ac:cxnSpMk id="14" creationId="{468D2ABF-9282-0142-865F-C3A8C968E076}"/>
          </ac:cxnSpMkLst>
        </pc:cxnChg>
        <pc:cxnChg chg="add mod">
          <ac:chgData name="Nane Kratzke" userId="971be13ff4ee5ef6" providerId="LiveId" clId="{99C3B895-3D89-094E-8D8D-5328E68DA2DF}" dt="2020-09-21T11:28:07.553" v="6248" actId="1076"/>
          <ac:cxnSpMkLst>
            <pc:docMk/>
            <pc:sldMk cId="704272100" sldId="323"/>
            <ac:cxnSpMk id="15" creationId="{3298D7B8-E3ED-CA4E-BC12-F31964FDE137}"/>
          </ac:cxnSpMkLst>
        </pc:cxnChg>
        <pc:cxnChg chg="add mod">
          <ac:chgData name="Nane Kratzke" userId="971be13ff4ee5ef6" providerId="LiveId" clId="{99C3B895-3D89-094E-8D8D-5328E68DA2DF}" dt="2020-09-21T11:28:07.553" v="6248" actId="1076"/>
          <ac:cxnSpMkLst>
            <pc:docMk/>
            <pc:sldMk cId="704272100" sldId="323"/>
            <ac:cxnSpMk id="16" creationId="{5724F75F-E84A-7B46-B754-E6A3A1AF89A1}"/>
          </ac:cxnSpMkLst>
        </pc:cxnChg>
        <pc:cxnChg chg="add mod">
          <ac:chgData name="Nane Kratzke" userId="971be13ff4ee5ef6" providerId="LiveId" clId="{99C3B895-3D89-094E-8D8D-5328E68DA2DF}" dt="2020-09-21T11:35:55.796" v="6253" actId="208"/>
          <ac:cxnSpMkLst>
            <pc:docMk/>
            <pc:sldMk cId="704272100" sldId="323"/>
            <ac:cxnSpMk id="17" creationId="{01370532-A37D-2A47-80B5-479571D237F8}"/>
          </ac:cxnSpMkLst>
        </pc:cxnChg>
        <pc:cxnChg chg="add mod">
          <ac:chgData name="Nane Kratzke" userId="971be13ff4ee5ef6" providerId="LiveId" clId="{99C3B895-3D89-094E-8D8D-5328E68DA2DF}" dt="2020-09-21T11:36:00.868" v="6255" actId="207"/>
          <ac:cxnSpMkLst>
            <pc:docMk/>
            <pc:sldMk cId="704272100" sldId="323"/>
            <ac:cxnSpMk id="23" creationId="{EBFAFA88-648D-F543-B526-BB94B9F324C3}"/>
          </ac:cxnSpMkLst>
        </pc:cxnChg>
      </pc:sldChg>
      <pc:sldChg chg="delSp modSp mod">
        <pc:chgData name="Nane Kratzke" userId="971be13ff4ee5ef6" providerId="LiveId" clId="{99C3B895-3D89-094E-8D8D-5328E68DA2DF}" dt="2020-09-21T07:55:01.044" v="4829" actId="1076"/>
        <pc:sldMkLst>
          <pc:docMk/>
          <pc:sldMk cId="2484808012" sldId="391"/>
        </pc:sldMkLst>
        <pc:spChg chg="mod">
          <ac:chgData name="Nane Kratzke" userId="971be13ff4ee5ef6" providerId="LiveId" clId="{99C3B895-3D89-094E-8D8D-5328E68DA2DF}" dt="2020-09-21T07:54:19.924" v="4822" actId="20577"/>
          <ac:spMkLst>
            <pc:docMk/>
            <pc:sldMk cId="2484808012" sldId="391"/>
            <ac:spMk id="2" creationId="{90CC33CD-9BC8-9E4D-A706-F2AC4983123E}"/>
          </ac:spMkLst>
        </pc:spChg>
        <pc:spChg chg="del">
          <ac:chgData name="Nane Kratzke" userId="971be13ff4ee5ef6" providerId="LiveId" clId="{99C3B895-3D89-094E-8D8D-5328E68DA2DF}" dt="2020-09-21T07:54:33.829" v="4823" actId="478"/>
          <ac:spMkLst>
            <pc:docMk/>
            <pc:sldMk cId="2484808012" sldId="391"/>
            <ac:spMk id="6" creationId="{EAEF673E-B8B9-384F-8A33-859DC883F332}"/>
          </ac:spMkLst>
        </pc:spChg>
        <pc:picChg chg="mod">
          <ac:chgData name="Nane Kratzke" userId="971be13ff4ee5ef6" providerId="LiveId" clId="{99C3B895-3D89-094E-8D8D-5328E68DA2DF}" dt="2020-09-21T07:55:01.044" v="4829" actId="1076"/>
          <ac:picMkLst>
            <pc:docMk/>
            <pc:sldMk cId="2484808012" sldId="391"/>
            <ac:picMk id="5" creationId="{450049C5-4F48-5444-9B64-28595CA90745}"/>
          </ac:picMkLst>
        </pc:picChg>
      </pc:sldChg>
      <pc:sldChg chg="addSp modSp">
        <pc:chgData name="Nane Kratzke" userId="971be13ff4ee5ef6" providerId="LiveId" clId="{99C3B895-3D89-094E-8D8D-5328E68DA2DF}" dt="2020-09-21T10:32:58.556" v="4834"/>
        <pc:sldMkLst>
          <pc:docMk/>
          <pc:sldMk cId="2483948438" sldId="392"/>
        </pc:sldMkLst>
        <pc:spChg chg="add mod">
          <ac:chgData name="Nane Kratzke" userId="971be13ff4ee5ef6" providerId="LiveId" clId="{99C3B895-3D89-094E-8D8D-5328E68DA2DF}" dt="2020-09-21T10:32:58.556" v="4834"/>
          <ac:spMkLst>
            <pc:docMk/>
            <pc:sldMk cId="2483948438" sldId="392"/>
            <ac:spMk id="60" creationId="{6AC0731C-9533-784F-A3D5-B887C62DDBB7}"/>
          </ac:spMkLst>
        </pc:spChg>
      </pc:sldChg>
      <pc:sldChg chg="addSp delSp modSp add mod ord">
        <pc:chgData name="Nane Kratzke" userId="971be13ff4ee5ef6" providerId="LiveId" clId="{99C3B895-3D89-094E-8D8D-5328E68DA2DF}" dt="2020-09-21T11:10:46.175" v="5918"/>
        <pc:sldMkLst>
          <pc:docMk/>
          <pc:sldMk cId="4032822108" sldId="399"/>
        </pc:sldMkLst>
        <pc:spChg chg="mod">
          <ac:chgData name="Nane Kratzke" userId="971be13ff4ee5ef6" providerId="LiveId" clId="{99C3B895-3D89-094E-8D8D-5328E68DA2DF}" dt="2020-09-21T06:34:08.874" v="602" actId="20577"/>
          <ac:spMkLst>
            <pc:docMk/>
            <pc:sldMk cId="4032822108" sldId="399"/>
            <ac:spMk id="2" creationId="{ADD7222D-B729-B440-95AC-3B3A892068CF}"/>
          </ac:spMkLst>
        </pc:spChg>
        <pc:spChg chg="mod">
          <ac:chgData name="Nane Kratzke" userId="971be13ff4ee5ef6" providerId="LiveId" clId="{99C3B895-3D89-094E-8D8D-5328E68DA2DF}" dt="2020-09-21T06:31:29.357" v="583" actId="20577"/>
          <ac:spMkLst>
            <pc:docMk/>
            <pc:sldMk cId="4032822108" sldId="399"/>
            <ac:spMk id="3" creationId="{6BEFA426-2BA2-2B46-A639-0CE35FDB7363}"/>
          </ac:spMkLst>
        </pc:spChg>
        <pc:spChg chg="add del mod">
          <ac:chgData name="Nane Kratzke" userId="971be13ff4ee5ef6" providerId="LiveId" clId="{99C3B895-3D89-094E-8D8D-5328E68DA2DF}" dt="2020-09-21T06:26:10.888" v="92" actId="12084"/>
          <ac:spMkLst>
            <pc:docMk/>
            <pc:sldMk cId="4032822108" sldId="399"/>
            <ac:spMk id="5" creationId="{9E26C690-F435-844C-B1B7-B12AA39C49B5}"/>
          </ac:spMkLst>
        </pc:spChg>
        <pc:spChg chg="add mod">
          <ac:chgData name="Nane Kratzke" userId="971be13ff4ee5ef6" providerId="LiveId" clId="{99C3B895-3D89-094E-8D8D-5328E68DA2DF}" dt="2020-09-21T06:33:55.255" v="600" actId="207"/>
          <ac:spMkLst>
            <pc:docMk/>
            <pc:sldMk cId="4032822108" sldId="399"/>
            <ac:spMk id="7" creationId="{A71D7EED-CC5A-D74E-9991-048440F93C37}"/>
          </ac:spMkLst>
        </pc:spChg>
        <pc:spChg chg="add mod">
          <ac:chgData name="Nane Kratzke" userId="971be13ff4ee5ef6" providerId="LiveId" clId="{99C3B895-3D89-094E-8D8D-5328E68DA2DF}" dt="2020-09-21T06:33:31.183" v="597" actId="207"/>
          <ac:spMkLst>
            <pc:docMk/>
            <pc:sldMk cId="4032822108" sldId="399"/>
            <ac:spMk id="8" creationId="{4E6166EB-BB4B-2E48-9F9D-EED85781A7DC}"/>
          </ac:spMkLst>
        </pc:spChg>
        <pc:spChg chg="add mod">
          <ac:chgData name="Nane Kratzke" userId="971be13ff4ee5ef6" providerId="LiveId" clId="{99C3B895-3D89-094E-8D8D-5328E68DA2DF}" dt="2020-09-21T06:33:55.255" v="600" actId="207"/>
          <ac:spMkLst>
            <pc:docMk/>
            <pc:sldMk cId="4032822108" sldId="399"/>
            <ac:spMk id="9" creationId="{ADCEFC38-5DD2-8C4A-837D-A27E75728ADB}"/>
          </ac:spMkLst>
        </pc:spChg>
        <pc:spChg chg="add mod">
          <ac:chgData name="Nane Kratzke" userId="971be13ff4ee5ef6" providerId="LiveId" clId="{99C3B895-3D89-094E-8D8D-5328E68DA2DF}" dt="2020-09-21T06:33:55.255" v="600" actId="207"/>
          <ac:spMkLst>
            <pc:docMk/>
            <pc:sldMk cId="4032822108" sldId="399"/>
            <ac:spMk id="10" creationId="{C7DD3664-86F2-004C-ADEA-06D4188AD053}"/>
          </ac:spMkLst>
        </pc:spChg>
        <pc:graphicFrameChg chg="add mod">
          <ac:chgData name="Nane Kratzke" userId="971be13ff4ee5ef6" providerId="LiveId" clId="{99C3B895-3D89-094E-8D8D-5328E68DA2DF}" dt="2020-09-21T06:33:40.573" v="599" actId="207"/>
          <ac:graphicFrameMkLst>
            <pc:docMk/>
            <pc:sldMk cId="4032822108" sldId="399"/>
            <ac:graphicFrameMk id="6" creationId="{728354DE-794E-644E-BEB9-A88DE5DC2235}"/>
          </ac:graphicFrameMkLst>
        </pc:graphicFrameChg>
      </pc:sldChg>
      <pc:sldChg chg="addSp delSp modSp add mod">
        <pc:chgData name="Nane Kratzke" userId="971be13ff4ee5ef6" providerId="LiveId" clId="{99C3B895-3D89-094E-8D8D-5328E68DA2DF}" dt="2020-09-21T07:13:25.025" v="2309"/>
        <pc:sldMkLst>
          <pc:docMk/>
          <pc:sldMk cId="3338376185" sldId="400"/>
        </pc:sldMkLst>
        <pc:spChg chg="mod">
          <ac:chgData name="Nane Kratzke" userId="971be13ff4ee5ef6" providerId="LiveId" clId="{99C3B895-3D89-094E-8D8D-5328E68DA2DF}" dt="2020-09-21T06:41:56.229" v="813" actId="20577"/>
          <ac:spMkLst>
            <pc:docMk/>
            <pc:sldMk cId="3338376185" sldId="400"/>
            <ac:spMk id="2" creationId="{A47AD4BE-7B56-A642-A2C6-3FAAB802565A}"/>
          </ac:spMkLst>
        </pc:spChg>
        <pc:spChg chg="mod">
          <ac:chgData name="Nane Kratzke" userId="971be13ff4ee5ef6" providerId="LiveId" clId="{99C3B895-3D89-094E-8D8D-5328E68DA2DF}" dt="2020-09-21T06:40:18.559" v="688" actId="313"/>
          <ac:spMkLst>
            <pc:docMk/>
            <pc:sldMk cId="3338376185" sldId="400"/>
            <ac:spMk id="3" creationId="{EF7FD976-50F6-924C-9D1C-345E9446614C}"/>
          </ac:spMkLst>
        </pc:spChg>
        <pc:spChg chg="add mod">
          <ac:chgData name="Nane Kratzke" userId="971be13ff4ee5ef6" providerId="LiveId" clId="{99C3B895-3D89-094E-8D8D-5328E68DA2DF}" dt="2020-09-21T06:41:11.974" v="796" actId="20577"/>
          <ac:spMkLst>
            <pc:docMk/>
            <pc:sldMk cId="3338376185" sldId="400"/>
            <ac:spMk id="6" creationId="{139FE635-99BC-704C-A028-243E4463FC88}"/>
          </ac:spMkLst>
        </pc:spChg>
        <pc:spChg chg="add mod">
          <ac:chgData name="Nane Kratzke" userId="971be13ff4ee5ef6" providerId="LiveId" clId="{99C3B895-3D89-094E-8D8D-5328E68DA2DF}" dt="2020-09-21T07:13:25.025" v="2309"/>
          <ac:spMkLst>
            <pc:docMk/>
            <pc:sldMk cId="3338376185" sldId="400"/>
            <ac:spMk id="8" creationId="{C615E985-317C-294D-A149-479C2CFD2C17}"/>
          </ac:spMkLst>
        </pc:spChg>
        <pc:picChg chg="add mod">
          <ac:chgData name="Nane Kratzke" userId="971be13ff4ee5ef6" providerId="LiveId" clId="{99C3B895-3D89-094E-8D8D-5328E68DA2DF}" dt="2020-09-21T06:39:46.841" v="634" actId="1076"/>
          <ac:picMkLst>
            <pc:docMk/>
            <pc:sldMk cId="3338376185" sldId="400"/>
            <ac:picMk id="5" creationId="{D49395A2-D0D6-2548-9128-A4F93138BF28}"/>
          </ac:picMkLst>
        </pc:picChg>
        <pc:picChg chg="add del">
          <ac:chgData name="Nane Kratzke" userId="971be13ff4ee5ef6" providerId="LiveId" clId="{99C3B895-3D89-094E-8D8D-5328E68DA2DF}" dt="2020-09-21T06:38:45.177" v="629" actId="478"/>
          <ac:picMkLst>
            <pc:docMk/>
            <pc:sldMk cId="3338376185" sldId="400"/>
            <ac:picMk id="1025" creationId="{93A46425-0351-5344-9545-7F5799A3AECD}"/>
          </ac:picMkLst>
        </pc:picChg>
      </pc:sldChg>
      <pc:sldChg chg="addSp modSp add mod">
        <pc:chgData name="Nane Kratzke" userId="971be13ff4ee5ef6" providerId="LiveId" clId="{99C3B895-3D89-094E-8D8D-5328E68DA2DF}" dt="2020-09-21T07:13:22.161" v="2308"/>
        <pc:sldMkLst>
          <pc:docMk/>
          <pc:sldMk cId="786740167" sldId="401"/>
        </pc:sldMkLst>
        <pc:spChg chg="mod">
          <ac:chgData name="Nane Kratzke" userId="971be13ff4ee5ef6" providerId="LiveId" clId="{99C3B895-3D89-094E-8D8D-5328E68DA2DF}" dt="2020-09-21T06:42:18.528" v="861" actId="20577"/>
          <ac:spMkLst>
            <pc:docMk/>
            <pc:sldMk cId="786740167" sldId="401"/>
            <ac:spMk id="2" creationId="{9BEEF00F-65F8-324D-804B-C62C0630640A}"/>
          </ac:spMkLst>
        </pc:spChg>
        <pc:spChg chg="mod">
          <ac:chgData name="Nane Kratzke" userId="971be13ff4ee5ef6" providerId="LiveId" clId="{99C3B895-3D89-094E-8D8D-5328E68DA2DF}" dt="2020-09-21T06:42:34.649" v="926" actId="20577"/>
          <ac:spMkLst>
            <pc:docMk/>
            <pc:sldMk cId="786740167" sldId="401"/>
            <ac:spMk id="3" creationId="{56582458-81E5-C341-A670-CB435E4D1D5A}"/>
          </ac:spMkLst>
        </pc:spChg>
        <pc:spChg chg="add mod">
          <ac:chgData name="Nane Kratzke" userId="971be13ff4ee5ef6" providerId="LiveId" clId="{99C3B895-3D89-094E-8D8D-5328E68DA2DF}" dt="2020-09-21T06:46:17.437" v="1430" actId="1076"/>
          <ac:spMkLst>
            <pc:docMk/>
            <pc:sldMk cId="786740167" sldId="401"/>
            <ac:spMk id="6" creationId="{D14551ED-9A12-2847-8736-40D04906A4C3}"/>
          </ac:spMkLst>
        </pc:spChg>
        <pc:spChg chg="add mod">
          <ac:chgData name="Nane Kratzke" userId="971be13ff4ee5ef6" providerId="LiveId" clId="{99C3B895-3D89-094E-8D8D-5328E68DA2DF}" dt="2020-09-21T07:13:22.161" v="2308"/>
          <ac:spMkLst>
            <pc:docMk/>
            <pc:sldMk cId="786740167" sldId="401"/>
            <ac:spMk id="7" creationId="{64F37129-94EE-234D-9786-1FBF72FDEFAF}"/>
          </ac:spMkLst>
        </pc:spChg>
        <pc:picChg chg="add mod">
          <ac:chgData name="Nane Kratzke" userId="971be13ff4ee5ef6" providerId="LiveId" clId="{99C3B895-3D89-094E-8D8D-5328E68DA2DF}" dt="2020-09-21T06:46:23.703" v="1431" actId="1076"/>
          <ac:picMkLst>
            <pc:docMk/>
            <pc:sldMk cId="786740167" sldId="401"/>
            <ac:picMk id="5" creationId="{E0041046-90A1-F94D-BBB9-19FB1ADA8E9E}"/>
          </ac:picMkLst>
        </pc:picChg>
      </pc:sldChg>
      <pc:sldChg chg="addSp modSp add mod">
        <pc:chgData name="Nane Kratzke" userId="971be13ff4ee5ef6" providerId="LiveId" clId="{99C3B895-3D89-094E-8D8D-5328E68DA2DF}" dt="2020-09-21T06:55:16.051" v="1823" actId="20577"/>
        <pc:sldMkLst>
          <pc:docMk/>
          <pc:sldMk cId="284200008" sldId="402"/>
        </pc:sldMkLst>
        <pc:spChg chg="mod">
          <ac:chgData name="Nane Kratzke" userId="971be13ff4ee5ef6" providerId="LiveId" clId="{99C3B895-3D89-094E-8D8D-5328E68DA2DF}" dt="2020-09-21T06:49:39.828" v="1436" actId="20577"/>
          <ac:spMkLst>
            <pc:docMk/>
            <pc:sldMk cId="284200008" sldId="402"/>
            <ac:spMk id="2" creationId="{5D47ED4D-C65B-4D4F-A1EB-621CE5172A07}"/>
          </ac:spMkLst>
        </pc:spChg>
        <pc:spChg chg="mod">
          <ac:chgData name="Nane Kratzke" userId="971be13ff4ee5ef6" providerId="LiveId" clId="{99C3B895-3D89-094E-8D8D-5328E68DA2DF}" dt="2020-09-21T06:55:16.051" v="1823" actId="20577"/>
          <ac:spMkLst>
            <pc:docMk/>
            <pc:sldMk cId="284200008" sldId="402"/>
            <ac:spMk id="3" creationId="{F87EF179-95A5-164C-A887-F556D1C89BD7}"/>
          </ac:spMkLst>
        </pc:spChg>
        <pc:spChg chg="add mod">
          <ac:chgData name="Nane Kratzke" userId="971be13ff4ee5ef6" providerId="LiveId" clId="{99C3B895-3D89-094E-8D8D-5328E68DA2DF}" dt="2020-09-21T06:52:32.719" v="1520" actId="14100"/>
          <ac:spMkLst>
            <pc:docMk/>
            <pc:sldMk cId="284200008" sldId="402"/>
            <ac:spMk id="5" creationId="{91692DAB-3F6B-3142-A6EF-F5D49255C58D}"/>
          </ac:spMkLst>
        </pc:spChg>
        <pc:spChg chg="add mod">
          <ac:chgData name="Nane Kratzke" userId="971be13ff4ee5ef6" providerId="LiveId" clId="{99C3B895-3D89-094E-8D8D-5328E68DA2DF}" dt="2020-09-21T06:55:07.919" v="1822" actId="6549"/>
          <ac:spMkLst>
            <pc:docMk/>
            <pc:sldMk cId="284200008" sldId="402"/>
            <ac:spMk id="6" creationId="{EF9DAFCC-B351-3248-B5EE-10976804C0B0}"/>
          </ac:spMkLst>
        </pc:spChg>
      </pc:sldChg>
      <pc:sldChg chg="addSp modSp add mod">
        <pc:chgData name="Nane Kratzke" userId="971be13ff4ee5ef6" providerId="LiveId" clId="{99C3B895-3D89-094E-8D8D-5328E68DA2DF}" dt="2020-09-21T07:13:15.768" v="2307" actId="1076"/>
        <pc:sldMkLst>
          <pc:docMk/>
          <pc:sldMk cId="1267612541" sldId="403"/>
        </pc:sldMkLst>
        <pc:spChg chg="mod">
          <ac:chgData name="Nane Kratzke" userId="971be13ff4ee5ef6" providerId="LiveId" clId="{99C3B895-3D89-094E-8D8D-5328E68DA2DF}" dt="2020-09-21T06:56:08.027" v="1844" actId="20577"/>
          <ac:spMkLst>
            <pc:docMk/>
            <pc:sldMk cId="1267612541" sldId="403"/>
            <ac:spMk id="2" creationId="{1AD9A011-ED62-024B-89D9-7F9EC886E372}"/>
          </ac:spMkLst>
        </pc:spChg>
        <pc:spChg chg="add mod">
          <ac:chgData name="Nane Kratzke" userId="971be13ff4ee5ef6" providerId="LiveId" clId="{99C3B895-3D89-094E-8D8D-5328E68DA2DF}" dt="2020-09-21T07:13:10.351" v="2305"/>
          <ac:spMkLst>
            <pc:docMk/>
            <pc:sldMk cId="1267612541" sldId="403"/>
            <ac:spMk id="6" creationId="{A48C8FB1-2688-164D-B316-8DE73F8BFF9C}"/>
          </ac:spMkLst>
        </pc:spChg>
        <pc:picChg chg="add mod">
          <ac:chgData name="Nane Kratzke" userId="971be13ff4ee5ef6" providerId="LiveId" clId="{99C3B895-3D89-094E-8D8D-5328E68DA2DF}" dt="2020-09-21T07:13:15.768" v="2307" actId="1076"/>
          <ac:picMkLst>
            <pc:docMk/>
            <pc:sldMk cId="1267612541" sldId="403"/>
            <ac:picMk id="5" creationId="{1986E8EA-40E6-DA45-9E27-C0B0C3169DBA}"/>
          </ac:picMkLst>
        </pc:picChg>
      </pc:sldChg>
      <pc:sldChg chg="addSp modSp add mod">
        <pc:chgData name="Nane Kratzke" userId="971be13ff4ee5ef6" providerId="LiveId" clId="{99C3B895-3D89-094E-8D8D-5328E68DA2DF}" dt="2020-09-21T07:12:52.143" v="2304" actId="1076"/>
        <pc:sldMkLst>
          <pc:docMk/>
          <pc:sldMk cId="1912849434" sldId="404"/>
        </pc:sldMkLst>
        <pc:spChg chg="mod">
          <ac:chgData name="Nane Kratzke" userId="971be13ff4ee5ef6" providerId="LiveId" clId="{99C3B895-3D89-094E-8D8D-5328E68DA2DF}" dt="2020-09-21T06:58:09.811" v="1945" actId="20577"/>
          <ac:spMkLst>
            <pc:docMk/>
            <pc:sldMk cId="1912849434" sldId="404"/>
            <ac:spMk id="2" creationId="{F550ACAC-D98C-144E-AF25-BE063C572797}"/>
          </ac:spMkLst>
        </pc:spChg>
        <pc:spChg chg="mod">
          <ac:chgData name="Nane Kratzke" userId="971be13ff4ee5ef6" providerId="LiveId" clId="{99C3B895-3D89-094E-8D8D-5328E68DA2DF}" dt="2020-09-21T06:58:03.173" v="1933" actId="20577"/>
          <ac:spMkLst>
            <pc:docMk/>
            <pc:sldMk cId="1912849434" sldId="404"/>
            <ac:spMk id="3" creationId="{9DBFAF22-3897-6B40-9325-AA6B35875067}"/>
          </ac:spMkLst>
        </pc:spChg>
        <pc:spChg chg="add mod">
          <ac:chgData name="Nane Kratzke" userId="971be13ff4ee5ef6" providerId="LiveId" clId="{99C3B895-3D89-094E-8D8D-5328E68DA2DF}" dt="2020-09-21T06:59:24.096" v="1953" actId="1076"/>
          <ac:spMkLst>
            <pc:docMk/>
            <pc:sldMk cId="1912849434" sldId="404"/>
            <ac:spMk id="6" creationId="{4F4631EB-18D7-CA48-A4B5-1F4CC2E5A447}"/>
          </ac:spMkLst>
        </pc:spChg>
        <pc:spChg chg="add mod">
          <ac:chgData name="Nane Kratzke" userId="971be13ff4ee5ef6" providerId="LiveId" clId="{99C3B895-3D89-094E-8D8D-5328E68DA2DF}" dt="2020-09-21T07:12:52.143" v="2304" actId="1076"/>
          <ac:spMkLst>
            <pc:docMk/>
            <pc:sldMk cId="1912849434" sldId="404"/>
            <ac:spMk id="7" creationId="{20CD0F70-5A47-7648-9B53-61207E3AA10A}"/>
          </ac:spMkLst>
        </pc:spChg>
        <pc:picChg chg="add mod">
          <ac:chgData name="Nane Kratzke" userId="971be13ff4ee5ef6" providerId="LiveId" clId="{99C3B895-3D89-094E-8D8D-5328E68DA2DF}" dt="2020-09-21T06:59:28.371" v="1954" actId="14861"/>
          <ac:picMkLst>
            <pc:docMk/>
            <pc:sldMk cId="1912849434" sldId="404"/>
            <ac:picMk id="5" creationId="{D5BBEBB1-8432-B243-A689-D25966391537}"/>
          </ac:picMkLst>
        </pc:picChg>
      </pc:sldChg>
      <pc:sldChg chg="addSp delSp modSp add mod">
        <pc:chgData name="Nane Kratzke" userId="971be13ff4ee5ef6" providerId="LiveId" clId="{99C3B895-3D89-094E-8D8D-5328E68DA2DF}" dt="2020-09-21T07:10:01.545" v="2227" actId="1076"/>
        <pc:sldMkLst>
          <pc:docMk/>
          <pc:sldMk cId="1079793489" sldId="405"/>
        </pc:sldMkLst>
        <pc:spChg chg="mod">
          <ac:chgData name="Nane Kratzke" userId="971be13ff4ee5ef6" providerId="LiveId" clId="{99C3B895-3D89-094E-8D8D-5328E68DA2DF}" dt="2020-09-21T07:02:21.411" v="2004" actId="20577"/>
          <ac:spMkLst>
            <pc:docMk/>
            <pc:sldMk cId="1079793489" sldId="405"/>
            <ac:spMk id="2" creationId="{AE8CBF34-F6D4-E148-A755-1BD840B0378C}"/>
          </ac:spMkLst>
        </pc:spChg>
        <pc:spChg chg="mod">
          <ac:chgData name="Nane Kratzke" userId="971be13ff4ee5ef6" providerId="LiveId" clId="{99C3B895-3D89-094E-8D8D-5328E68DA2DF}" dt="2020-09-21T07:04:22.192" v="2104" actId="20577"/>
          <ac:spMkLst>
            <pc:docMk/>
            <pc:sldMk cId="1079793489" sldId="405"/>
            <ac:spMk id="3" creationId="{D6FB3230-69A5-D14C-934E-05DBFF37EC2F}"/>
          </ac:spMkLst>
        </pc:spChg>
        <pc:spChg chg="add mod">
          <ac:chgData name="Nane Kratzke" userId="971be13ff4ee5ef6" providerId="LiveId" clId="{99C3B895-3D89-094E-8D8D-5328E68DA2DF}" dt="2020-09-21T07:09:43.162" v="2224" actId="1076"/>
          <ac:spMkLst>
            <pc:docMk/>
            <pc:sldMk cId="1079793489" sldId="405"/>
            <ac:spMk id="7" creationId="{51DF989B-0808-F54F-BA5A-5E29CBF3FF1D}"/>
          </ac:spMkLst>
        </pc:spChg>
        <pc:spChg chg="add mod">
          <ac:chgData name="Nane Kratzke" userId="971be13ff4ee5ef6" providerId="LiveId" clId="{99C3B895-3D89-094E-8D8D-5328E68DA2DF}" dt="2020-09-21T07:09:09.177" v="2218" actId="1076"/>
          <ac:spMkLst>
            <pc:docMk/>
            <pc:sldMk cId="1079793489" sldId="405"/>
            <ac:spMk id="8" creationId="{54FEB9C2-F510-9F43-B820-CB2CD66C9CED}"/>
          </ac:spMkLst>
        </pc:spChg>
        <pc:spChg chg="add mod">
          <ac:chgData name="Nane Kratzke" userId="971be13ff4ee5ef6" providerId="LiveId" clId="{99C3B895-3D89-094E-8D8D-5328E68DA2DF}" dt="2020-09-21T07:10:01.545" v="2227" actId="1076"/>
          <ac:spMkLst>
            <pc:docMk/>
            <pc:sldMk cId="1079793489" sldId="405"/>
            <ac:spMk id="9" creationId="{3F56F42B-26D2-0C4E-8ED3-34334B33D570}"/>
          </ac:spMkLst>
        </pc:spChg>
        <pc:spChg chg="add del mod">
          <ac:chgData name="Nane Kratzke" userId="971be13ff4ee5ef6" providerId="LiveId" clId="{99C3B895-3D89-094E-8D8D-5328E68DA2DF}" dt="2020-09-21T07:08:05.499" v="2211" actId="478"/>
          <ac:spMkLst>
            <pc:docMk/>
            <pc:sldMk cId="1079793489" sldId="405"/>
            <ac:spMk id="10" creationId="{2C8AA75B-FCEB-8743-9A6D-B2FA56D0B5ED}"/>
          </ac:spMkLst>
        </pc:spChg>
        <pc:spChg chg="add del mod">
          <ac:chgData name="Nane Kratzke" userId="971be13ff4ee5ef6" providerId="LiveId" clId="{99C3B895-3D89-094E-8D8D-5328E68DA2DF}" dt="2020-09-21T07:08:23.671" v="2213"/>
          <ac:spMkLst>
            <pc:docMk/>
            <pc:sldMk cId="1079793489" sldId="405"/>
            <ac:spMk id="11" creationId="{66A26F91-A5B9-B44B-8119-E58CB91E1916}"/>
          </ac:spMkLst>
        </pc:spChg>
        <pc:picChg chg="add mod">
          <ac:chgData name="Nane Kratzke" userId="971be13ff4ee5ef6" providerId="LiveId" clId="{99C3B895-3D89-094E-8D8D-5328E68DA2DF}" dt="2020-09-21T07:09:43.162" v="2224" actId="1076"/>
          <ac:picMkLst>
            <pc:docMk/>
            <pc:sldMk cId="1079793489" sldId="405"/>
            <ac:picMk id="5" creationId="{B304BCFA-16D6-A747-AD70-49D8B4522A0C}"/>
          </ac:picMkLst>
        </pc:picChg>
        <pc:picChg chg="add mod">
          <ac:chgData name="Nane Kratzke" userId="971be13ff4ee5ef6" providerId="LiveId" clId="{99C3B895-3D89-094E-8D8D-5328E68DA2DF}" dt="2020-09-21T07:09:54.606" v="2226" actId="1076"/>
          <ac:picMkLst>
            <pc:docMk/>
            <pc:sldMk cId="1079793489" sldId="405"/>
            <ac:picMk id="6" creationId="{BFA2E207-5032-5B40-A991-A5A1AE5E38A4}"/>
          </ac:picMkLst>
        </pc:picChg>
      </pc:sldChg>
      <pc:sldChg chg="addSp modSp add mod">
        <pc:chgData name="Nane Kratzke" userId="971be13ff4ee5ef6" providerId="LiveId" clId="{99C3B895-3D89-094E-8D8D-5328E68DA2DF}" dt="2020-09-21T07:13:54.052" v="2311" actId="20577"/>
        <pc:sldMkLst>
          <pc:docMk/>
          <pc:sldMk cId="3258507040" sldId="406"/>
        </pc:sldMkLst>
        <pc:spChg chg="mod">
          <ac:chgData name="Nane Kratzke" userId="971be13ff4ee5ef6" providerId="LiveId" clId="{99C3B895-3D89-094E-8D8D-5328E68DA2DF}" dt="2020-09-21T07:13:54.052" v="2311" actId="20577"/>
          <ac:spMkLst>
            <pc:docMk/>
            <pc:sldMk cId="3258507040" sldId="406"/>
            <ac:spMk id="2" creationId="{3440F374-21EC-BC47-8AA4-EFEA48E2009D}"/>
          </ac:spMkLst>
        </pc:spChg>
        <pc:spChg chg="mod">
          <ac:chgData name="Nane Kratzke" userId="971be13ff4ee5ef6" providerId="LiveId" clId="{99C3B895-3D89-094E-8D8D-5328E68DA2DF}" dt="2020-09-21T07:10:51.208" v="2286" actId="20577"/>
          <ac:spMkLst>
            <pc:docMk/>
            <pc:sldMk cId="3258507040" sldId="406"/>
            <ac:spMk id="3" creationId="{B4B716AD-A671-FB41-A321-D2009688BBB5}"/>
          </ac:spMkLst>
        </pc:spChg>
        <pc:spChg chg="add mod">
          <ac:chgData name="Nane Kratzke" userId="971be13ff4ee5ef6" providerId="LiveId" clId="{99C3B895-3D89-094E-8D8D-5328E68DA2DF}" dt="2020-09-21T07:12:28.002" v="2299"/>
          <ac:spMkLst>
            <pc:docMk/>
            <pc:sldMk cId="3258507040" sldId="406"/>
            <ac:spMk id="6" creationId="{DC3C24EE-5572-EE4C-A853-26EC55060654}"/>
          </ac:spMkLst>
        </pc:spChg>
        <pc:picChg chg="add mod">
          <ac:chgData name="Nane Kratzke" userId="971be13ff4ee5ef6" providerId="LiveId" clId="{99C3B895-3D89-094E-8D8D-5328E68DA2DF}" dt="2020-09-21T07:11:44.248" v="2291" actId="14861"/>
          <ac:picMkLst>
            <pc:docMk/>
            <pc:sldMk cId="3258507040" sldId="406"/>
            <ac:picMk id="5" creationId="{6F2E6CA4-A440-6143-B365-6B591540809B}"/>
          </ac:picMkLst>
        </pc:picChg>
      </pc:sldChg>
      <pc:sldChg chg="addSp delSp modSp add mod">
        <pc:chgData name="Nane Kratzke" userId="971be13ff4ee5ef6" providerId="LiveId" clId="{99C3B895-3D89-094E-8D8D-5328E68DA2DF}" dt="2020-09-21T07:17:33.253" v="2375" actId="478"/>
        <pc:sldMkLst>
          <pc:docMk/>
          <pc:sldMk cId="1680225601" sldId="407"/>
        </pc:sldMkLst>
        <pc:spChg chg="mod">
          <ac:chgData name="Nane Kratzke" userId="971be13ff4ee5ef6" providerId="LiveId" clId="{99C3B895-3D89-094E-8D8D-5328E68DA2DF}" dt="2020-09-21T07:14:53.285" v="2335" actId="20577"/>
          <ac:spMkLst>
            <pc:docMk/>
            <pc:sldMk cId="1680225601" sldId="407"/>
            <ac:spMk id="2" creationId="{AFF77F1D-9B2B-DD42-A9A0-993309BF8863}"/>
          </ac:spMkLst>
        </pc:spChg>
        <pc:spChg chg="mod">
          <ac:chgData name="Nane Kratzke" userId="971be13ff4ee5ef6" providerId="LiveId" clId="{99C3B895-3D89-094E-8D8D-5328E68DA2DF}" dt="2020-09-21T07:15:10.689" v="2362" actId="20577"/>
          <ac:spMkLst>
            <pc:docMk/>
            <pc:sldMk cId="1680225601" sldId="407"/>
            <ac:spMk id="3" creationId="{3C977273-BF94-0C41-8EFD-EF78B10A5AEE}"/>
          </ac:spMkLst>
        </pc:spChg>
        <pc:picChg chg="add mod">
          <ac:chgData name="Nane Kratzke" userId="971be13ff4ee5ef6" providerId="LiveId" clId="{99C3B895-3D89-094E-8D8D-5328E68DA2DF}" dt="2020-09-21T07:16:50.512" v="2373" actId="1076"/>
          <ac:picMkLst>
            <pc:docMk/>
            <pc:sldMk cId="1680225601" sldId="407"/>
            <ac:picMk id="5" creationId="{CDACE30A-F26C-624B-8216-2B3502881BF3}"/>
          </ac:picMkLst>
        </pc:picChg>
        <pc:picChg chg="add del">
          <ac:chgData name="Nane Kratzke" userId="971be13ff4ee5ef6" providerId="LiveId" clId="{99C3B895-3D89-094E-8D8D-5328E68DA2DF}" dt="2020-09-21T07:17:33.253" v="2375" actId="478"/>
          <ac:picMkLst>
            <pc:docMk/>
            <pc:sldMk cId="1680225601" sldId="407"/>
            <ac:picMk id="6" creationId="{D1729D3A-FECC-584C-8B97-5023F6EA7DF3}"/>
          </ac:picMkLst>
        </pc:picChg>
      </pc:sldChg>
      <pc:sldChg chg="addSp delSp modSp add mod">
        <pc:chgData name="Nane Kratzke" userId="971be13ff4ee5ef6" providerId="LiveId" clId="{99C3B895-3D89-094E-8D8D-5328E68DA2DF}" dt="2020-09-21T07:18:23.270" v="2388" actId="1076"/>
        <pc:sldMkLst>
          <pc:docMk/>
          <pc:sldMk cId="3779774743" sldId="408"/>
        </pc:sldMkLst>
        <pc:spChg chg="mod">
          <ac:chgData name="Nane Kratzke" userId="971be13ff4ee5ef6" providerId="LiveId" clId="{99C3B895-3D89-094E-8D8D-5328E68DA2DF}" dt="2020-09-21T07:17:42.319" v="2381" actId="20577"/>
          <ac:spMkLst>
            <pc:docMk/>
            <pc:sldMk cId="3779774743" sldId="408"/>
            <ac:spMk id="3" creationId="{3C977273-BF94-0C41-8EFD-EF78B10A5AEE}"/>
          </ac:spMkLst>
        </pc:spChg>
        <pc:picChg chg="del">
          <ac:chgData name="Nane Kratzke" userId="971be13ff4ee5ef6" providerId="LiveId" clId="{99C3B895-3D89-094E-8D8D-5328E68DA2DF}" dt="2020-09-21T07:18:06.034" v="2382" actId="478"/>
          <ac:picMkLst>
            <pc:docMk/>
            <pc:sldMk cId="3779774743" sldId="408"/>
            <ac:picMk id="5" creationId="{CDACE30A-F26C-624B-8216-2B3502881BF3}"/>
          </ac:picMkLst>
        </pc:picChg>
        <pc:picChg chg="add mod">
          <ac:chgData name="Nane Kratzke" userId="971be13ff4ee5ef6" providerId="LiveId" clId="{99C3B895-3D89-094E-8D8D-5328E68DA2DF}" dt="2020-09-21T07:18:23.270" v="2388" actId="1076"/>
          <ac:picMkLst>
            <pc:docMk/>
            <pc:sldMk cId="3779774743" sldId="408"/>
            <ac:picMk id="6" creationId="{A158269A-4BF3-1A4E-8105-1C84F32202DC}"/>
          </ac:picMkLst>
        </pc:picChg>
      </pc:sldChg>
      <pc:sldChg chg="addSp delSp modSp add mod">
        <pc:chgData name="Nane Kratzke" userId="971be13ff4ee5ef6" providerId="LiveId" clId="{99C3B895-3D89-094E-8D8D-5328E68DA2DF}" dt="2020-09-21T07:26:39.672" v="3270" actId="14861"/>
        <pc:sldMkLst>
          <pc:docMk/>
          <pc:sldMk cId="110797625" sldId="409"/>
        </pc:sldMkLst>
        <pc:spChg chg="mod">
          <ac:chgData name="Nane Kratzke" userId="971be13ff4ee5ef6" providerId="LiveId" clId="{99C3B895-3D89-094E-8D8D-5328E68DA2DF}" dt="2020-09-21T07:19:02.186" v="2445" actId="20577"/>
          <ac:spMkLst>
            <pc:docMk/>
            <pc:sldMk cId="110797625" sldId="409"/>
            <ac:spMk id="3" creationId="{3C977273-BF94-0C41-8EFD-EF78B10A5AEE}"/>
          </ac:spMkLst>
        </pc:spChg>
        <pc:spChg chg="add del mod">
          <ac:chgData name="Nane Kratzke" userId="971be13ff4ee5ef6" providerId="LiveId" clId="{99C3B895-3D89-094E-8D8D-5328E68DA2DF}" dt="2020-09-21T07:19:50.403" v="2484" actId="478"/>
          <ac:spMkLst>
            <pc:docMk/>
            <pc:sldMk cId="110797625" sldId="409"/>
            <ac:spMk id="5" creationId="{D13FFE10-55A9-BB4D-8240-BFB227D7BC26}"/>
          </ac:spMkLst>
        </pc:spChg>
        <pc:spChg chg="add mod">
          <ac:chgData name="Nane Kratzke" userId="971be13ff4ee5ef6" providerId="LiveId" clId="{99C3B895-3D89-094E-8D8D-5328E68DA2DF}" dt="2020-09-21T07:26:27.811" v="3269"/>
          <ac:spMkLst>
            <pc:docMk/>
            <pc:sldMk cId="110797625" sldId="409"/>
            <ac:spMk id="93" creationId="{262939BB-6837-C940-907A-1BA2EFB67163}"/>
          </ac:spMkLst>
        </pc:spChg>
        <pc:graphicFrameChg chg="add mod modGraphic">
          <ac:chgData name="Nane Kratzke" userId="971be13ff4ee5ef6" providerId="LiveId" clId="{99C3B895-3D89-094E-8D8D-5328E68DA2DF}" dt="2020-09-21T07:26:39.672" v="3270" actId="14861"/>
          <ac:graphicFrameMkLst>
            <pc:docMk/>
            <pc:sldMk cId="110797625" sldId="409"/>
            <ac:graphicFrameMk id="7" creationId="{3F72C47A-F88F-6A47-84C6-5099B00FAF2F}"/>
          </ac:graphicFrameMkLst>
        </pc:graphicFrameChg>
        <pc:picChg chg="del">
          <ac:chgData name="Nane Kratzke" userId="971be13ff4ee5ef6" providerId="LiveId" clId="{99C3B895-3D89-094E-8D8D-5328E68DA2DF}" dt="2020-09-21T07:18:44.420" v="2406" actId="478"/>
          <ac:picMkLst>
            <pc:docMk/>
            <pc:sldMk cId="110797625" sldId="409"/>
            <ac:picMk id="6" creationId="{A158269A-4BF3-1A4E-8105-1C84F32202DC}"/>
          </ac:picMkLst>
        </pc:picChg>
        <pc:picChg chg="add del">
          <ac:chgData name="Nane Kratzke" userId="971be13ff4ee5ef6" providerId="LiveId" clId="{99C3B895-3D89-094E-8D8D-5328E68DA2DF}" dt="2020-09-21T07:19:22.057" v="2448"/>
          <ac:picMkLst>
            <pc:docMk/>
            <pc:sldMk cId="110797625" sldId="409"/>
            <ac:picMk id="2049" creationId="{75FD354F-1ED6-FD47-B4FE-ED27FF8CF09B}"/>
          </ac:picMkLst>
        </pc:picChg>
        <pc:picChg chg="add del">
          <ac:chgData name="Nane Kratzke" userId="971be13ff4ee5ef6" providerId="LiveId" clId="{99C3B895-3D89-094E-8D8D-5328E68DA2DF}" dt="2020-09-21T07:19:22.057" v="2448"/>
          <ac:picMkLst>
            <pc:docMk/>
            <pc:sldMk cId="110797625" sldId="409"/>
            <ac:picMk id="2050" creationId="{DEAAF7FC-0CDB-DC47-9970-0CC8F1FADEB9}"/>
          </ac:picMkLst>
        </pc:picChg>
        <pc:picChg chg="add del">
          <ac:chgData name="Nane Kratzke" userId="971be13ff4ee5ef6" providerId="LiveId" clId="{99C3B895-3D89-094E-8D8D-5328E68DA2DF}" dt="2020-09-21T07:19:22.057" v="2448"/>
          <ac:picMkLst>
            <pc:docMk/>
            <pc:sldMk cId="110797625" sldId="409"/>
            <ac:picMk id="2051" creationId="{6A9EEB28-799C-5448-8471-E2C2FE51FB54}"/>
          </ac:picMkLst>
        </pc:picChg>
        <pc:picChg chg="add del">
          <ac:chgData name="Nane Kratzke" userId="971be13ff4ee5ef6" providerId="LiveId" clId="{99C3B895-3D89-094E-8D8D-5328E68DA2DF}" dt="2020-09-21T07:19:22.057" v="2448"/>
          <ac:picMkLst>
            <pc:docMk/>
            <pc:sldMk cId="110797625" sldId="409"/>
            <ac:picMk id="2052" creationId="{E3F79964-16B2-3042-A296-C023E5D85416}"/>
          </ac:picMkLst>
        </pc:picChg>
        <pc:picChg chg="add del">
          <ac:chgData name="Nane Kratzke" userId="971be13ff4ee5ef6" providerId="LiveId" clId="{99C3B895-3D89-094E-8D8D-5328E68DA2DF}" dt="2020-09-21T07:19:22.057" v="2448"/>
          <ac:picMkLst>
            <pc:docMk/>
            <pc:sldMk cId="110797625" sldId="409"/>
            <ac:picMk id="2053" creationId="{359F812C-2FD8-ED42-8CC5-62A4A0922A2D}"/>
          </ac:picMkLst>
        </pc:picChg>
        <pc:picChg chg="add del">
          <ac:chgData name="Nane Kratzke" userId="971be13ff4ee5ef6" providerId="LiveId" clId="{99C3B895-3D89-094E-8D8D-5328E68DA2DF}" dt="2020-09-21T07:19:22.057" v="2448"/>
          <ac:picMkLst>
            <pc:docMk/>
            <pc:sldMk cId="110797625" sldId="409"/>
            <ac:picMk id="2054" creationId="{2099639D-8206-3F47-81A5-DD498C50BCE7}"/>
          </ac:picMkLst>
        </pc:picChg>
        <pc:picChg chg="add del">
          <ac:chgData name="Nane Kratzke" userId="971be13ff4ee5ef6" providerId="LiveId" clId="{99C3B895-3D89-094E-8D8D-5328E68DA2DF}" dt="2020-09-21T07:19:22.057" v="2448"/>
          <ac:picMkLst>
            <pc:docMk/>
            <pc:sldMk cId="110797625" sldId="409"/>
            <ac:picMk id="2055" creationId="{F90C59D0-1EE2-B24B-84DA-17EE99B90581}"/>
          </ac:picMkLst>
        </pc:picChg>
        <pc:picChg chg="add del">
          <ac:chgData name="Nane Kratzke" userId="971be13ff4ee5ef6" providerId="LiveId" clId="{99C3B895-3D89-094E-8D8D-5328E68DA2DF}" dt="2020-09-21T07:19:22.057" v="2448"/>
          <ac:picMkLst>
            <pc:docMk/>
            <pc:sldMk cId="110797625" sldId="409"/>
            <ac:picMk id="2056" creationId="{69A20A52-6C77-6040-9D7E-44C89B2958F5}"/>
          </ac:picMkLst>
        </pc:picChg>
        <pc:picChg chg="add del">
          <ac:chgData name="Nane Kratzke" userId="971be13ff4ee5ef6" providerId="LiveId" clId="{99C3B895-3D89-094E-8D8D-5328E68DA2DF}" dt="2020-09-21T07:19:22.057" v="2448"/>
          <ac:picMkLst>
            <pc:docMk/>
            <pc:sldMk cId="110797625" sldId="409"/>
            <ac:picMk id="2057" creationId="{9F089FD7-4230-E44F-BBFF-4FBAE8B12BDB}"/>
          </ac:picMkLst>
        </pc:picChg>
        <pc:picChg chg="add del">
          <ac:chgData name="Nane Kratzke" userId="971be13ff4ee5ef6" providerId="LiveId" clId="{99C3B895-3D89-094E-8D8D-5328E68DA2DF}" dt="2020-09-21T07:19:22.057" v="2448"/>
          <ac:picMkLst>
            <pc:docMk/>
            <pc:sldMk cId="110797625" sldId="409"/>
            <ac:picMk id="2058" creationId="{EE5CA47A-9823-9544-8E6B-D97A2ADEA6B9}"/>
          </ac:picMkLst>
        </pc:picChg>
        <pc:picChg chg="add del">
          <ac:chgData name="Nane Kratzke" userId="971be13ff4ee5ef6" providerId="LiveId" clId="{99C3B895-3D89-094E-8D8D-5328E68DA2DF}" dt="2020-09-21T07:19:22.057" v="2448"/>
          <ac:picMkLst>
            <pc:docMk/>
            <pc:sldMk cId="110797625" sldId="409"/>
            <ac:picMk id="2059" creationId="{8FEC41A1-C539-D940-BCF4-14E9E3063CF4}"/>
          </ac:picMkLst>
        </pc:picChg>
        <pc:picChg chg="add del">
          <ac:chgData name="Nane Kratzke" userId="971be13ff4ee5ef6" providerId="LiveId" clId="{99C3B895-3D89-094E-8D8D-5328E68DA2DF}" dt="2020-09-21T07:19:22.057" v="2448"/>
          <ac:picMkLst>
            <pc:docMk/>
            <pc:sldMk cId="110797625" sldId="409"/>
            <ac:picMk id="2060" creationId="{852CC9E8-3157-3F4A-BC7E-01F9F524CA0F}"/>
          </ac:picMkLst>
        </pc:picChg>
        <pc:picChg chg="add del">
          <ac:chgData name="Nane Kratzke" userId="971be13ff4ee5ef6" providerId="LiveId" clId="{99C3B895-3D89-094E-8D8D-5328E68DA2DF}" dt="2020-09-21T07:19:22.057" v="2448"/>
          <ac:picMkLst>
            <pc:docMk/>
            <pc:sldMk cId="110797625" sldId="409"/>
            <ac:picMk id="2061" creationId="{71F66034-E0DF-2E43-86D3-E80E4985642C}"/>
          </ac:picMkLst>
        </pc:picChg>
        <pc:picChg chg="add del">
          <ac:chgData name="Nane Kratzke" userId="971be13ff4ee5ef6" providerId="LiveId" clId="{99C3B895-3D89-094E-8D8D-5328E68DA2DF}" dt="2020-09-21T07:19:22.057" v="2448"/>
          <ac:picMkLst>
            <pc:docMk/>
            <pc:sldMk cId="110797625" sldId="409"/>
            <ac:picMk id="2062" creationId="{D97B0F26-2C95-8649-BE09-EE216CD561B8}"/>
          </ac:picMkLst>
        </pc:picChg>
        <pc:picChg chg="add del">
          <ac:chgData name="Nane Kratzke" userId="971be13ff4ee5ef6" providerId="LiveId" clId="{99C3B895-3D89-094E-8D8D-5328E68DA2DF}" dt="2020-09-21T07:19:22.057" v="2448"/>
          <ac:picMkLst>
            <pc:docMk/>
            <pc:sldMk cId="110797625" sldId="409"/>
            <ac:picMk id="2063" creationId="{1250F56C-6891-BC4A-AAB5-4B22D4FFE02C}"/>
          </ac:picMkLst>
        </pc:picChg>
        <pc:picChg chg="add del">
          <ac:chgData name="Nane Kratzke" userId="971be13ff4ee5ef6" providerId="LiveId" clId="{99C3B895-3D89-094E-8D8D-5328E68DA2DF}" dt="2020-09-21T07:19:22.057" v="2448"/>
          <ac:picMkLst>
            <pc:docMk/>
            <pc:sldMk cId="110797625" sldId="409"/>
            <ac:picMk id="2064" creationId="{6AE84495-C5E3-D642-B501-E4D3DFD57812}"/>
          </ac:picMkLst>
        </pc:picChg>
        <pc:picChg chg="add del">
          <ac:chgData name="Nane Kratzke" userId="971be13ff4ee5ef6" providerId="LiveId" clId="{99C3B895-3D89-094E-8D8D-5328E68DA2DF}" dt="2020-09-21T07:19:22.057" v="2448"/>
          <ac:picMkLst>
            <pc:docMk/>
            <pc:sldMk cId="110797625" sldId="409"/>
            <ac:picMk id="2065" creationId="{464B74BC-B816-A24D-9EC4-3CF8147F78BC}"/>
          </ac:picMkLst>
        </pc:picChg>
        <pc:picChg chg="add del">
          <ac:chgData name="Nane Kratzke" userId="971be13ff4ee5ef6" providerId="LiveId" clId="{99C3B895-3D89-094E-8D8D-5328E68DA2DF}" dt="2020-09-21T07:19:22.057" v="2448"/>
          <ac:picMkLst>
            <pc:docMk/>
            <pc:sldMk cId="110797625" sldId="409"/>
            <ac:picMk id="2066" creationId="{3EB82646-DF90-B64B-A43A-0EEA00F426A2}"/>
          </ac:picMkLst>
        </pc:picChg>
        <pc:picChg chg="add del">
          <ac:chgData name="Nane Kratzke" userId="971be13ff4ee5ef6" providerId="LiveId" clId="{99C3B895-3D89-094E-8D8D-5328E68DA2DF}" dt="2020-09-21T07:19:22.057" v="2448"/>
          <ac:picMkLst>
            <pc:docMk/>
            <pc:sldMk cId="110797625" sldId="409"/>
            <ac:picMk id="2067" creationId="{5672188A-E2CF-4D4F-A120-140860AA6FCA}"/>
          </ac:picMkLst>
        </pc:picChg>
        <pc:picChg chg="add del">
          <ac:chgData name="Nane Kratzke" userId="971be13ff4ee5ef6" providerId="LiveId" clId="{99C3B895-3D89-094E-8D8D-5328E68DA2DF}" dt="2020-09-21T07:19:22.057" v="2448"/>
          <ac:picMkLst>
            <pc:docMk/>
            <pc:sldMk cId="110797625" sldId="409"/>
            <ac:picMk id="2068" creationId="{9DBC342F-AEF3-4645-9D6E-BEE41956B857}"/>
          </ac:picMkLst>
        </pc:picChg>
        <pc:picChg chg="add del">
          <ac:chgData name="Nane Kratzke" userId="971be13ff4ee5ef6" providerId="LiveId" clId="{99C3B895-3D89-094E-8D8D-5328E68DA2DF}" dt="2020-09-21T07:19:22.057" v="2448"/>
          <ac:picMkLst>
            <pc:docMk/>
            <pc:sldMk cId="110797625" sldId="409"/>
            <ac:picMk id="2069" creationId="{0A1F0FA1-A15D-974D-9429-F21170114FD1}"/>
          </ac:picMkLst>
        </pc:picChg>
        <pc:picChg chg="add del">
          <ac:chgData name="Nane Kratzke" userId="971be13ff4ee5ef6" providerId="LiveId" clId="{99C3B895-3D89-094E-8D8D-5328E68DA2DF}" dt="2020-09-21T07:19:22.057" v="2448"/>
          <ac:picMkLst>
            <pc:docMk/>
            <pc:sldMk cId="110797625" sldId="409"/>
            <ac:picMk id="2070" creationId="{02EDBFD7-E3B6-434A-8D85-6E7502441409}"/>
          </ac:picMkLst>
        </pc:picChg>
        <pc:picChg chg="add del">
          <ac:chgData name="Nane Kratzke" userId="971be13ff4ee5ef6" providerId="LiveId" clId="{99C3B895-3D89-094E-8D8D-5328E68DA2DF}" dt="2020-09-21T07:19:22.057" v="2448"/>
          <ac:picMkLst>
            <pc:docMk/>
            <pc:sldMk cId="110797625" sldId="409"/>
            <ac:picMk id="2071" creationId="{6811E707-4CC4-EA4D-85EF-F60D0FC89D31}"/>
          </ac:picMkLst>
        </pc:picChg>
        <pc:picChg chg="add del">
          <ac:chgData name="Nane Kratzke" userId="971be13ff4ee5ef6" providerId="LiveId" clId="{99C3B895-3D89-094E-8D8D-5328E68DA2DF}" dt="2020-09-21T07:19:22.057" v="2448"/>
          <ac:picMkLst>
            <pc:docMk/>
            <pc:sldMk cId="110797625" sldId="409"/>
            <ac:picMk id="2072" creationId="{D55B5761-C4B7-2847-B163-21A85B4D3DB8}"/>
          </ac:picMkLst>
        </pc:picChg>
        <pc:picChg chg="add del">
          <ac:chgData name="Nane Kratzke" userId="971be13ff4ee5ef6" providerId="LiveId" clId="{99C3B895-3D89-094E-8D8D-5328E68DA2DF}" dt="2020-09-21T07:19:22.057" v="2448"/>
          <ac:picMkLst>
            <pc:docMk/>
            <pc:sldMk cId="110797625" sldId="409"/>
            <ac:picMk id="2073" creationId="{7A8B15AA-9A95-2E4D-903E-A4ADA8DD226B}"/>
          </ac:picMkLst>
        </pc:picChg>
        <pc:picChg chg="add del">
          <ac:chgData name="Nane Kratzke" userId="971be13ff4ee5ef6" providerId="LiveId" clId="{99C3B895-3D89-094E-8D8D-5328E68DA2DF}" dt="2020-09-21T07:19:22.057" v="2448"/>
          <ac:picMkLst>
            <pc:docMk/>
            <pc:sldMk cId="110797625" sldId="409"/>
            <ac:picMk id="2074" creationId="{CF95493D-40AF-0D41-A3D7-F9A7F3CEC75E}"/>
          </ac:picMkLst>
        </pc:picChg>
        <pc:picChg chg="add del">
          <ac:chgData name="Nane Kratzke" userId="971be13ff4ee5ef6" providerId="LiveId" clId="{99C3B895-3D89-094E-8D8D-5328E68DA2DF}" dt="2020-09-21T07:19:22.057" v="2448"/>
          <ac:picMkLst>
            <pc:docMk/>
            <pc:sldMk cId="110797625" sldId="409"/>
            <ac:picMk id="2075" creationId="{D503F6C6-7FE9-3344-A1F1-59897A924FA6}"/>
          </ac:picMkLst>
        </pc:picChg>
        <pc:picChg chg="add del">
          <ac:chgData name="Nane Kratzke" userId="971be13ff4ee5ef6" providerId="LiveId" clId="{99C3B895-3D89-094E-8D8D-5328E68DA2DF}" dt="2020-09-21T07:19:22.057" v="2448"/>
          <ac:picMkLst>
            <pc:docMk/>
            <pc:sldMk cId="110797625" sldId="409"/>
            <ac:picMk id="2076" creationId="{5812BB01-74D1-BC41-B05B-A846F59519CC}"/>
          </ac:picMkLst>
        </pc:picChg>
        <pc:picChg chg="add del">
          <ac:chgData name="Nane Kratzke" userId="971be13ff4ee5ef6" providerId="LiveId" clId="{99C3B895-3D89-094E-8D8D-5328E68DA2DF}" dt="2020-09-21T07:19:22.057" v="2448"/>
          <ac:picMkLst>
            <pc:docMk/>
            <pc:sldMk cId="110797625" sldId="409"/>
            <ac:picMk id="2077" creationId="{D1A7EDAA-FEA3-8C42-A419-F88D5BFEB848}"/>
          </ac:picMkLst>
        </pc:picChg>
        <pc:picChg chg="add del">
          <ac:chgData name="Nane Kratzke" userId="971be13ff4ee5ef6" providerId="LiveId" clId="{99C3B895-3D89-094E-8D8D-5328E68DA2DF}" dt="2020-09-21T07:19:22.057" v="2448"/>
          <ac:picMkLst>
            <pc:docMk/>
            <pc:sldMk cId="110797625" sldId="409"/>
            <ac:picMk id="2078" creationId="{53EC4C86-9896-034F-847C-1F8D6B63833C}"/>
          </ac:picMkLst>
        </pc:picChg>
        <pc:picChg chg="add del">
          <ac:chgData name="Nane Kratzke" userId="971be13ff4ee5ef6" providerId="LiveId" clId="{99C3B895-3D89-094E-8D8D-5328E68DA2DF}" dt="2020-09-21T07:19:22.057" v="2448"/>
          <ac:picMkLst>
            <pc:docMk/>
            <pc:sldMk cId="110797625" sldId="409"/>
            <ac:picMk id="2079" creationId="{70754F6A-9B18-E045-8E55-388A5894F5D3}"/>
          </ac:picMkLst>
        </pc:picChg>
        <pc:picChg chg="add del">
          <ac:chgData name="Nane Kratzke" userId="971be13ff4ee5ef6" providerId="LiveId" clId="{99C3B895-3D89-094E-8D8D-5328E68DA2DF}" dt="2020-09-21T07:19:22.057" v="2448"/>
          <ac:picMkLst>
            <pc:docMk/>
            <pc:sldMk cId="110797625" sldId="409"/>
            <ac:picMk id="2080" creationId="{FC532F21-D653-7045-8B1D-9291A86615E2}"/>
          </ac:picMkLst>
        </pc:picChg>
        <pc:picChg chg="add del">
          <ac:chgData name="Nane Kratzke" userId="971be13ff4ee5ef6" providerId="LiveId" clId="{99C3B895-3D89-094E-8D8D-5328E68DA2DF}" dt="2020-09-21T07:19:22.057" v="2448"/>
          <ac:picMkLst>
            <pc:docMk/>
            <pc:sldMk cId="110797625" sldId="409"/>
            <ac:picMk id="2081" creationId="{D0D29FED-1C34-8E4C-A001-EAB04B26AC64}"/>
          </ac:picMkLst>
        </pc:picChg>
        <pc:picChg chg="add del">
          <ac:chgData name="Nane Kratzke" userId="971be13ff4ee5ef6" providerId="LiveId" clId="{99C3B895-3D89-094E-8D8D-5328E68DA2DF}" dt="2020-09-21T07:19:22.057" v="2448"/>
          <ac:picMkLst>
            <pc:docMk/>
            <pc:sldMk cId="110797625" sldId="409"/>
            <ac:picMk id="2082" creationId="{F23AC264-4548-054C-B399-2688F06B230E}"/>
          </ac:picMkLst>
        </pc:picChg>
        <pc:picChg chg="add del">
          <ac:chgData name="Nane Kratzke" userId="971be13ff4ee5ef6" providerId="LiveId" clId="{99C3B895-3D89-094E-8D8D-5328E68DA2DF}" dt="2020-09-21T07:19:22.057" v="2448"/>
          <ac:picMkLst>
            <pc:docMk/>
            <pc:sldMk cId="110797625" sldId="409"/>
            <ac:picMk id="2083" creationId="{59BFF0CF-6FE9-3549-A6E9-4575D7D1977A}"/>
          </ac:picMkLst>
        </pc:picChg>
        <pc:picChg chg="add del">
          <ac:chgData name="Nane Kratzke" userId="971be13ff4ee5ef6" providerId="LiveId" clId="{99C3B895-3D89-094E-8D8D-5328E68DA2DF}" dt="2020-09-21T07:19:22.057" v="2448"/>
          <ac:picMkLst>
            <pc:docMk/>
            <pc:sldMk cId="110797625" sldId="409"/>
            <ac:picMk id="2084" creationId="{F8FEDB29-14A0-CD48-94C3-F4CECD2D40E7}"/>
          </ac:picMkLst>
        </pc:picChg>
        <pc:picChg chg="add del">
          <ac:chgData name="Nane Kratzke" userId="971be13ff4ee5ef6" providerId="LiveId" clId="{99C3B895-3D89-094E-8D8D-5328E68DA2DF}" dt="2020-09-21T07:19:22.057" v="2448"/>
          <ac:picMkLst>
            <pc:docMk/>
            <pc:sldMk cId="110797625" sldId="409"/>
            <ac:picMk id="2085" creationId="{93E4B0F0-2A7B-FE4E-888C-57D54F8B799B}"/>
          </ac:picMkLst>
        </pc:picChg>
        <pc:picChg chg="add del">
          <ac:chgData name="Nane Kratzke" userId="971be13ff4ee5ef6" providerId="LiveId" clId="{99C3B895-3D89-094E-8D8D-5328E68DA2DF}" dt="2020-09-21T07:19:22.057" v="2448"/>
          <ac:picMkLst>
            <pc:docMk/>
            <pc:sldMk cId="110797625" sldId="409"/>
            <ac:picMk id="2086" creationId="{50924C55-E568-B845-B23A-A51C9321CDB1}"/>
          </ac:picMkLst>
        </pc:picChg>
        <pc:picChg chg="add del">
          <ac:chgData name="Nane Kratzke" userId="971be13ff4ee5ef6" providerId="LiveId" clId="{99C3B895-3D89-094E-8D8D-5328E68DA2DF}" dt="2020-09-21T07:19:22.057" v="2448"/>
          <ac:picMkLst>
            <pc:docMk/>
            <pc:sldMk cId="110797625" sldId="409"/>
            <ac:picMk id="2087" creationId="{A90235C1-5834-5C41-A878-B8FFAB7C885B}"/>
          </ac:picMkLst>
        </pc:picChg>
        <pc:picChg chg="add del">
          <ac:chgData name="Nane Kratzke" userId="971be13ff4ee5ef6" providerId="LiveId" clId="{99C3B895-3D89-094E-8D8D-5328E68DA2DF}" dt="2020-09-21T07:19:22.057" v="2448"/>
          <ac:picMkLst>
            <pc:docMk/>
            <pc:sldMk cId="110797625" sldId="409"/>
            <ac:picMk id="2088" creationId="{FACD3A85-C73E-5749-98A7-D66636967C71}"/>
          </ac:picMkLst>
        </pc:picChg>
        <pc:picChg chg="add del">
          <ac:chgData name="Nane Kratzke" userId="971be13ff4ee5ef6" providerId="LiveId" clId="{99C3B895-3D89-094E-8D8D-5328E68DA2DF}" dt="2020-09-21T07:19:22.057" v="2448"/>
          <ac:picMkLst>
            <pc:docMk/>
            <pc:sldMk cId="110797625" sldId="409"/>
            <ac:picMk id="2089" creationId="{CE70C98C-8213-1F4E-A9DD-0AEF9A1E05B0}"/>
          </ac:picMkLst>
        </pc:picChg>
        <pc:picChg chg="add del">
          <ac:chgData name="Nane Kratzke" userId="971be13ff4ee5ef6" providerId="LiveId" clId="{99C3B895-3D89-094E-8D8D-5328E68DA2DF}" dt="2020-09-21T07:19:22.057" v="2448"/>
          <ac:picMkLst>
            <pc:docMk/>
            <pc:sldMk cId="110797625" sldId="409"/>
            <ac:picMk id="2090" creationId="{250DC99B-470A-2043-9023-02D41466EFA0}"/>
          </ac:picMkLst>
        </pc:picChg>
        <pc:picChg chg="add del">
          <ac:chgData name="Nane Kratzke" userId="971be13ff4ee5ef6" providerId="LiveId" clId="{99C3B895-3D89-094E-8D8D-5328E68DA2DF}" dt="2020-09-21T07:19:22.057" v="2448"/>
          <ac:picMkLst>
            <pc:docMk/>
            <pc:sldMk cId="110797625" sldId="409"/>
            <ac:picMk id="2091" creationId="{DB75CDBE-99FB-934F-AB09-D98DB82332D3}"/>
          </ac:picMkLst>
        </pc:picChg>
        <pc:picChg chg="add del">
          <ac:chgData name="Nane Kratzke" userId="971be13ff4ee5ef6" providerId="LiveId" clId="{99C3B895-3D89-094E-8D8D-5328E68DA2DF}" dt="2020-09-21T07:19:22.057" v="2448"/>
          <ac:picMkLst>
            <pc:docMk/>
            <pc:sldMk cId="110797625" sldId="409"/>
            <ac:picMk id="2092" creationId="{CD32E754-5ED5-634D-9B3B-BCAD5427F2EF}"/>
          </ac:picMkLst>
        </pc:picChg>
        <pc:picChg chg="add del">
          <ac:chgData name="Nane Kratzke" userId="971be13ff4ee5ef6" providerId="LiveId" clId="{99C3B895-3D89-094E-8D8D-5328E68DA2DF}" dt="2020-09-21T07:19:22.057" v="2448"/>
          <ac:picMkLst>
            <pc:docMk/>
            <pc:sldMk cId="110797625" sldId="409"/>
            <ac:picMk id="2093" creationId="{13DBE12B-E456-CD47-8746-EB9928D35E78}"/>
          </ac:picMkLst>
        </pc:picChg>
        <pc:picChg chg="add del">
          <ac:chgData name="Nane Kratzke" userId="971be13ff4ee5ef6" providerId="LiveId" clId="{99C3B895-3D89-094E-8D8D-5328E68DA2DF}" dt="2020-09-21T07:19:22.057" v="2448"/>
          <ac:picMkLst>
            <pc:docMk/>
            <pc:sldMk cId="110797625" sldId="409"/>
            <ac:picMk id="2094" creationId="{FE584BCF-F97E-D141-9DC2-AE81AD53AED0}"/>
          </ac:picMkLst>
        </pc:picChg>
        <pc:picChg chg="add del">
          <ac:chgData name="Nane Kratzke" userId="971be13ff4ee5ef6" providerId="LiveId" clId="{99C3B895-3D89-094E-8D8D-5328E68DA2DF}" dt="2020-09-21T07:19:22.057" v="2448"/>
          <ac:picMkLst>
            <pc:docMk/>
            <pc:sldMk cId="110797625" sldId="409"/>
            <ac:picMk id="2095" creationId="{75ADA01A-CC89-6542-A428-627A8DCB898C}"/>
          </ac:picMkLst>
        </pc:picChg>
        <pc:picChg chg="add del">
          <ac:chgData name="Nane Kratzke" userId="971be13ff4ee5ef6" providerId="LiveId" clId="{99C3B895-3D89-094E-8D8D-5328E68DA2DF}" dt="2020-09-21T07:19:22.057" v="2448"/>
          <ac:picMkLst>
            <pc:docMk/>
            <pc:sldMk cId="110797625" sldId="409"/>
            <ac:picMk id="2096" creationId="{46EFB412-1C0E-3F47-9DBB-6F934E029842}"/>
          </ac:picMkLst>
        </pc:picChg>
        <pc:picChg chg="add del">
          <ac:chgData name="Nane Kratzke" userId="971be13ff4ee5ef6" providerId="LiveId" clId="{99C3B895-3D89-094E-8D8D-5328E68DA2DF}" dt="2020-09-21T07:19:22.057" v="2448"/>
          <ac:picMkLst>
            <pc:docMk/>
            <pc:sldMk cId="110797625" sldId="409"/>
            <ac:picMk id="2097" creationId="{154647B0-147E-3A4E-BF30-FDF2FAC1E092}"/>
          </ac:picMkLst>
        </pc:picChg>
        <pc:picChg chg="add del">
          <ac:chgData name="Nane Kratzke" userId="971be13ff4ee5ef6" providerId="LiveId" clId="{99C3B895-3D89-094E-8D8D-5328E68DA2DF}" dt="2020-09-21T07:19:22.057" v="2448"/>
          <ac:picMkLst>
            <pc:docMk/>
            <pc:sldMk cId="110797625" sldId="409"/>
            <ac:picMk id="2098" creationId="{427BDE4F-A3B0-4D44-8599-FF37B574DEDD}"/>
          </ac:picMkLst>
        </pc:picChg>
        <pc:picChg chg="add del">
          <ac:chgData name="Nane Kratzke" userId="971be13ff4ee5ef6" providerId="LiveId" clId="{99C3B895-3D89-094E-8D8D-5328E68DA2DF}" dt="2020-09-21T07:19:22.057" v="2448"/>
          <ac:picMkLst>
            <pc:docMk/>
            <pc:sldMk cId="110797625" sldId="409"/>
            <ac:picMk id="2099" creationId="{8D23E575-E638-AA47-9248-7847F67262AD}"/>
          </ac:picMkLst>
        </pc:picChg>
        <pc:picChg chg="add del">
          <ac:chgData name="Nane Kratzke" userId="971be13ff4ee5ef6" providerId="LiveId" clId="{99C3B895-3D89-094E-8D8D-5328E68DA2DF}" dt="2020-09-21T07:19:22.057" v="2448"/>
          <ac:picMkLst>
            <pc:docMk/>
            <pc:sldMk cId="110797625" sldId="409"/>
            <ac:picMk id="2100" creationId="{EEBE9A0F-CD54-F741-892F-B05530F2850D}"/>
          </ac:picMkLst>
        </pc:picChg>
        <pc:picChg chg="add del">
          <ac:chgData name="Nane Kratzke" userId="971be13ff4ee5ef6" providerId="LiveId" clId="{99C3B895-3D89-094E-8D8D-5328E68DA2DF}" dt="2020-09-21T07:19:22.057" v="2448"/>
          <ac:picMkLst>
            <pc:docMk/>
            <pc:sldMk cId="110797625" sldId="409"/>
            <ac:picMk id="2101" creationId="{AEAE61FB-230C-2F4C-80FA-123C2800FF60}"/>
          </ac:picMkLst>
        </pc:picChg>
        <pc:picChg chg="add del">
          <ac:chgData name="Nane Kratzke" userId="971be13ff4ee5ef6" providerId="LiveId" clId="{99C3B895-3D89-094E-8D8D-5328E68DA2DF}" dt="2020-09-21T07:19:22.057" v="2448"/>
          <ac:picMkLst>
            <pc:docMk/>
            <pc:sldMk cId="110797625" sldId="409"/>
            <ac:picMk id="2102" creationId="{BF806A08-DE50-2744-A1AF-79CA42C6D95A}"/>
          </ac:picMkLst>
        </pc:picChg>
        <pc:picChg chg="add del">
          <ac:chgData name="Nane Kratzke" userId="971be13ff4ee5ef6" providerId="LiveId" clId="{99C3B895-3D89-094E-8D8D-5328E68DA2DF}" dt="2020-09-21T07:19:22.057" v="2448"/>
          <ac:picMkLst>
            <pc:docMk/>
            <pc:sldMk cId="110797625" sldId="409"/>
            <ac:picMk id="2103" creationId="{1AABF077-C033-8C43-BAB6-C2BA0829F3AA}"/>
          </ac:picMkLst>
        </pc:picChg>
        <pc:picChg chg="add del">
          <ac:chgData name="Nane Kratzke" userId="971be13ff4ee5ef6" providerId="LiveId" clId="{99C3B895-3D89-094E-8D8D-5328E68DA2DF}" dt="2020-09-21T07:19:22.057" v="2448"/>
          <ac:picMkLst>
            <pc:docMk/>
            <pc:sldMk cId="110797625" sldId="409"/>
            <ac:picMk id="2104" creationId="{D8AD25AE-AC57-1A41-8E6B-63763C633C18}"/>
          </ac:picMkLst>
        </pc:picChg>
        <pc:picChg chg="add del">
          <ac:chgData name="Nane Kratzke" userId="971be13ff4ee5ef6" providerId="LiveId" clId="{99C3B895-3D89-094E-8D8D-5328E68DA2DF}" dt="2020-09-21T07:19:22.057" v="2448"/>
          <ac:picMkLst>
            <pc:docMk/>
            <pc:sldMk cId="110797625" sldId="409"/>
            <ac:picMk id="2105" creationId="{62E9D53A-0ED5-064C-B73D-2FCC95EF265E}"/>
          </ac:picMkLst>
        </pc:picChg>
        <pc:picChg chg="add del">
          <ac:chgData name="Nane Kratzke" userId="971be13ff4ee5ef6" providerId="LiveId" clId="{99C3B895-3D89-094E-8D8D-5328E68DA2DF}" dt="2020-09-21T07:19:22.057" v="2448"/>
          <ac:picMkLst>
            <pc:docMk/>
            <pc:sldMk cId="110797625" sldId="409"/>
            <ac:picMk id="2106" creationId="{2756FED4-4464-6148-B7E5-79A8A202ECB0}"/>
          </ac:picMkLst>
        </pc:picChg>
        <pc:picChg chg="add del">
          <ac:chgData name="Nane Kratzke" userId="971be13ff4ee5ef6" providerId="LiveId" clId="{99C3B895-3D89-094E-8D8D-5328E68DA2DF}" dt="2020-09-21T07:19:22.057" v="2448"/>
          <ac:picMkLst>
            <pc:docMk/>
            <pc:sldMk cId="110797625" sldId="409"/>
            <ac:picMk id="2107" creationId="{3D139F20-8047-834F-B82A-C6F0F82FBAB1}"/>
          </ac:picMkLst>
        </pc:picChg>
        <pc:picChg chg="add del">
          <ac:chgData name="Nane Kratzke" userId="971be13ff4ee5ef6" providerId="LiveId" clId="{99C3B895-3D89-094E-8D8D-5328E68DA2DF}" dt="2020-09-21T07:19:22.057" v="2448"/>
          <ac:picMkLst>
            <pc:docMk/>
            <pc:sldMk cId="110797625" sldId="409"/>
            <ac:picMk id="2108" creationId="{D4C90D86-65B5-914A-B698-985FDA2E8BC7}"/>
          </ac:picMkLst>
        </pc:picChg>
        <pc:picChg chg="add del">
          <ac:chgData name="Nane Kratzke" userId="971be13ff4ee5ef6" providerId="LiveId" clId="{99C3B895-3D89-094E-8D8D-5328E68DA2DF}" dt="2020-09-21T07:19:22.057" v="2448"/>
          <ac:picMkLst>
            <pc:docMk/>
            <pc:sldMk cId="110797625" sldId="409"/>
            <ac:picMk id="2109" creationId="{476CEE92-7BF5-9A4B-8621-6046F606ADED}"/>
          </ac:picMkLst>
        </pc:picChg>
        <pc:picChg chg="add del">
          <ac:chgData name="Nane Kratzke" userId="971be13ff4ee5ef6" providerId="LiveId" clId="{99C3B895-3D89-094E-8D8D-5328E68DA2DF}" dt="2020-09-21T07:19:22.057" v="2448"/>
          <ac:picMkLst>
            <pc:docMk/>
            <pc:sldMk cId="110797625" sldId="409"/>
            <ac:picMk id="2110" creationId="{B294E0E2-6B38-C04C-900E-115F72EC65C0}"/>
          </ac:picMkLst>
        </pc:picChg>
        <pc:picChg chg="add del">
          <ac:chgData name="Nane Kratzke" userId="971be13ff4ee5ef6" providerId="LiveId" clId="{99C3B895-3D89-094E-8D8D-5328E68DA2DF}" dt="2020-09-21T07:19:22.057" v="2448"/>
          <ac:picMkLst>
            <pc:docMk/>
            <pc:sldMk cId="110797625" sldId="409"/>
            <ac:picMk id="2111" creationId="{243A4EA9-55FF-5242-AF24-1C78B646B8A7}"/>
          </ac:picMkLst>
        </pc:picChg>
        <pc:picChg chg="add del">
          <ac:chgData name="Nane Kratzke" userId="971be13ff4ee5ef6" providerId="LiveId" clId="{99C3B895-3D89-094E-8D8D-5328E68DA2DF}" dt="2020-09-21T07:19:22.057" v="2448"/>
          <ac:picMkLst>
            <pc:docMk/>
            <pc:sldMk cId="110797625" sldId="409"/>
            <ac:picMk id="2112" creationId="{EECB93E9-3591-0E48-A432-0AFDF8D92315}"/>
          </ac:picMkLst>
        </pc:picChg>
        <pc:picChg chg="add del">
          <ac:chgData name="Nane Kratzke" userId="971be13ff4ee5ef6" providerId="LiveId" clId="{99C3B895-3D89-094E-8D8D-5328E68DA2DF}" dt="2020-09-21T07:19:22.057" v="2448"/>
          <ac:picMkLst>
            <pc:docMk/>
            <pc:sldMk cId="110797625" sldId="409"/>
            <ac:picMk id="2113" creationId="{C44EBD4E-2416-5A46-9CA2-5A1B5E88A547}"/>
          </ac:picMkLst>
        </pc:picChg>
        <pc:picChg chg="add del">
          <ac:chgData name="Nane Kratzke" userId="971be13ff4ee5ef6" providerId="LiveId" clId="{99C3B895-3D89-094E-8D8D-5328E68DA2DF}" dt="2020-09-21T07:19:22.057" v="2448"/>
          <ac:picMkLst>
            <pc:docMk/>
            <pc:sldMk cId="110797625" sldId="409"/>
            <ac:picMk id="2114" creationId="{7DFABC36-0234-D944-AC95-211DEE92B8B0}"/>
          </ac:picMkLst>
        </pc:picChg>
        <pc:picChg chg="add del">
          <ac:chgData name="Nane Kratzke" userId="971be13ff4ee5ef6" providerId="LiveId" clId="{99C3B895-3D89-094E-8D8D-5328E68DA2DF}" dt="2020-09-21T07:19:22.057" v="2448"/>
          <ac:picMkLst>
            <pc:docMk/>
            <pc:sldMk cId="110797625" sldId="409"/>
            <ac:picMk id="2115" creationId="{613D2FB8-0187-474C-A3DC-4692766B24AC}"/>
          </ac:picMkLst>
        </pc:picChg>
        <pc:picChg chg="add del">
          <ac:chgData name="Nane Kratzke" userId="971be13ff4ee5ef6" providerId="LiveId" clId="{99C3B895-3D89-094E-8D8D-5328E68DA2DF}" dt="2020-09-21T07:19:22.057" v="2448"/>
          <ac:picMkLst>
            <pc:docMk/>
            <pc:sldMk cId="110797625" sldId="409"/>
            <ac:picMk id="2116" creationId="{D73CA931-952F-244D-8F10-14151395A6D1}"/>
          </ac:picMkLst>
        </pc:picChg>
        <pc:picChg chg="add del">
          <ac:chgData name="Nane Kratzke" userId="971be13ff4ee5ef6" providerId="LiveId" clId="{99C3B895-3D89-094E-8D8D-5328E68DA2DF}" dt="2020-09-21T07:19:22.057" v="2448"/>
          <ac:picMkLst>
            <pc:docMk/>
            <pc:sldMk cId="110797625" sldId="409"/>
            <ac:picMk id="2117" creationId="{193C188F-B7BC-6C4E-AFFF-EB43D7AF94EC}"/>
          </ac:picMkLst>
        </pc:picChg>
        <pc:picChg chg="add del">
          <ac:chgData name="Nane Kratzke" userId="971be13ff4ee5ef6" providerId="LiveId" clId="{99C3B895-3D89-094E-8D8D-5328E68DA2DF}" dt="2020-09-21T07:19:22.057" v="2448"/>
          <ac:picMkLst>
            <pc:docMk/>
            <pc:sldMk cId="110797625" sldId="409"/>
            <ac:picMk id="2118" creationId="{9806DD58-E2B6-034C-9D15-7AA69F48AAF0}"/>
          </ac:picMkLst>
        </pc:picChg>
        <pc:picChg chg="add del">
          <ac:chgData name="Nane Kratzke" userId="971be13ff4ee5ef6" providerId="LiveId" clId="{99C3B895-3D89-094E-8D8D-5328E68DA2DF}" dt="2020-09-21T07:19:22.057" v="2448"/>
          <ac:picMkLst>
            <pc:docMk/>
            <pc:sldMk cId="110797625" sldId="409"/>
            <ac:picMk id="2119" creationId="{D59277AF-2569-7944-9C2C-D5D05E65EFF0}"/>
          </ac:picMkLst>
        </pc:picChg>
        <pc:picChg chg="add del">
          <ac:chgData name="Nane Kratzke" userId="971be13ff4ee5ef6" providerId="LiveId" clId="{99C3B895-3D89-094E-8D8D-5328E68DA2DF}" dt="2020-09-21T07:19:22.057" v="2448"/>
          <ac:picMkLst>
            <pc:docMk/>
            <pc:sldMk cId="110797625" sldId="409"/>
            <ac:picMk id="2120" creationId="{3745E01E-3F84-D94C-A98A-15A7FF3471C3}"/>
          </ac:picMkLst>
        </pc:picChg>
        <pc:picChg chg="add del">
          <ac:chgData name="Nane Kratzke" userId="971be13ff4ee5ef6" providerId="LiveId" clId="{99C3B895-3D89-094E-8D8D-5328E68DA2DF}" dt="2020-09-21T07:19:22.057" v="2448"/>
          <ac:picMkLst>
            <pc:docMk/>
            <pc:sldMk cId="110797625" sldId="409"/>
            <ac:picMk id="2121" creationId="{7533E4AF-EDE9-BD45-8B03-1C0F12CC20ED}"/>
          </ac:picMkLst>
        </pc:picChg>
        <pc:picChg chg="add del">
          <ac:chgData name="Nane Kratzke" userId="971be13ff4ee5ef6" providerId="LiveId" clId="{99C3B895-3D89-094E-8D8D-5328E68DA2DF}" dt="2020-09-21T07:19:22.057" v="2448"/>
          <ac:picMkLst>
            <pc:docMk/>
            <pc:sldMk cId="110797625" sldId="409"/>
            <ac:picMk id="2122" creationId="{34B5C1B3-D666-7B49-99EA-67DC1BB7D7C5}"/>
          </ac:picMkLst>
        </pc:picChg>
        <pc:picChg chg="add del">
          <ac:chgData name="Nane Kratzke" userId="971be13ff4ee5ef6" providerId="LiveId" clId="{99C3B895-3D89-094E-8D8D-5328E68DA2DF}" dt="2020-09-21T07:19:22.057" v="2448"/>
          <ac:picMkLst>
            <pc:docMk/>
            <pc:sldMk cId="110797625" sldId="409"/>
            <ac:picMk id="2123" creationId="{4D3B510C-F197-9A4F-9EC0-529962D5B77E}"/>
          </ac:picMkLst>
        </pc:picChg>
        <pc:picChg chg="add del">
          <ac:chgData name="Nane Kratzke" userId="971be13ff4ee5ef6" providerId="LiveId" clId="{99C3B895-3D89-094E-8D8D-5328E68DA2DF}" dt="2020-09-21T07:19:22.057" v="2448"/>
          <ac:picMkLst>
            <pc:docMk/>
            <pc:sldMk cId="110797625" sldId="409"/>
            <ac:picMk id="2124" creationId="{29AFF62C-B6CD-8545-A6F2-C51899E12065}"/>
          </ac:picMkLst>
        </pc:picChg>
        <pc:picChg chg="add del">
          <ac:chgData name="Nane Kratzke" userId="971be13ff4ee5ef6" providerId="LiveId" clId="{99C3B895-3D89-094E-8D8D-5328E68DA2DF}" dt="2020-09-21T07:19:22.057" v="2448"/>
          <ac:picMkLst>
            <pc:docMk/>
            <pc:sldMk cId="110797625" sldId="409"/>
            <ac:picMk id="2125" creationId="{096F661F-2FB4-2A40-8FA1-A570C0CA45AA}"/>
          </ac:picMkLst>
        </pc:picChg>
        <pc:picChg chg="add del">
          <ac:chgData name="Nane Kratzke" userId="971be13ff4ee5ef6" providerId="LiveId" clId="{99C3B895-3D89-094E-8D8D-5328E68DA2DF}" dt="2020-09-21T07:19:22.057" v="2448"/>
          <ac:picMkLst>
            <pc:docMk/>
            <pc:sldMk cId="110797625" sldId="409"/>
            <ac:picMk id="2126" creationId="{C009AE84-2C49-C046-A2B7-70D4C674CB0F}"/>
          </ac:picMkLst>
        </pc:picChg>
        <pc:picChg chg="add del">
          <ac:chgData name="Nane Kratzke" userId="971be13ff4ee5ef6" providerId="LiveId" clId="{99C3B895-3D89-094E-8D8D-5328E68DA2DF}" dt="2020-09-21T07:19:22.057" v="2448"/>
          <ac:picMkLst>
            <pc:docMk/>
            <pc:sldMk cId="110797625" sldId="409"/>
            <ac:picMk id="2127" creationId="{1EEB0C3F-B7F5-8647-882E-AB1A5A69A8A9}"/>
          </ac:picMkLst>
        </pc:picChg>
        <pc:picChg chg="add del">
          <ac:chgData name="Nane Kratzke" userId="971be13ff4ee5ef6" providerId="LiveId" clId="{99C3B895-3D89-094E-8D8D-5328E68DA2DF}" dt="2020-09-21T07:19:22.057" v="2448"/>
          <ac:picMkLst>
            <pc:docMk/>
            <pc:sldMk cId="110797625" sldId="409"/>
            <ac:picMk id="2128" creationId="{D0380DE3-7A3B-EB4E-94F6-53885873460B}"/>
          </ac:picMkLst>
        </pc:picChg>
        <pc:picChg chg="add del">
          <ac:chgData name="Nane Kratzke" userId="971be13ff4ee5ef6" providerId="LiveId" clId="{99C3B895-3D89-094E-8D8D-5328E68DA2DF}" dt="2020-09-21T07:19:22.057" v="2448"/>
          <ac:picMkLst>
            <pc:docMk/>
            <pc:sldMk cId="110797625" sldId="409"/>
            <ac:picMk id="2129" creationId="{90F7BE04-4B66-8D46-9435-9F88B521C87D}"/>
          </ac:picMkLst>
        </pc:picChg>
        <pc:picChg chg="add del">
          <ac:chgData name="Nane Kratzke" userId="971be13ff4ee5ef6" providerId="LiveId" clId="{99C3B895-3D89-094E-8D8D-5328E68DA2DF}" dt="2020-09-21T07:19:22.057" v="2448"/>
          <ac:picMkLst>
            <pc:docMk/>
            <pc:sldMk cId="110797625" sldId="409"/>
            <ac:picMk id="2130" creationId="{6DA9ADBA-6BDE-AD4E-BA88-622F3654E9C0}"/>
          </ac:picMkLst>
        </pc:picChg>
        <pc:picChg chg="add del">
          <ac:chgData name="Nane Kratzke" userId="971be13ff4ee5ef6" providerId="LiveId" clId="{99C3B895-3D89-094E-8D8D-5328E68DA2DF}" dt="2020-09-21T07:19:22.057" v="2448"/>
          <ac:picMkLst>
            <pc:docMk/>
            <pc:sldMk cId="110797625" sldId="409"/>
            <ac:picMk id="2131" creationId="{1F96E408-DF39-E443-B446-65A0FA6B12AE}"/>
          </ac:picMkLst>
        </pc:picChg>
        <pc:picChg chg="add del">
          <ac:chgData name="Nane Kratzke" userId="971be13ff4ee5ef6" providerId="LiveId" clId="{99C3B895-3D89-094E-8D8D-5328E68DA2DF}" dt="2020-09-21T07:19:22.057" v="2448"/>
          <ac:picMkLst>
            <pc:docMk/>
            <pc:sldMk cId="110797625" sldId="409"/>
            <ac:picMk id="2132" creationId="{07C2D57F-C5C4-3B48-A4BD-AD6C50391236}"/>
          </ac:picMkLst>
        </pc:picChg>
        <pc:picChg chg="add del">
          <ac:chgData name="Nane Kratzke" userId="971be13ff4ee5ef6" providerId="LiveId" clId="{99C3B895-3D89-094E-8D8D-5328E68DA2DF}" dt="2020-09-21T07:19:22.057" v="2448"/>
          <ac:picMkLst>
            <pc:docMk/>
            <pc:sldMk cId="110797625" sldId="409"/>
            <ac:picMk id="2133" creationId="{640EEFC2-CFC9-C846-B13F-8105B91AC8AE}"/>
          </ac:picMkLst>
        </pc:picChg>
      </pc:sldChg>
      <pc:sldChg chg="addSp delSp modSp add mod">
        <pc:chgData name="Nane Kratzke" userId="971be13ff4ee5ef6" providerId="LiveId" clId="{99C3B895-3D89-094E-8D8D-5328E68DA2DF}" dt="2020-09-21T07:31:27.174" v="3714" actId="1076"/>
        <pc:sldMkLst>
          <pc:docMk/>
          <pc:sldMk cId="4183557273" sldId="410"/>
        </pc:sldMkLst>
        <pc:spChg chg="mod">
          <ac:chgData name="Nane Kratzke" userId="971be13ff4ee5ef6" providerId="LiveId" clId="{99C3B895-3D89-094E-8D8D-5328E68DA2DF}" dt="2020-09-21T07:30:43.907" v="3708" actId="20577"/>
          <ac:spMkLst>
            <pc:docMk/>
            <pc:sldMk cId="4183557273" sldId="410"/>
            <ac:spMk id="2" creationId="{99335830-7F4D-4B46-8186-06FD3B6D12BD}"/>
          </ac:spMkLst>
        </pc:spChg>
        <pc:spChg chg="mod">
          <ac:chgData name="Nane Kratzke" userId="971be13ff4ee5ef6" providerId="LiveId" clId="{99C3B895-3D89-094E-8D8D-5328E68DA2DF}" dt="2020-09-21T07:27:59.775" v="3328" actId="20577"/>
          <ac:spMkLst>
            <pc:docMk/>
            <pc:sldMk cId="4183557273" sldId="410"/>
            <ac:spMk id="3" creationId="{AE916A29-1B0F-8445-B993-D63AE8CC48B8}"/>
          </ac:spMkLst>
        </pc:spChg>
        <pc:spChg chg="add mod">
          <ac:chgData name="Nane Kratzke" userId="971be13ff4ee5ef6" providerId="LiveId" clId="{99C3B895-3D89-094E-8D8D-5328E68DA2DF}" dt="2020-09-21T07:30:36.097" v="3704" actId="1076"/>
          <ac:spMkLst>
            <pc:docMk/>
            <pc:sldMk cId="4183557273" sldId="410"/>
            <ac:spMk id="5" creationId="{15C1F813-7A9C-7D4D-A6A4-E3B0527771CD}"/>
          </ac:spMkLst>
        </pc:spChg>
        <pc:picChg chg="add del mod">
          <ac:chgData name="Nane Kratzke" userId="971be13ff4ee5ef6" providerId="LiveId" clId="{99C3B895-3D89-094E-8D8D-5328E68DA2DF}" dt="2020-09-21T07:31:21.877" v="3712" actId="478"/>
          <ac:picMkLst>
            <pc:docMk/>
            <pc:sldMk cId="4183557273" sldId="410"/>
            <ac:picMk id="6" creationId="{5074263C-5CC1-4946-968E-C1B912CAB271}"/>
          </ac:picMkLst>
        </pc:picChg>
        <pc:picChg chg="add mod">
          <ac:chgData name="Nane Kratzke" userId="971be13ff4ee5ef6" providerId="LiveId" clId="{99C3B895-3D89-094E-8D8D-5328E68DA2DF}" dt="2020-09-21T07:31:27.174" v="3714" actId="1076"/>
          <ac:picMkLst>
            <pc:docMk/>
            <pc:sldMk cId="4183557273" sldId="410"/>
            <ac:picMk id="7" creationId="{A5D8B9C5-9F4A-F343-8F06-42A510F5ACA1}"/>
          </ac:picMkLst>
        </pc:picChg>
      </pc:sldChg>
      <pc:sldChg chg="addSp modSp add mod">
        <pc:chgData name="Nane Kratzke" userId="971be13ff4ee5ef6" providerId="LiveId" clId="{99C3B895-3D89-094E-8D8D-5328E68DA2DF}" dt="2020-09-21T07:36:11.073" v="3793" actId="14861"/>
        <pc:sldMkLst>
          <pc:docMk/>
          <pc:sldMk cId="4282661720" sldId="411"/>
        </pc:sldMkLst>
        <pc:spChg chg="mod">
          <ac:chgData name="Nane Kratzke" userId="971be13ff4ee5ef6" providerId="LiveId" clId="{99C3B895-3D89-094E-8D8D-5328E68DA2DF}" dt="2020-09-21T07:34:07.220" v="3749" actId="20577"/>
          <ac:spMkLst>
            <pc:docMk/>
            <pc:sldMk cId="4282661720" sldId="411"/>
            <ac:spMk id="2" creationId="{8EE1EA68-9AEB-B147-AF85-B2DD05D49DA9}"/>
          </ac:spMkLst>
        </pc:spChg>
        <pc:spChg chg="mod">
          <ac:chgData name="Nane Kratzke" userId="971be13ff4ee5ef6" providerId="LiveId" clId="{99C3B895-3D89-094E-8D8D-5328E68DA2DF}" dt="2020-09-21T07:33:56.670" v="3726"/>
          <ac:spMkLst>
            <pc:docMk/>
            <pc:sldMk cId="4282661720" sldId="411"/>
            <ac:spMk id="3" creationId="{0B943CF6-BC17-E14E-8012-754B20A248CE}"/>
          </ac:spMkLst>
        </pc:spChg>
        <pc:spChg chg="add mod">
          <ac:chgData name="Nane Kratzke" userId="971be13ff4ee5ef6" providerId="LiveId" clId="{99C3B895-3D89-094E-8D8D-5328E68DA2DF}" dt="2020-09-21T07:33:42.221" v="3725"/>
          <ac:spMkLst>
            <pc:docMk/>
            <pc:sldMk cId="4282661720" sldId="411"/>
            <ac:spMk id="7" creationId="{C8BF28B0-9742-4E49-AA18-9CF2A4F6B9B8}"/>
          </ac:spMkLst>
        </pc:spChg>
        <pc:picChg chg="add mod">
          <ac:chgData name="Nane Kratzke" userId="971be13ff4ee5ef6" providerId="LiveId" clId="{99C3B895-3D89-094E-8D8D-5328E68DA2DF}" dt="2020-09-21T07:36:11.073" v="3793" actId="14861"/>
          <ac:picMkLst>
            <pc:docMk/>
            <pc:sldMk cId="4282661720" sldId="411"/>
            <ac:picMk id="6" creationId="{9CB1887A-EAB5-B740-8790-C919C5131843}"/>
          </ac:picMkLst>
        </pc:picChg>
      </pc:sldChg>
      <pc:sldChg chg="addSp delSp modSp add mod">
        <pc:chgData name="Nane Kratzke" userId="971be13ff4ee5ef6" providerId="LiveId" clId="{99C3B895-3D89-094E-8D8D-5328E68DA2DF}" dt="2020-09-21T07:48:17.649" v="4815" actId="20577"/>
        <pc:sldMkLst>
          <pc:docMk/>
          <pc:sldMk cId="2566496727" sldId="412"/>
        </pc:sldMkLst>
        <pc:spChg chg="mod">
          <ac:chgData name="Nane Kratzke" userId="971be13ff4ee5ef6" providerId="LiveId" clId="{99C3B895-3D89-094E-8D8D-5328E68DA2DF}" dt="2020-09-21T07:34:40.834" v="3773" actId="20577"/>
          <ac:spMkLst>
            <pc:docMk/>
            <pc:sldMk cId="2566496727" sldId="412"/>
            <ac:spMk id="2" creationId="{5F995DB8-4E64-8B48-A5E1-C99A79189C79}"/>
          </ac:spMkLst>
        </pc:spChg>
        <pc:spChg chg="mod">
          <ac:chgData name="Nane Kratzke" userId="971be13ff4ee5ef6" providerId="LiveId" clId="{99C3B895-3D89-094E-8D8D-5328E68DA2DF}" dt="2020-09-21T07:46:02.744" v="4715" actId="20577"/>
          <ac:spMkLst>
            <pc:docMk/>
            <pc:sldMk cId="2566496727" sldId="412"/>
            <ac:spMk id="3" creationId="{925AADCF-562C-AC41-9DFA-5F00F4776FD0}"/>
          </ac:spMkLst>
        </pc:spChg>
        <pc:spChg chg="add mod">
          <ac:chgData name="Nane Kratzke" userId="971be13ff4ee5ef6" providerId="LiveId" clId="{99C3B895-3D89-094E-8D8D-5328E68DA2DF}" dt="2020-09-21T07:48:17.649" v="4815" actId="20577"/>
          <ac:spMkLst>
            <pc:docMk/>
            <pc:sldMk cId="2566496727" sldId="412"/>
            <ac:spMk id="5" creationId="{33C4BC5D-3FA6-154F-B2DE-DB043A77E5E4}"/>
          </ac:spMkLst>
        </pc:spChg>
        <pc:spChg chg="add mod">
          <ac:chgData name="Nane Kratzke" userId="971be13ff4ee5ef6" providerId="LiveId" clId="{99C3B895-3D89-094E-8D8D-5328E68DA2DF}" dt="2020-09-21T07:47:04.597" v="4800" actId="1076"/>
          <ac:spMkLst>
            <pc:docMk/>
            <pc:sldMk cId="2566496727" sldId="412"/>
            <ac:spMk id="10" creationId="{D755E4DB-AC48-CB47-BEEF-4E9CD27C24FC}"/>
          </ac:spMkLst>
        </pc:spChg>
        <pc:picChg chg="add del mod">
          <ac:chgData name="Nane Kratzke" userId="971be13ff4ee5ef6" providerId="LiveId" clId="{99C3B895-3D89-094E-8D8D-5328E68DA2DF}" dt="2020-09-21T07:43:59.460" v="4688" actId="478"/>
          <ac:picMkLst>
            <pc:docMk/>
            <pc:sldMk cId="2566496727" sldId="412"/>
            <ac:picMk id="6" creationId="{331F2567-06F5-644B-9BE6-8CF68DD2126D}"/>
          </ac:picMkLst>
        </pc:picChg>
        <pc:picChg chg="add del">
          <ac:chgData name="Nane Kratzke" userId="971be13ff4ee5ef6" providerId="LiveId" clId="{99C3B895-3D89-094E-8D8D-5328E68DA2DF}" dt="2020-09-21T07:44:07.261" v="4690" actId="478"/>
          <ac:picMkLst>
            <pc:docMk/>
            <pc:sldMk cId="2566496727" sldId="412"/>
            <ac:picMk id="7" creationId="{6252E5B8-2AD7-294B-9969-1C3323A495CF}"/>
          </ac:picMkLst>
        </pc:picChg>
        <pc:picChg chg="add mod modCrop">
          <ac:chgData name="Nane Kratzke" userId="971be13ff4ee5ef6" providerId="LiveId" clId="{99C3B895-3D89-094E-8D8D-5328E68DA2DF}" dt="2020-09-21T07:47:59.511" v="4811" actId="1076"/>
          <ac:picMkLst>
            <pc:docMk/>
            <pc:sldMk cId="2566496727" sldId="412"/>
            <ac:picMk id="9" creationId="{AF456894-121C-0744-927D-77ED8F41098C}"/>
          </ac:picMkLst>
        </pc:picChg>
        <pc:picChg chg="add mod">
          <ac:chgData name="Nane Kratzke" userId="971be13ff4ee5ef6" providerId="LiveId" clId="{99C3B895-3D89-094E-8D8D-5328E68DA2DF}" dt="2020-09-21T07:48:02.671" v="4812" actId="1076"/>
          <ac:picMkLst>
            <pc:docMk/>
            <pc:sldMk cId="2566496727" sldId="412"/>
            <ac:picMk id="11" creationId="{17094C8C-2566-FE47-93A8-6625793D7A95}"/>
          </ac:picMkLst>
        </pc:picChg>
      </pc:sldChg>
      <pc:sldChg chg="addSp delSp modSp add mod">
        <pc:chgData name="Nane Kratzke" userId="971be13ff4ee5ef6" providerId="LiveId" clId="{99C3B895-3D89-094E-8D8D-5328E68DA2DF}" dt="2020-09-21T10:59:39.308" v="5711" actId="20577"/>
        <pc:sldMkLst>
          <pc:docMk/>
          <pc:sldMk cId="1094811382" sldId="413"/>
        </pc:sldMkLst>
        <pc:spChg chg="del">
          <ac:chgData name="Nane Kratzke" userId="971be13ff4ee5ef6" providerId="LiveId" clId="{99C3B895-3D89-094E-8D8D-5328E68DA2DF}" dt="2020-09-21T07:56:08.500" v="4832" actId="478"/>
          <ac:spMkLst>
            <pc:docMk/>
            <pc:sldMk cId="1094811382" sldId="413"/>
            <ac:spMk id="2" creationId="{2E916A8F-294F-0147-9053-46E1948083E2}"/>
          </ac:spMkLst>
        </pc:spChg>
        <pc:spChg chg="del">
          <ac:chgData name="Nane Kratzke" userId="971be13ff4ee5ef6" providerId="LiveId" clId="{99C3B895-3D89-094E-8D8D-5328E68DA2DF}" dt="2020-09-21T07:56:06.261" v="4831" actId="478"/>
          <ac:spMkLst>
            <pc:docMk/>
            <pc:sldMk cId="1094811382" sldId="413"/>
            <ac:spMk id="3" creationId="{85D05203-84C5-4847-A950-1DEB43340D6A}"/>
          </ac:spMkLst>
        </pc:spChg>
        <pc:spChg chg="add mod">
          <ac:chgData name="Nane Kratzke" userId="971be13ff4ee5ef6" providerId="LiveId" clId="{99C3B895-3D89-094E-8D8D-5328E68DA2DF}" dt="2020-09-21T10:59:39.308" v="5711" actId="20577"/>
          <ac:spMkLst>
            <pc:docMk/>
            <pc:sldMk cId="1094811382" sldId="413"/>
            <ac:spMk id="5" creationId="{A9220161-80E6-2849-A60C-9048829C44E5}"/>
          </ac:spMkLst>
        </pc:spChg>
        <pc:spChg chg="add mod">
          <ac:chgData name="Nane Kratzke" userId="971be13ff4ee5ef6" providerId="LiveId" clId="{99C3B895-3D89-094E-8D8D-5328E68DA2DF}" dt="2020-09-21T10:39:06.779" v="4996" actId="20577"/>
          <ac:spMkLst>
            <pc:docMk/>
            <pc:sldMk cId="1094811382" sldId="413"/>
            <ac:spMk id="6" creationId="{20C52059-5276-744C-B990-2797B3171846}"/>
          </ac:spMkLst>
        </pc:spChg>
        <pc:spChg chg="add del mod">
          <ac:chgData name="Nane Kratzke" userId="971be13ff4ee5ef6" providerId="LiveId" clId="{99C3B895-3D89-094E-8D8D-5328E68DA2DF}" dt="2020-09-21T10:35:32.057" v="4903"/>
          <ac:spMkLst>
            <pc:docMk/>
            <pc:sldMk cId="1094811382" sldId="413"/>
            <ac:spMk id="7" creationId="{F90FAC2A-BC4D-5F4E-8636-AA605635574B}"/>
          </ac:spMkLst>
        </pc:spChg>
        <pc:spChg chg="add mod">
          <ac:chgData name="Nane Kratzke" userId="971be13ff4ee5ef6" providerId="LiveId" clId="{99C3B895-3D89-094E-8D8D-5328E68DA2DF}" dt="2020-09-21T10:49:11.368" v="5375" actId="1076"/>
          <ac:spMkLst>
            <pc:docMk/>
            <pc:sldMk cId="1094811382" sldId="413"/>
            <ac:spMk id="8" creationId="{82452084-056B-C340-80D1-629A12BF7C94}"/>
          </ac:spMkLst>
        </pc:spChg>
        <pc:spChg chg="add mod">
          <ac:chgData name="Nane Kratzke" userId="971be13ff4ee5ef6" providerId="LiveId" clId="{99C3B895-3D89-094E-8D8D-5328E68DA2DF}" dt="2020-09-21T10:49:11.368" v="5375" actId="1076"/>
          <ac:spMkLst>
            <pc:docMk/>
            <pc:sldMk cId="1094811382" sldId="413"/>
            <ac:spMk id="9" creationId="{0010D35A-E6F2-D54A-BA34-4FF9E8BA7D9C}"/>
          </ac:spMkLst>
        </pc:spChg>
        <pc:spChg chg="add mod">
          <ac:chgData name="Nane Kratzke" userId="971be13ff4ee5ef6" providerId="LiveId" clId="{99C3B895-3D89-094E-8D8D-5328E68DA2DF}" dt="2020-09-21T10:49:11.368" v="5375" actId="1076"/>
          <ac:spMkLst>
            <pc:docMk/>
            <pc:sldMk cId="1094811382" sldId="413"/>
            <ac:spMk id="11" creationId="{257480E4-183D-0748-9BE4-2E6B46096B0B}"/>
          </ac:spMkLst>
        </pc:spChg>
        <pc:spChg chg="add mod">
          <ac:chgData name="Nane Kratzke" userId="971be13ff4ee5ef6" providerId="LiveId" clId="{99C3B895-3D89-094E-8D8D-5328E68DA2DF}" dt="2020-09-21T10:49:11.368" v="5375" actId="1076"/>
          <ac:spMkLst>
            <pc:docMk/>
            <pc:sldMk cId="1094811382" sldId="413"/>
            <ac:spMk id="12" creationId="{2689D1FD-EE37-4F47-AE8A-F6A76A54323F}"/>
          </ac:spMkLst>
        </pc:spChg>
        <pc:spChg chg="add mod">
          <ac:chgData name="Nane Kratzke" userId="971be13ff4ee5ef6" providerId="LiveId" clId="{99C3B895-3D89-094E-8D8D-5328E68DA2DF}" dt="2020-09-21T10:49:11.368" v="5375" actId="1076"/>
          <ac:spMkLst>
            <pc:docMk/>
            <pc:sldMk cId="1094811382" sldId="413"/>
            <ac:spMk id="13" creationId="{88F8C9C6-2A64-FB4D-AF39-C097516B352E}"/>
          </ac:spMkLst>
        </pc:spChg>
        <pc:spChg chg="add mod">
          <ac:chgData name="Nane Kratzke" userId="971be13ff4ee5ef6" providerId="LiveId" clId="{99C3B895-3D89-094E-8D8D-5328E68DA2DF}" dt="2020-09-21T10:49:11.368" v="5375" actId="1076"/>
          <ac:spMkLst>
            <pc:docMk/>
            <pc:sldMk cId="1094811382" sldId="413"/>
            <ac:spMk id="14" creationId="{3D835678-2744-2446-8952-D505254E6B3D}"/>
          </ac:spMkLst>
        </pc:spChg>
        <pc:spChg chg="add mod">
          <ac:chgData name="Nane Kratzke" userId="971be13ff4ee5ef6" providerId="LiveId" clId="{99C3B895-3D89-094E-8D8D-5328E68DA2DF}" dt="2020-09-21T10:49:11.368" v="5375" actId="1076"/>
          <ac:spMkLst>
            <pc:docMk/>
            <pc:sldMk cId="1094811382" sldId="413"/>
            <ac:spMk id="15" creationId="{56E31CEE-116B-2B4A-8742-DFB03F6AAC59}"/>
          </ac:spMkLst>
        </pc:spChg>
        <pc:spChg chg="add mod">
          <ac:chgData name="Nane Kratzke" userId="971be13ff4ee5ef6" providerId="LiveId" clId="{99C3B895-3D89-094E-8D8D-5328E68DA2DF}" dt="2020-09-21T10:49:11.368" v="5375" actId="1076"/>
          <ac:spMkLst>
            <pc:docMk/>
            <pc:sldMk cId="1094811382" sldId="413"/>
            <ac:spMk id="35" creationId="{689C1C9A-F390-A44A-8E2E-F5C586D61863}"/>
          </ac:spMkLst>
        </pc:spChg>
        <pc:spChg chg="add mod">
          <ac:chgData name="Nane Kratzke" userId="971be13ff4ee5ef6" providerId="LiveId" clId="{99C3B895-3D89-094E-8D8D-5328E68DA2DF}" dt="2020-09-21T10:49:11.368" v="5375" actId="1076"/>
          <ac:spMkLst>
            <pc:docMk/>
            <pc:sldMk cId="1094811382" sldId="413"/>
            <ac:spMk id="37" creationId="{75E66675-B737-B74D-BFB9-3398661CDC19}"/>
          </ac:spMkLst>
        </pc:spChg>
        <pc:spChg chg="add mod">
          <ac:chgData name="Nane Kratzke" userId="971be13ff4ee5ef6" providerId="LiveId" clId="{99C3B895-3D89-094E-8D8D-5328E68DA2DF}" dt="2020-09-21T10:49:11.368" v="5375" actId="1076"/>
          <ac:spMkLst>
            <pc:docMk/>
            <pc:sldMk cId="1094811382" sldId="413"/>
            <ac:spMk id="38" creationId="{93953DEF-D4AF-5E4D-AA81-2534C7DF25A8}"/>
          </ac:spMkLst>
        </pc:spChg>
        <pc:spChg chg="add mod">
          <ac:chgData name="Nane Kratzke" userId="971be13ff4ee5ef6" providerId="LiveId" clId="{99C3B895-3D89-094E-8D8D-5328E68DA2DF}" dt="2020-09-21T10:49:11.368" v="5375" actId="1076"/>
          <ac:spMkLst>
            <pc:docMk/>
            <pc:sldMk cId="1094811382" sldId="413"/>
            <ac:spMk id="39" creationId="{E3FD4A23-5FBA-9B43-9B52-70042839D5B5}"/>
          </ac:spMkLst>
        </pc:spChg>
        <pc:spChg chg="add mod">
          <ac:chgData name="Nane Kratzke" userId="971be13ff4ee5ef6" providerId="LiveId" clId="{99C3B895-3D89-094E-8D8D-5328E68DA2DF}" dt="2020-09-21T10:49:11.368" v="5375" actId="1076"/>
          <ac:spMkLst>
            <pc:docMk/>
            <pc:sldMk cId="1094811382" sldId="413"/>
            <ac:spMk id="48" creationId="{FAE0E8CF-12A6-A44B-AF1B-859122EC36F3}"/>
          </ac:spMkLst>
        </pc:spChg>
        <pc:spChg chg="add mod">
          <ac:chgData name="Nane Kratzke" userId="971be13ff4ee5ef6" providerId="LiveId" clId="{99C3B895-3D89-094E-8D8D-5328E68DA2DF}" dt="2020-09-21T10:49:11.368" v="5375" actId="1076"/>
          <ac:spMkLst>
            <pc:docMk/>
            <pc:sldMk cId="1094811382" sldId="413"/>
            <ac:spMk id="52" creationId="{2D96AE7B-8F20-F047-AF8D-8CB4F696A402}"/>
          </ac:spMkLst>
        </pc:spChg>
        <pc:spChg chg="add mod">
          <ac:chgData name="Nane Kratzke" userId="971be13ff4ee5ef6" providerId="LiveId" clId="{99C3B895-3D89-094E-8D8D-5328E68DA2DF}" dt="2020-09-21T10:53:29.884" v="5596" actId="14861"/>
          <ac:spMkLst>
            <pc:docMk/>
            <pc:sldMk cId="1094811382" sldId="413"/>
            <ac:spMk id="55" creationId="{2C121839-568F-A649-8452-C11B061C9E1B}"/>
          </ac:spMkLst>
        </pc:spChg>
        <pc:spChg chg="add mod">
          <ac:chgData name="Nane Kratzke" userId="971be13ff4ee5ef6" providerId="LiveId" clId="{99C3B895-3D89-094E-8D8D-5328E68DA2DF}" dt="2020-09-21T10:54:11.298" v="5618" actId="14861"/>
          <ac:spMkLst>
            <pc:docMk/>
            <pc:sldMk cId="1094811382" sldId="413"/>
            <ac:spMk id="56" creationId="{298D0DAF-09F5-9F4E-BB32-7D13ED58287F}"/>
          </ac:spMkLst>
        </pc:spChg>
        <pc:grpChg chg="mod">
          <ac:chgData name="Nane Kratzke" userId="971be13ff4ee5ef6" providerId="LiveId" clId="{99C3B895-3D89-094E-8D8D-5328E68DA2DF}" dt="2020-09-21T10:49:11.368" v="5375" actId="1076"/>
          <ac:grpSpMkLst>
            <pc:docMk/>
            <pc:sldMk cId="1094811382" sldId="413"/>
            <ac:grpSpMk id="17" creationId="{E995738E-00B7-D246-B5B2-CBAEC2BD2E0B}"/>
          </ac:grpSpMkLst>
        </pc:grpChg>
        <pc:grpChg chg="del mod">
          <ac:chgData name="Nane Kratzke" userId="971be13ff4ee5ef6" providerId="LiveId" clId="{99C3B895-3D89-094E-8D8D-5328E68DA2DF}" dt="2020-09-21T10:37:45.400" v="4969"/>
          <ac:grpSpMkLst>
            <pc:docMk/>
            <pc:sldMk cId="1094811382" sldId="413"/>
            <ac:grpSpMk id="20" creationId="{F247393D-E695-5749-8670-A3FB8738CB76}"/>
          </ac:grpSpMkLst>
        </pc:grpChg>
        <pc:grpChg chg="mod">
          <ac:chgData name="Nane Kratzke" userId="971be13ff4ee5ef6" providerId="LiveId" clId="{99C3B895-3D89-094E-8D8D-5328E68DA2DF}" dt="2020-09-21T10:49:11.368" v="5375" actId="1076"/>
          <ac:grpSpMkLst>
            <pc:docMk/>
            <pc:sldMk cId="1094811382" sldId="413"/>
            <ac:grpSpMk id="23" creationId="{9B786401-6F35-7341-89AB-18B5AC3FEA1B}"/>
          </ac:grpSpMkLst>
        </pc:grpChg>
        <pc:grpChg chg="mod">
          <ac:chgData name="Nane Kratzke" userId="971be13ff4ee5ef6" providerId="LiveId" clId="{99C3B895-3D89-094E-8D8D-5328E68DA2DF}" dt="2020-09-21T10:49:11.368" v="5375" actId="1076"/>
          <ac:grpSpMkLst>
            <pc:docMk/>
            <pc:sldMk cId="1094811382" sldId="413"/>
            <ac:grpSpMk id="26" creationId="{2FD9FF76-9447-0640-8FB1-ADAC23FAE38F}"/>
          </ac:grpSpMkLst>
        </pc:grpChg>
        <pc:grpChg chg="mod">
          <ac:chgData name="Nane Kratzke" userId="971be13ff4ee5ef6" providerId="LiveId" clId="{99C3B895-3D89-094E-8D8D-5328E68DA2DF}" dt="2020-09-21T10:49:11.368" v="5375" actId="1076"/>
          <ac:grpSpMkLst>
            <pc:docMk/>
            <pc:sldMk cId="1094811382" sldId="413"/>
            <ac:grpSpMk id="29" creationId="{726DFD28-E608-F045-8561-A5A590745820}"/>
          </ac:grpSpMkLst>
        </pc:grpChg>
        <pc:grpChg chg="mod">
          <ac:chgData name="Nane Kratzke" userId="971be13ff4ee5ef6" providerId="LiveId" clId="{99C3B895-3D89-094E-8D8D-5328E68DA2DF}" dt="2020-09-21T10:49:11.368" v="5375" actId="1076"/>
          <ac:grpSpMkLst>
            <pc:docMk/>
            <pc:sldMk cId="1094811382" sldId="413"/>
            <ac:grpSpMk id="32" creationId="{A230D389-E7A0-8B40-BB00-4C58251C1B9A}"/>
          </ac:grpSpMkLst>
        </pc:grpChg>
        <pc:grpChg chg="mod">
          <ac:chgData name="Nane Kratzke" userId="971be13ff4ee5ef6" providerId="LiveId" clId="{99C3B895-3D89-094E-8D8D-5328E68DA2DF}" dt="2020-09-21T10:49:11.368" v="5375" actId="1076"/>
          <ac:grpSpMkLst>
            <pc:docMk/>
            <pc:sldMk cId="1094811382" sldId="413"/>
            <ac:grpSpMk id="54" creationId="{F8467AC2-8725-894B-B86E-2D721942CFD5}"/>
          </ac:grpSpMkLst>
        </pc:grpChg>
        <pc:picChg chg="add del">
          <ac:chgData name="Nane Kratzke" userId="971be13ff4ee5ef6" providerId="LiveId" clId="{99C3B895-3D89-094E-8D8D-5328E68DA2DF}" dt="2020-09-21T10:33:49.420" v="4837" actId="478"/>
          <ac:picMkLst>
            <pc:docMk/>
            <pc:sldMk cId="1094811382" sldId="413"/>
            <ac:picMk id="4098" creationId="{C17AE98C-9425-3544-BC39-74BF74B9D770}"/>
          </ac:picMkLst>
        </pc:picChg>
        <pc:inkChg chg="add mod">
          <ac:chgData name="Nane Kratzke" userId="971be13ff4ee5ef6" providerId="LiveId" clId="{99C3B895-3D89-094E-8D8D-5328E68DA2DF}" dt="2020-09-21T10:37:37.461" v="4963"/>
          <ac:inkMkLst>
            <pc:docMk/>
            <pc:sldMk cId="1094811382" sldId="413"/>
            <ac:inkMk id="10" creationId="{0CE97AAE-E3CE-3446-B386-9C570225E45E}"/>
          </ac:inkMkLst>
        </pc:inkChg>
        <pc:inkChg chg="add mod">
          <ac:chgData name="Nane Kratzke" userId="971be13ff4ee5ef6" providerId="LiveId" clId="{99C3B895-3D89-094E-8D8D-5328E68DA2DF}" dt="2020-09-21T10:37:37.461" v="4963"/>
          <ac:inkMkLst>
            <pc:docMk/>
            <pc:sldMk cId="1094811382" sldId="413"/>
            <ac:inkMk id="16" creationId="{36A5B577-AD6A-FA4D-ABCF-427C5729C0A8}"/>
          </ac:inkMkLst>
        </pc:inkChg>
        <pc:inkChg chg="add mod">
          <ac:chgData name="Nane Kratzke" userId="971be13ff4ee5ef6" providerId="LiveId" clId="{99C3B895-3D89-094E-8D8D-5328E68DA2DF}" dt="2020-09-21T10:37:45.400" v="4969"/>
          <ac:inkMkLst>
            <pc:docMk/>
            <pc:sldMk cId="1094811382" sldId="413"/>
            <ac:inkMk id="18" creationId="{0534DAF1-74DD-FF43-96DF-EC7F51AE2E0F}"/>
          </ac:inkMkLst>
        </pc:inkChg>
        <pc:inkChg chg="add mod">
          <ac:chgData name="Nane Kratzke" userId="971be13ff4ee5ef6" providerId="LiveId" clId="{99C3B895-3D89-094E-8D8D-5328E68DA2DF}" dt="2020-09-21T10:37:45.400" v="4969"/>
          <ac:inkMkLst>
            <pc:docMk/>
            <pc:sldMk cId="1094811382" sldId="413"/>
            <ac:inkMk id="19" creationId="{ABF1205F-CB82-7A40-95DD-C4D67FA0E5E0}"/>
          </ac:inkMkLst>
        </pc:inkChg>
        <pc:inkChg chg="add mod">
          <ac:chgData name="Nane Kratzke" userId="971be13ff4ee5ef6" providerId="LiveId" clId="{99C3B895-3D89-094E-8D8D-5328E68DA2DF}" dt="2020-09-21T10:37:45.400" v="4969"/>
          <ac:inkMkLst>
            <pc:docMk/>
            <pc:sldMk cId="1094811382" sldId="413"/>
            <ac:inkMk id="21" creationId="{5C5A850B-D129-AD4D-A593-45471EF39F8B}"/>
          </ac:inkMkLst>
        </pc:inkChg>
        <pc:inkChg chg="add mod">
          <ac:chgData name="Nane Kratzke" userId="971be13ff4ee5ef6" providerId="LiveId" clId="{99C3B895-3D89-094E-8D8D-5328E68DA2DF}" dt="2020-09-21T10:37:45.400" v="4969"/>
          <ac:inkMkLst>
            <pc:docMk/>
            <pc:sldMk cId="1094811382" sldId="413"/>
            <ac:inkMk id="22" creationId="{A33D2990-2462-DF4A-84FA-9401F29A00F1}"/>
          </ac:inkMkLst>
        </pc:inkChg>
        <pc:inkChg chg="add mod">
          <ac:chgData name="Nane Kratzke" userId="971be13ff4ee5ef6" providerId="LiveId" clId="{99C3B895-3D89-094E-8D8D-5328E68DA2DF}" dt="2020-09-21T10:37:50.287" v="4972"/>
          <ac:inkMkLst>
            <pc:docMk/>
            <pc:sldMk cId="1094811382" sldId="413"/>
            <ac:inkMk id="24" creationId="{B5B6E171-3D24-D44E-B745-B34F48958994}"/>
          </ac:inkMkLst>
        </pc:inkChg>
        <pc:inkChg chg="add mod">
          <ac:chgData name="Nane Kratzke" userId="971be13ff4ee5ef6" providerId="LiveId" clId="{99C3B895-3D89-094E-8D8D-5328E68DA2DF}" dt="2020-09-21T10:37:50.287" v="4972"/>
          <ac:inkMkLst>
            <pc:docMk/>
            <pc:sldMk cId="1094811382" sldId="413"/>
            <ac:inkMk id="25" creationId="{30161266-B134-AB4F-B75E-E07E1E32E92D}"/>
          </ac:inkMkLst>
        </pc:inkChg>
        <pc:inkChg chg="add mod">
          <ac:chgData name="Nane Kratzke" userId="971be13ff4ee5ef6" providerId="LiveId" clId="{99C3B895-3D89-094E-8D8D-5328E68DA2DF}" dt="2020-09-21T10:37:53.769" v="4975"/>
          <ac:inkMkLst>
            <pc:docMk/>
            <pc:sldMk cId="1094811382" sldId="413"/>
            <ac:inkMk id="27" creationId="{FD82ECFE-F9CB-FC45-A7EB-29FA3F26CFD1}"/>
          </ac:inkMkLst>
        </pc:inkChg>
        <pc:inkChg chg="add mod">
          <ac:chgData name="Nane Kratzke" userId="971be13ff4ee5ef6" providerId="LiveId" clId="{99C3B895-3D89-094E-8D8D-5328E68DA2DF}" dt="2020-09-21T10:37:53.769" v="4975"/>
          <ac:inkMkLst>
            <pc:docMk/>
            <pc:sldMk cId="1094811382" sldId="413"/>
            <ac:inkMk id="28" creationId="{C59CB249-41A9-0548-B8FF-EB5B71BC6B2F}"/>
          </ac:inkMkLst>
        </pc:inkChg>
        <pc:inkChg chg="add mod">
          <ac:chgData name="Nane Kratzke" userId="971be13ff4ee5ef6" providerId="LiveId" clId="{99C3B895-3D89-094E-8D8D-5328E68DA2DF}" dt="2020-09-21T10:37:57.294" v="4978"/>
          <ac:inkMkLst>
            <pc:docMk/>
            <pc:sldMk cId="1094811382" sldId="413"/>
            <ac:inkMk id="30" creationId="{4046218A-AC9E-A94C-AC3D-F11A43B859D2}"/>
          </ac:inkMkLst>
        </pc:inkChg>
        <pc:inkChg chg="add mod">
          <ac:chgData name="Nane Kratzke" userId="971be13ff4ee5ef6" providerId="LiveId" clId="{99C3B895-3D89-094E-8D8D-5328E68DA2DF}" dt="2020-09-21T10:37:57.294" v="4978"/>
          <ac:inkMkLst>
            <pc:docMk/>
            <pc:sldMk cId="1094811382" sldId="413"/>
            <ac:inkMk id="31" creationId="{0D86F34B-6530-EB42-8359-6D906B5AF36B}"/>
          </ac:inkMkLst>
        </pc:inkChg>
        <pc:inkChg chg="add">
          <ac:chgData name="Nane Kratzke" userId="971be13ff4ee5ef6" providerId="LiveId" clId="{99C3B895-3D89-094E-8D8D-5328E68DA2DF}" dt="2020-09-21T10:38:54.674" v="4979" actId="9405"/>
          <ac:inkMkLst>
            <pc:docMk/>
            <pc:sldMk cId="1094811382" sldId="413"/>
            <ac:inkMk id="33" creationId="{168869F8-9F29-8E46-8095-C832F1A7532D}"/>
          </ac:inkMkLst>
        </pc:inkChg>
        <pc:inkChg chg="add del">
          <ac:chgData name="Nane Kratzke" userId="971be13ff4ee5ef6" providerId="LiveId" clId="{99C3B895-3D89-094E-8D8D-5328E68DA2DF}" dt="2020-09-21T10:39:00.136" v="4981" actId="9405"/>
          <ac:inkMkLst>
            <pc:docMk/>
            <pc:sldMk cId="1094811382" sldId="413"/>
            <ac:inkMk id="34" creationId="{2ADDFFEC-C26D-EC4C-8D00-8D73E85077AC}"/>
          </ac:inkMkLst>
        </pc:inkChg>
        <pc:inkChg chg="add mod">
          <ac:chgData name="Nane Kratzke" userId="971be13ff4ee5ef6" providerId="LiveId" clId="{99C3B895-3D89-094E-8D8D-5328E68DA2DF}" dt="2020-09-21T10:46:49.078" v="5153"/>
          <ac:inkMkLst>
            <pc:docMk/>
            <pc:sldMk cId="1094811382" sldId="413"/>
            <ac:inkMk id="51" creationId="{A2915543-F8DD-5A4C-BBFF-0AAC2B3D9E75}"/>
          </ac:inkMkLst>
        </pc:inkChg>
        <pc:inkChg chg="add mod">
          <ac:chgData name="Nane Kratzke" userId="971be13ff4ee5ef6" providerId="LiveId" clId="{99C3B895-3D89-094E-8D8D-5328E68DA2DF}" dt="2020-09-21T10:46:49.078" v="5153"/>
          <ac:inkMkLst>
            <pc:docMk/>
            <pc:sldMk cId="1094811382" sldId="413"/>
            <ac:inkMk id="53" creationId="{CF664445-9755-E348-80E5-495EE93E9EC7}"/>
          </ac:inkMkLst>
        </pc:inkChg>
        <pc:cxnChg chg="add del mod">
          <ac:chgData name="Nane Kratzke" userId="971be13ff4ee5ef6" providerId="LiveId" clId="{99C3B895-3D89-094E-8D8D-5328E68DA2DF}" dt="2020-09-21T10:42:50.985" v="5051" actId="478"/>
          <ac:cxnSpMkLst>
            <pc:docMk/>
            <pc:sldMk cId="1094811382" sldId="413"/>
            <ac:cxnSpMk id="40" creationId="{03889D68-7A4D-0F49-9042-19BDB4090332}"/>
          </ac:cxnSpMkLst>
        </pc:cxnChg>
        <pc:cxnChg chg="add mod">
          <ac:chgData name="Nane Kratzke" userId="971be13ff4ee5ef6" providerId="LiveId" clId="{99C3B895-3D89-094E-8D8D-5328E68DA2DF}" dt="2020-09-21T10:49:11.368" v="5375" actId="1076"/>
          <ac:cxnSpMkLst>
            <pc:docMk/>
            <pc:sldMk cId="1094811382" sldId="413"/>
            <ac:cxnSpMk id="42" creationId="{84A0DF96-100E-CD4E-AB72-4D6513786B9D}"/>
          </ac:cxnSpMkLst>
        </pc:cxnChg>
        <pc:cxnChg chg="add mod">
          <ac:chgData name="Nane Kratzke" userId="971be13ff4ee5ef6" providerId="LiveId" clId="{99C3B895-3D89-094E-8D8D-5328E68DA2DF}" dt="2020-09-21T10:49:11.368" v="5375" actId="1076"/>
          <ac:cxnSpMkLst>
            <pc:docMk/>
            <pc:sldMk cId="1094811382" sldId="413"/>
            <ac:cxnSpMk id="44" creationId="{C6D59454-92BB-0B43-BB7D-3A6A9549C0AA}"/>
          </ac:cxnSpMkLst>
        </pc:cxnChg>
      </pc:sldChg>
      <pc:sldChg chg="addSp modSp add mod">
        <pc:chgData name="Nane Kratzke" userId="971be13ff4ee5ef6" providerId="LiveId" clId="{99C3B895-3D89-094E-8D8D-5328E68DA2DF}" dt="2020-09-21T10:57:44.555" v="5684" actId="20577"/>
        <pc:sldMkLst>
          <pc:docMk/>
          <pc:sldMk cId="48934107" sldId="414"/>
        </pc:sldMkLst>
        <pc:spChg chg="mod">
          <ac:chgData name="Nane Kratzke" userId="971be13ff4ee5ef6" providerId="LiveId" clId="{99C3B895-3D89-094E-8D8D-5328E68DA2DF}" dt="2020-09-21T10:57:44.555" v="5684" actId="20577"/>
          <ac:spMkLst>
            <pc:docMk/>
            <pc:sldMk cId="48934107" sldId="414"/>
            <ac:spMk id="2" creationId="{1CFEFA64-93DC-5743-8C31-D3D1A7296CB7}"/>
          </ac:spMkLst>
        </pc:spChg>
        <pc:spChg chg="mod">
          <ac:chgData name="Nane Kratzke" userId="971be13ff4ee5ef6" providerId="LiveId" clId="{99C3B895-3D89-094E-8D8D-5328E68DA2DF}" dt="2020-09-21T10:54:55.622" v="5669" actId="20577"/>
          <ac:spMkLst>
            <pc:docMk/>
            <pc:sldMk cId="48934107" sldId="414"/>
            <ac:spMk id="3" creationId="{4C8CE13B-729A-FA4B-8A3A-84455F940001}"/>
          </ac:spMkLst>
        </pc:spChg>
        <pc:spChg chg="add mod">
          <ac:chgData name="Nane Kratzke" userId="971be13ff4ee5ef6" providerId="LiveId" clId="{99C3B895-3D89-094E-8D8D-5328E68DA2DF}" dt="2020-09-21T10:56:28.742" v="5681"/>
          <ac:spMkLst>
            <pc:docMk/>
            <pc:sldMk cId="48934107" sldId="414"/>
            <ac:spMk id="6" creationId="{89AC065B-FC7F-1E44-9654-DB41A1599578}"/>
          </ac:spMkLst>
        </pc:spChg>
        <pc:picChg chg="add mod">
          <ac:chgData name="Nane Kratzke" userId="971be13ff4ee5ef6" providerId="LiveId" clId="{99C3B895-3D89-094E-8D8D-5328E68DA2DF}" dt="2020-09-21T10:56:01.785" v="5680" actId="1076"/>
          <ac:picMkLst>
            <pc:docMk/>
            <pc:sldMk cId="48934107" sldId="414"/>
            <ac:picMk id="5" creationId="{6224B403-8BF7-884E-B2C8-14995CA9E83B}"/>
          </ac:picMkLst>
        </pc:picChg>
      </pc:sldChg>
      <pc:sldChg chg="modSp add mod">
        <pc:chgData name="Nane Kratzke" userId="971be13ff4ee5ef6" providerId="LiveId" clId="{99C3B895-3D89-094E-8D8D-5328E68DA2DF}" dt="2020-09-21T10:58:45.721" v="5710" actId="14826"/>
        <pc:sldMkLst>
          <pc:docMk/>
          <pc:sldMk cId="3537529939" sldId="415"/>
        </pc:sldMkLst>
        <pc:spChg chg="mod">
          <ac:chgData name="Nane Kratzke" userId="971be13ff4ee5ef6" providerId="LiveId" clId="{99C3B895-3D89-094E-8D8D-5328E68DA2DF}" dt="2020-09-21T10:57:41.203" v="5683" actId="20577"/>
          <ac:spMkLst>
            <pc:docMk/>
            <pc:sldMk cId="3537529939" sldId="415"/>
            <ac:spMk id="2" creationId="{1CFEFA64-93DC-5743-8C31-D3D1A7296CB7}"/>
          </ac:spMkLst>
        </pc:spChg>
        <pc:spChg chg="mod">
          <ac:chgData name="Nane Kratzke" userId="971be13ff4ee5ef6" providerId="LiveId" clId="{99C3B895-3D89-094E-8D8D-5328E68DA2DF}" dt="2020-09-21T10:58:03.108" v="5709" actId="20577"/>
          <ac:spMkLst>
            <pc:docMk/>
            <pc:sldMk cId="3537529939" sldId="415"/>
            <ac:spMk id="3" creationId="{4C8CE13B-729A-FA4B-8A3A-84455F940001}"/>
          </ac:spMkLst>
        </pc:spChg>
        <pc:picChg chg="mod">
          <ac:chgData name="Nane Kratzke" userId="971be13ff4ee5ef6" providerId="LiveId" clId="{99C3B895-3D89-094E-8D8D-5328E68DA2DF}" dt="2020-09-21T10:58:45.721" v="5710" actId="14826"/>
          <ac:picMkLst>
            <pc:docMk/>
            <pc:sldMk cId="3537529939" sldId="415"/>
            <ac:picMk id="5" creationId="{6224B403-8BF7-884E-B2C8-14995CA9E83B}"/>
          </ac:picMkLst>
        </pc:picChg>
      </pc:sldChg>
      <pc:sldChg chg="addSp delSp modSp add mod ord">
        <pc:chgData name="Nane Kratzke" userId="971be13ff4ee5ef6" providerId="LiveId" clId="{99C3B895-3D89-094E-8D8D-5328E68DA2DF}" dt="2020-09-21T11:09:55.043" v="5917" actId="478"/>
        <pc:sldMkLst>
          <pc:docMk/>
          <pc:sldMk cId="901601372" sldId="416"/>
        </pc:sldMkLst>
        <pc:spChg chg="mod">
          <ac:chgData name="Nane Kratzke" userId="971be13ff4ee5ef6" providerId="LiveId" clId="{99C3B895-3D89-094E-8D8D-5328E68DA2DF}" dt="2020-09-21T10:59:54.607" v="5714" actId="20577"/>
          <ac:spMkLst>
            <pc:docMk/>
            <pc:sldMk cId="901601372" sldId="416"/>
            <ac:spMk id="2" creationId="{1CFEFA64-93DC-5743-8C31-D3D1A7296CB7}"/>
          </ac:spMkLst>
        </pc:spChg>
        <pc:spChg chg="mod">
          <ac:chgData name="Nane Kratzke" userId="971be13ff4ee5ef6" providerId="LiveId" clId="{99C3B895-3D89-094E-8D8D-5328E68DA2DF}" dt="2020-09-21T11:00:07.984" v="5742" actId="20577"/>
          <ac:spMkLst>
            <pc:docMk/>
            <pc:sldMk cId="901601372" sldId="416"/>
            <ac:spMk id="3" creationId="{4C8CE13B-729A-FA4B-8A3A-84455F940001}"/>
          </ac:spMkLst>
        </pc:spChg>
        <pc:spChg chg="add del mod">
          <ac:chgData name="Nane Kratzke" userId="971be13ff4ee5ef6" providerId="LiveId" clId="{99C3B895-3D89-094E-8D8D-5328E68DA2DF}" dt="2020-09-21T11:09:55.043" v="5917" actId="478"/>
          <ac:spMkLst>
            <pc:docMk/>
            <pc:sldMk cId="901601372" sldId="416"/>
            <ac:spMk id="7" creationId="{3110C0E1-251E-3844-8E3B-C810F68818A7}"/>
          </ac:spMkLst>
        </pc:spChg>
        <pc:picChg chg="mod">
          <ac:chgData name="Nane Kratzke" userId="971be13ff4ee5ef6" providerId="LiveId" clId="{99C3B895-3D89-094E-8D8D-5328E68DA2DF}" dt="2020-09-21T11:00:48.913" v="5743" actId="14826"/>
          <ac:picMkLst>
            <pc:docMk/>
            <pc:sldMk cId="901601372" sldId="416"/>
            <ac:picMk id="5" creationId="{6224B403-8BF7-884E-B2C8-14995CA9E83B}"/>
          </ac:picMkLst>
        </pc:picChg>
      </pc:sldChg>
      <pc:sldChg chg="addSp delSp modSp add del mod">
        <pc:chgData name="Nane Kratzke" userId="971be13ff4ee5ef6" providerId="LiveId" clId="{99C3B895-3D89-094E-8D8D-5328E68DA2DF}" dt="2020-09-21T11:28:15.569" v="6249" actId="2696"/>
        <pc:sldMkLst>
          <pc:docMk/>
          <pc:sldMk cId="3780883504" sldId="417"/>
        </pc:sldMkLst>
        <pc:spChg chg="mod">
          <ac:chgData name="Nane Kratzke" userId="971be13ff4ee5ef6" providerId="LiveId" clId="{99C3B895-3D89-094E-8D8D-5328E68DA2DF}" dt="2020-09-21T11:18:15.250" v="5993" actId="20577"/>
          <ac:spMkLst>
            <pc:docMk/>
            <pc:sldMk cId="3780883504" sldId="417"/>
            <ac:spMk id="2" creationId="{936DAC8B-6914-2944-A119-B41DB87ABE01}"/>
          </ac:spMkLst>
        </pc:spChg>
        <pc:spChg chg="mod">
          <ac:chgData name="Nane Kratzke" userId="971be13ff4ee5ef6" providerId="LiveId" clId="{99C3B895-3D89-094E-8D8D-5328E68DA2DF}" dt="2020-09-21T11:18:20.268" v="5999" actId="20577"/>
          <ac:spMkLst>
            <pc:docMk/>
            <pc:sldMk cId="3780883504" sldId="417"/>
            <ac:spMk id="3" creationId="{77B9BF17-A710-4D4C-9D92-51C9A7D86B60}"/>
          </ac:spMkLst>
        </pc:spChg>
        <pc:spChg chg="add mod">
          <ac:chgData name="Nane Kratzke" userId="971be13ff4ee5ef6" providerId="LiveId" clId="{99C3B895-3D89-094E-8D8D-5328E68DA2DF}" dt="2020-09-21T11:25:57.343" v="6232" actId="1076"/>
          <ac:spMkLst>
            <pc:docMk/>
            <pc:sldMk cId="3780883504" sldId="417"/>
            <ac:spMk id="5" creationId="{EE36B563-2C28-B84D-9E08-A35D7F32EB7C}"/>
          </ac:spMkLst>
        </pc:spChg>
        <pc:spChg chg="add del mod">
          <ac:chgData name="Nane Kratzke" userId="971be13ff4ee5ef6" providerId="LiveId" clId="{99C3B895-3D89-094E-8D8D-5328E68DA2DF}" dt="2020-09-21T11:25:50.141" v="6231" actId="478"/>
          <ac:spMkLst>
            <pc:docMk/>
            <pc:sldMk cId="3780883504" sldId="417"/>
            <ac:spMk id="6" creationId="{D8A12388-840F-DA4F-9FB1-29AD37340C02}"/>
          </ac:spMkLst>
        </pc:spChg>
        <pc:spChg chg="add mod">
          <ac:chgData name="Nane Kratzke" userId="971be13ff4ee5ef6" providerId="LiveId" clId="{99C3B895-3D89-094E-8D8D-5328E68DA2DF}" dt="2020-09-21T11:25:57.343" v="6232" actId="1076"/>
          <ac:spMkLst>
            <pc:docMk/>
            <pc:sldMk cId="3780883504" sldId="417"/>
            <ac:spMk id="7" creationId="{F056385E-4FEA-0A4D-8B0C-27530AEC24C5}"/>
          </ac:spMkLst>
        </pc:spChg>
        <pc:spChg chg="add del mod">
          <ac:chgData name="Nane Kratzke" userId="971be13ff4ee5ef6" providerId="LiveId" clId="{99C3B895-3D89-094E-8D8D-5328E68DA2DF}" dt="2020-09-21T11:25:50.141" v="6231" actId="478"/>
          <ac:spMkLst>
            <pc:docMk/>
            <pc:sldMk cId="3780883504" sldId="417"/>
            <ac:spMk id="8" creationId="{D707B376-F988-4D4D-AC7A-96473EA1C8E2}"/>
          </ac:spMkLst>
        </pc:spChg>
        <pc:spChg chg="add mod">
          <ac:chgData name="Nane Kratzke" userId="971be13ff4ee5ef6" providerId="LiveId" clId="{99C3B895-3D89-094E-8D8D-5328E68DA2DF}" dt="2020-09-21T11:25:57.343" v="6232" actId="1076"/>
          <ac:spMkLst>
            <pc:docMk/>
            <pc:sldMk cId="3780883504" sldId="417"/>
            <ac:spMk id="9" creationId="{CADED081-A5F3-6046-8B04-8B1D7C939CAD}"/>
          </ac:spMkLst>
        </pc:spChg>
        <pc:spChg chg="add del mod">
          <ac:chgData name="Nane Kratzke" userId="971be13ff4ee5ef6" providerId="LiveId" clId="{99C3B895-3D89-094E-8D8D-5328E68DA2DF}" dt="2020-09-21T11:25:50.141" v="6231" actId="478"/>
          <ac:spMkLst>
            <pc:docMk/>
            <pc:sldMk cId="3780883504" sldId="417"/>
            <ac:spMk id="10" creationId="{D9AB6927-55AB-404B-9B87-CDE715A47753}"/>
          </ac:spMkLst>
        </pc:spChg>
        <pc:spChg chg="add mod">
          <ac:chgData name="Nane Kratzke" userId="971be13ff4ee5ef6" providerId="LiveId" clId="{99C3B895-3D89-094E-8D8D-5328E68DA2DF}" dt="2020-09-21T11:25:57.343" v="6232" actId="1076"/>
          <ac:spMkLst>
            <pc:docMk/>
            <pc:sldMk cId="3780883504" sldId="417"/>
            <ac:spMk id="11" creationId="{680041BC-A088-D948-A309-2E8DDF865100}"/>
          </ac:spMkLst>
        </pc:spChg>
        <pc:spChg chg="add del mod">
          <ac:chgData name="Nane Kratzke" userId="971be13ff4ee5ef6" providerId="LiveId" clId="{99C3B895-3D89-094E-8D8D-5328E68DA2DF}" dt="2020-09-21T11:25:50.141" v="6231" actId="478"/>
          <ac:spMkLst>
            <pc:docMk/>
            <pc:sldMk cId="3780883504" sldId="417"/>
            <ac:spMk id="12" creationId="{B37FB71F-0500-6543-B4DB-39F4102DB91F}"/>
          </ac:spMkLst>
        </pc:spChg>
        <pc:spChg chg="add mod">
          <ac:chgData name="Nane Kratzke" userId="971be13ff4ee5ef6" providerId="LiveId" clId="{99C3B895-3D89-094E-8D8D-5328E68DA2DF}" dt="2020-09-21T11:25:57.343" v="6232" actId="1076"/>
          <ac:spMkLst>
            <pc:docMk/>
            <pc:sldMk cId="3780883504" sldId="417"/>
            <ac:spMk id="13" creationId="{BDB3826B-D087-E944-BF0F-70D56D8EC081}"/>
          </ac:spMkLst>
        </pc:spChg>
        <pc:spChg chg="add mod">
          <ac:chgData name="Nane Kratzke" userId="971be13ff4ee5ef6" providerId="LiveId" clId="{99C3B895-3D89-094E-8D8D-5328E68DA2DF}" dt="2020-09-21T11:25:57.343" v="6232" actId="1076"/>
          <ac:spMkLst>
            <pc:docMk/>
            <pc:sldMk cId="3780883504" sldId="417"/>
            <ac:spMk id="14" creationId="{D3C2BEA1-FA27-DD4B-B878-4CE3E857F2DB}"/>
          </ac:spMkLst>
        </pc:spChg>
        <pc:spChg chg="add mod">
          <ac:chgData name="Nane Kratzke" userId="971be13ff4ee5ef6" providerId="LiveId" clId="{99C3B895-3D89-094E-8D8D-5328E68DA2DF}" dt="2020-09-21T11:25:57.343" v="6232" actId="1076"/>
          <ac:spMkLst>
            <pc:docMk/>
            <pc:sldMk cId="3780883504" sldId="417"/>
            <ac:spMk id="29" creationId="{B45CC6AA-B25B-0A4E-A09E-8A50CCE70D10}"/>
          </ac:spMkLst>
        </pc:spChg>
        <pc:spChg chg="add mod">
          <ac:chgData name="Nane Kratzke" userId="971be13ff4ee5ef6" providerId="LiveId" clId="{99C3B895-3D89-094E-8D8D-5328E68DA2DF}" dt="2020-09-21T11:25:57.343" v="6232" actId="1076"/>
          <ac:spMkLst>
            <pc:docMk/>
            <pc:sldMk cId="3780883504" sldId="417"/>
            <ac:spMk id="30" creationId="{20C03244-E29E-804A-AF28-713EDD48E542}"/>
          </ac:spMkLst>
        </pc:spChg>
        <pc:spChg chg="add mod">
          <ac:chgData name="Nane Kratzke" userId="971be13ff4ee5ef6" providerId="LiveId" clId="{99C3B895-3D89-094E-8D8D-5328E68DA2DF}" dt="2020-09-21T11:25:57.343" v="6232" actId="1076"/>
          <ac:spMkLst>
            <pc:docMk/>
            <pc:sldMk cId="3780883504" sldId="417"/>
            <ac:spMk id="31" creationId="{72536B4E-772A-3F40-B81C-98E69FAF17C7}"/>
          </ac:spMkLst>
        </pc:spChg>
        <pc:spChg chg="add mod">
          <ac:chgData name="Nane Kratzke" userId="971be13ff4ee5ef6" providerId="LiveId" clId="{99C3B895-3D89-094E-8D8D-5328E68DA2DF}" dt="2020-09-21T11:25:57.343" v="6232" actId="1076"/>
          <ac:spMkLst>
            <pc:docMk/>
            <pc:sldMk cId="3780883504" sldId="417"/>
            <ac:spMk id="32" creationId="{144875F9-4A3E-DB4B-951A-A91CBD2B87A0}"/>
          </ac:spMkLst>
        </pc:spChg>
        <pc:spChg chg="add mod">
          <ac:chgData name="Nane Kratzke" userId="971be13ff4ee5ef6" providerId="LiveId" clId="{99C3B895-3D89-094E-8D8D-5328E68DA2DF}" dt="2020-09-21T11:26:06.813" v="6242" actId="20577"/>
          <ac:spMkLst>
            <pc:docMk/>
            <pc:sldMk cId="3780883504" sldId="417"/>
            <ac:spMk id="33" creationId="{A8ADF56A-6487-1A46-A4FE-77E95A3E8C93}"/>
          </ac:spMkLst>
        </pc:spChg>
        <pc:cxnChg chg="add mod">
          <ac:chgData name="Nane Kratzke" userId="971be13ff4ee5ef6" providerId="LiveId" clId="{99C3B895-3D89-094E-8D8D-5328E68DA2DF}" dt="2020-09-21T11:25:57.343" v="6232" actId="1076"/>
          <ac:cxnSpMkLst>
            <pc:docMk/>
            <pc:sldMk cId="3780883504" sldId="417"/>
            <ac:cxnSpMk id="16" creationId="{413A55BB-1729-E747-92C1-6126D40C6EDF}"/>
          </ac:cxnSpMkLst>
        </pc:cxnChg>
        <pc:cxnChg chg="add mod">
          <ac:chgData name="Nane Kratzke" userId="971be13ff4ee5ef6" providerId="LiveId" clId="{99C3B895-3D89-094E-8D8D-5328E68DA2DF}" dt="2020-09-21T11:25:57.343" v="6232" actId="1076"/>
          <ac:cxnSpMkLst>
            <pc:docMk/>
            <pc:sldMk cId="3780883504" sldId="417"/>
            <ac:cxnSpMk id="17" creationId="{82513989-257D-1246-806F-E55A3C20B499}"/>
          </ac:cxnSpMkLst>
        </pc:cxnChg>
        <pc:cxnChg chg="add mod">
          <ac:chgData name="Nane Kratzke" userId="971be13ff4ee5ef6" providerId="LiveId" clId="{99C3B895-3D89-094E-8D8D-5328E68DA2DF}" dt="2020-09-21T11:25:57.343" v="6232" actId="1076"/>
          <ac:cxnSpMkLst>
            <pc:docMk/>
            <pc:sldMk cId="3780883504" sldId="417"/>
            <ac:cxnSpMk id="20" creationId="{CB88637B-FA7F-A148-AD08-A95C52619BC1}"/>
          </ac:cxnSpMkLst>
        </pc:cxnChg>
        <pc:cxnChg chg="add mod">
          <ac:chgData name="Nane Kratzke" userId="971be13ff4ee5ef6" providerId="LiveId" clId="{99C3B895-3D89-094E-8D8D-5328E68DA2DF}" dt="2020-09-21T11:25:57.343" v="6232" actId="1076"/>
          <ac:cxnSpMkLst>
            <pc:docMk/>
            <pc:sldMk cId="3780883504" sldId="417"/>
            <ac:cxnSpMk id="23" creationId="{7928F2B8-539A-F945-ADE0-4879056D8C55}"/>
          </ac:cxnSpMkLst>
        </pc:cxnChg>
        <pc:cxnChg chg="add mod">
          <ac:chgData name="Nane Kratzke" userId="971be13ff4ee5ef6" providerId="LiveId" clId="{99C3B895-3D89-094E-8D8D-5328E68DA2DF}" dt="2020-09-21T11:25:57.343" v="6232" actId="1076"/>
          <ac:cxnSpMkLst>
            <pc:docMk/>
            <pc:sldMk cId="3780883504" sldId="417"/>
            <ac:cxnSpMk id="26" creationId="{9ECF280D-3080-3E4E-9F7E-A9DA244097D8}"/>
          </ac:cxnSpMkLst>
        </pc:cxnChg>
        <pc:cxnChg chg="add mod">
          <ac:chgData name="Nane Kratzke" userId="971be13ff4ee5ef6" providerId="LiveId" clId="{99C3B895-3D89-094E-8D8D-5328E68DA2DF}" dt="2020-09-21T11:26:14.757" v="6245" actId="14100"/>
          <ac:cxnSpMkLst>
            <pc:docMk/>
            <pc:sldMk cId="3780883504" sldId="417"/>
            <ac:cxnSpMk id="34" creationId="{AF5616F9-2AA6-9D43-A4CC-44E27C70EF93}"/>
          </ac:cxnSpMkLst>
        </pc:cxnChg>
      </pc:sldChg>
      <pc:sldChg chg="modSp add del mod">
        <pc:chgData name="Nane Kratzke" userId="971be13ff4ee5ef6" providerId="LiveId" clId="{99C3B895-3D89-094E-8D8D-5328E68DA2DF}" dt="2020-09-21T11:17:53.157" v="5935" actId="2696"/>
        <pc:sldMkLst>
          <pc:docMk/>
          <pc:sldMk cId="4230642903" sldId="417"/>
        </pc:sldMkLst>
        <pc:spChg chg="mod">
          <ac:chgData name="Nane Kratzke" userId="971be13ff4ee5ef6" providerId="LiveId" clId="{99C3B895-3D89-094E-8D8D-5328E68DA2DF}" dt="2020-09-21T11:17:47.045" v="5934" actId="20577"/>
          <ac:spMkLst>
            <pc:docMk/>
            <pc:sldMk cId="4230642903" sldId="417"/>
            <ac:spMk id="2" creationId="{4ACBBCFD-3DCC-FE48-AFD3-DA0E614B453E}"/>
          </ac:spMkLst>
        </pc:spChg>
      </pc:sldChg>
    </pc:docChg>
  </pc:docChgLst>
  <pc:docChgLst>
    <pc:chgData name="Nane Kratzke" userId="971be13ff4ee5ef6" providerId="LiveId" clId="{01DE1C8E-4075-FC40-BC26-DCFD5F21C456}"/>
    <pc:docChg chg="custSel modMainMaster">
      <pc:chgData name="Nane Kratzke" userId="971be13ff4ee5ef6" providerId="LiveId" clId="{01DE1C8E-4075-FC40-BC26-DCFD5F21C456}" dt="2021-08-22T09:37:39.768" v="1"/>
      <pc:docMkLst>
        <pc:docMk/>
      </pc:docMkLst>
      <pc:sldMasterChg chg="addSp delSp modSp mod">
        <pc:chgData name="Nane Kratzke" userId="971be13ff4ee5ef6" providerId="LiveId" clId="{01DE1C8E-4075-FC40-BC26-DCFD5F21C456}" dt="2021-08-22T09:37:39.768" v="1"/>
        <pc:sldMasterMkLst>
          <pc:docMk/>
          <pc:sldMasterMk cId="946163275" sldId="2147483648"/>
        </pc:sldMasterMkLst>
        <pc:spChg chg="add mod">
          <ac:chgData name="Nane Kratzke" userId="971be13ff4ee5ef6" providerId="LiveId" clId="{01DE1C8E-4075-FC40-BC26-DCFD5F21C456}" dt="2021-08-22T09:37:39.768" v="1"/>
          <ac:spMkLst>
            <pc:docMk/>
            <pc:sldMasterMk cId="946163275" sldId="2147483648"/>
            <ac:spMk id="10" creationId="{5268C859-492E-F042-BE5D-EFDDC5031E1E}"/>
          </ac:spMkLst>
        </pc:spChg>
        <pc:spChg chg="add mod">
          <ac:chgData name="Nane Kratzke" userId="971be13ff4ee5ef6" providerId="LiveId" clId="{01DE1C8E-4075-FC40-BC26-DCFD5F21C456}" dt="2021-08-22T09:37:39.768" v="1"/>
          <ac:spMkLst>
            <pc:docMk/>
            <pc:sldMasterMk cId="946163275" sldId="2147483648"/>
            <ac:spMk id="11" creationId="{FFC8E956-1AF9-AC42-816A-CABAC5DD468D}"/>
          </ac:spMkLst>
        </pc:spChg>
        <pc:picChg chg="add mod">
          <ac:chgData name="Nane Kratzke" userId="971be13ff4ee5ef6" providerId="LiveId" clId="{01DE1C8E-4075-FC40-BC26-DCFD5F21C456}" dt="2021-08-22T09:37:39.768" v="1"/>
          <ac:picMkLst>
            <pc:docMk/>
            <pc:sldMasterMk cId="946163275" sldId="2147483648"/>
            <ac:picMk id="9" creationId="{9729CD29-5554-0C40-BA73-CC9B78EC8809}"/>
          </ac:picMkLst>
        </pc:picChg>
        <pc:picChg chg="del">
          <ac:chgData name="Nane Kratzke" userId="971be13ff4ee5ef6" providerId="LiveId" clId="{01DE1C8E-4075-FC40-BC26-DCFD5F21C456}" dt="2021-08-22T09:37:38.876" v="0" actId="478"/>
          <ac:picMkLst>
            <pc:docMk/>
            <pc:sldMasterMk cId="946163275" sldId="2147483648"/>
            <ac:picMk id="13" creationId="{A8A2F1A1-1E06-104E-84C2-CAB9B02F41EA}"/>
          </ac:picMkLst>
        </pc:picChg>
      </pc:sldMasterChg>
    </pc:docChg>
  </pc:docChgLst>
  <pc:docChgLst>
    <pc:chgData name="Nane Kratzke" userId="971be13ff4ee5ef6" providerId="LiveId" clId="{159102E5-26BA-2549-9B13-89BC34E2C8BD}"/>
    <pc:docChg chg="undo custSel addSld delSld modSld sldOrd">
      <pc:chgData name="Nane Kratzke" userId="971be13ff4ee5ef6" providerId="LiveId" clId="{159102E5-26BA-2549-9B13-89BC34E2C8BD}" dt="2023-03-08T07:39:07.208" v="3474" actId="2696"/>
      <pc:docMkLst>
        <pc:docMk/>
      </pc:docMkLst>
      <pc:sldChg chg="del">
        <pc:chgData name="Nane Kratzke" userId="971be13ff4ee5ef6" providerId="LiveId" clId="{159102E5-26BA-2549-9B13-89BC34E2C8BD}" dt="2023-03-03T09:48:36.738" v="3398" actId="2696"/>
        <pc:sldMkLst>
          <pc:docMk/>
          <pc:sldMk cId="3159047293" sldId="478"/>
        </pc:sldMkLst>
      </pc:sldChg>
      <pc:sldChg chg="modSp mod">
        <pc:chgData name="Nane Kratzke" userId="971be13ff4ee5ef6" providerId="LiveId" clId="{159102E5-26BA-2549-9B13-89BC34E2C8BD}" dt="2023-03-03T07:53:29.884" v="695" actId="207"/>
        <pc:sldMkLst>
          <pc:docMk/>
          <pc:sldMk cId="920747876" sldId="536"/>
        </pc:sldMkLst>
        <pc:spChg chg="mod">
          <ac:chgData name="Nane Kratzke" userId="971be13ff4ee5ef6" providerId="LiveId" clId="{159102E5-26BA-2549-9B13-89BC34E2C8BD}" dt="2023-03-03T07:43:21.621" v="46" actId="20577"/>
          <ac:spMkLst>
            <pc:docMk/>
            <pc:sldMk cId="920747876" sldId="536"/>
            <ac:spMk id="3" creationId="{176B5821-6AE3-5345-AD91-DFF675E2DC89}"/>
          </ac:spMkLst>
        </pc:spChg>
        <pc:spChg chg="mod">
          <ac:chgData name="Nane Kratzke" userId="971be13ff4ee5ef6" providerId="LiveId" clId="{159102E5-26BA-2549-9B13-89BC34E2C8BD}" dt="2023-03-03T07:53:29.884" v="695" actId="207"/>
          <ac:spMkLst>
            <pc:docMk/>
            <pc:sldMk cId="920747876" sldId="536"/>
            <ac:spMk id="6" creationId="{55AF5957-97FF-A94C-BC89-3D59EC811D91}"/>
          </ac:spMkLst>
        </pc:spChg>
      </pc:sldChg>
      <pc:sldChg chg="addSp delSp modSp mod ord">
        <pc:chgData name="Nane Kratzke" userId="971be13ff4ee5ef6" providerId="LiveId" clId="{159102E5-26BA-2549-9B13-89BC34E2C8BD}" dt="2023-03-03T09:17:40.969" v="2249" actId="20578"/>
        <pc:sldMkLst>
          <pc:docMk/>
          <pc:sldMk cId="2442916626" sldId="537"/>
        </pc:sldMkLst>
        <pc:spChg chg="mod">
          <ac:chgData name="Nane Kratzke" userId="971be13ff4ee5ef6" providerId="LiveId" clId="{159102E5-26BA-2549-9B13-89BC34E2C8BD}" dt="2023-03-03T08:57:56.402" v="1428" actId="20577"/>
          <ac:spMkLst>
            <pc:docMk/>
            <pc:sldMk cId="2442916626" sldId="537"/>
            <ac:spMk id="7" creationId="{4703ACB3-CB7A-B34B-86F7-9C358BEDB5A8}"/>
          </ac:spMkLst>
        </pc:spChg>
        <pc:spChg chg="del">
          <ac:chgData name="Nane Kratzke" userId="971be13ff4ee5ef6" providerId="LiveId" clId="{159102E5-26BA-2549-9B13-89BC34E2C8BD}" dt="2023-03-03T08:57:12.668" v="1406" actId="478"/>
          <ac:spMkLst>
            <pc:docMk/>
            <pc:sldMk cId="2442916626" sldId="537"/>
            <ac:spMk id="12" creationId="{50B2A9F0-91C1-B548-90DF-38109E0AC613}"/>
          </ac:spMkLst>
        </pc:spChg>
        <pc:picChg chg="add del mod">
          <ac:chgData name="Nane Kratzke" userId="971be13ff4ee5ef6" providerId="LiveId" clId="{159102E5-26BA-2549-9B13-89BC34E2C8BD}" dt="2023-03-03T09:00:10.815" v="1471" actId="478"/>
          <ac:picMkLst>
            <pc:docMk/>
            <pc:sldMk cId="2442916626" sldId="537"/>
            <ac:picMk id="5" creationId="{DEC862AE-884A-E991-E9C9-710E7E5B68DE}"/>
          </ac:picMkLst>
        </pc:picChg>
        <pc:picChg chg="add mod">
          <ac:chgData name="Nane Kratzke" userId="971be13ff4ee5ef6" providerId="LiveId" clId="{159102E5-26BA-2549-9B13-89BC34E2C8BD}" dt="2023-03-03T08:58:57.265" v="1434" actId="571"/>
          <ac:picMkLst>
            <pc:docMk/>
            <pc:sldMk cId="2442916626" sldId="537"/>
            <ac:picMk id="6" creationId="{A06A5768-6DDB-7086-BDE2-4FE814938C6C}"/>
          </ac:picMkLst>
        </pc:picChg>
        <pc:picChg chg="add del mod">
          <ac:chgData name="Nane Kratzke" userId="971be13ff4ee5ef6" providerId="LiveId" clId="{159102E5-26BA-2549-9B13-89BC34E2C8BD}" dt="2023-03-03T09:01:09.208" v="1477" actId="478"/>
          <ac:picMkLst>
            <pc:docMk/>
            <pc:sldMk cId="2442916626" sldId="537"/>
            <ac:picMk id="8" creationId="{AF7308B3-C2C5-0F60-CE58-ED8E75F8303E}"/>
          </ac:picMkLst>
        </pc:picChg>
        <pc:picChg chg="add mod">
          <ac:chgData name="Nane Kratzke" userId="971be13ff4ee5ef6" providerId="LiveId" clId="{159102E5-26BA-2549-9B13-89BC34E2C8BD}" dt="2023-03-03T09:01:30.782" v="1481" actId="1076"/>
          <ac:picMkLst>
            <pc:docMk/>
            <pc:sldMk cId="2442916626" sldId="537"/>
            <ac:picMk id="9" creationId="{9EE085B9-3D64-69B0-10DB-967368B5DDC8}"/>
          </ac:picMkLst>
        </pc:picChg>
        <pc:picChg chg="del">
          <ac:chgData name="Nane Kratzke" userId="971be13ff4ee5ef6" providerId="LiveId" clId="{159102E5-26BA-2549-9B13-89BC34E2C8BD}" dt="2023-03-03T08:57:59.081" v="1429" actId="478"/>
          <ac:picMkLst>
            <pc:docMk/>
            <pc:sldMk cId="2442916626" sldId="537"/>
            <ac:picMk id="21" creationId="{682285AD-6D3C-0444-9090-24A3FE9BB914}"/>
          </ac:picMkLst>
        </pc:picChg>
      </pc:sldChg>
      <pc:sldChg chg="del">
        <pc:chgData name="Nane Kratzke" userId="971be13ff4ee5ef6" providerId="LiveId" clId="{159102E5-26BA-2549-9B13-89BC34E2C8BD}" dt="2023-03-03T09:47:18.103" v="3356" actId="2696"/>
        <pc:sldMkLst>
          <pc:docMk/>
          <pc:sldMk cId="1592505159" sldId="540"/>
        </pc:sldMkLst>
      </pc:sldChg>
      <pc:sldChg chg="delSp modSp mod">
        <pc:chgData name="Nane Kratzke" userId="971be13ff4ee5ef6" providerId="LiveId" clId="{159102E5-26BA-2549-9B13-89BC34E2C8BD}" dt="2023-03-03T08:56:14.474" v="1405" actId="20577"/>
        <pc:sldMkLst>
          <pc:docMk/>
          <pc:sldMk cId="2726261056" sldId="541"/>
        </pc:sldMkLst>
        <pc:spChg chg="del">
          <ac:chgData name="Nane Kratzke" userId="971be13ff4ee5ef6" providerId="LiveId" clId="{159102E5-26BA-2549-9B13-89BC34E2C8BD}" dt="2023-03-03T08:53:35.833" v="1359" actId="478"/>
          <ac:spMkLst>
            <pc:docMk/>
            <pc:sldMk cId="2726261056" sldId="541"/>
            <ac:spMk id="6" creationId="{6329F2FA-E5B7-A742-9CE1-35FCBB356769}"/>
          </ac:spMkLst>
        </pc:spChg>
        <pc:spChg chg="mod">
          <ac:chgData name="Nane Kratzke" userId="971be13ff4ee5ef6" providerId="LiveId" clId="{159102E5-26BA-2549-9B13-89BC34E2C8BD}" dt="2023-03-03T08:56:14.474" v="1405" actId="20577"/>
          <ac:spMkLst>
            <pc:docMk/>
            <pc:sldMk cId="2726261056" sldId="541"/>
            <ac:spMk id="10" creationId="{27041805-23D9-134C-AC3C-BEEBDD11909C}"/>
          </ac:spMkLst>
        </pc:spChg>
        <pc:picChg chg="mod">
          <ac:chgData name="Nane Kratzke" userId="971be13ff4ee5ef6" providerId="LiveId" clId="{159102E5-26BA-2549-9B13-89BC34E2C8BD}" dt="2023-03-03T08:55:06.537" v="1374" actId="1076"/>
          <ac:picMkLst>
            <pc:docMk/>
            <pc:sldMk cId="2726261056" sldId="541"/>
            <ac:picMk id="9" creationId="{557E4AD5-9CAF-AF1A-102D-AAE8DD0A7E48}"/>
          </ac:picMkLst>
        </pc:picChg>
      </pc:sldChg>
      <pc:sldChg chg="delSp modSp mod ord">
        <pc:chgData name="Nane Kratzke" userId="971be13ff4ee5ef6" providerId="LiveId" clId="{159102E5-26BA-2549-9B13-89BC34E2C8BD}" dt="2023-03-03T09:17:25.352" v="2248" actId="478"/>
        <pc:sldMkLst>
          <pc:docMk/>
          <pc:sldMk cId="2299355805" sldId="543"/>
        </pc:sldMkLst>
        <pc:spChg chg="mod">
          <ac:chgData name="Nane Kratzke" userId="971be13ff4ee5ef6" providerId="LiveId" clId="{159102E5-26BA-2549-9B13-89BC34E2C8BD}" dt="2023-03-03T09:17:12.494" v="2247"/>
          <ac:spMkLst>
            <pc:docMk/>
            <pc:sldMk cId="2299355805" sldId="543"/>
            <ac:spMk id="3" creationId="{176B5821-6AE3-5345-AD91-DFF675E2DC89}"/>
          </ac:spMkLst>
        </pc:spChg>
        <pc:spChg chg="mod">
          <ac:chgData name="Nane Kratzke" userId="971be13ff4ee5ef6" providerId="LiveId" clId="{159102E5-26BA-2549-9B13-89BC34E2C8BD}" dt="2023-03-03T09:17:10.618" v="2246" actId="21"/>
          <ac:spMkLst>
            <pc:docMk/>
            <pc:sldMk cId="2299355805" sldId="543"/>
            <ac:spMk id="5" creationId="{07D3FBF7-0151-054F-A667-B5D7FE8A8F1A}"/>
          </ac:spMkLst>
        </pc:spChg>
        <pc:spChg chg="del">
          <ac:chgData name="Nane Kratzke" userId="971be13ff4ee5ef6" providerId="LiveId" clId="{159102E5-26BA-2549-9B13-89BC34E2C8BD}" dt="2023-03-03T09:17:25.352" v="2248" actId="478"/>
          <ac:spMkLst>
            <pc:docMk/>
            <pc:sldMk cId="2299355805" sldId="543"/>
            <ac:spMk id="7" creationId="{F41EAEF8-34DE-FD4E-B392-35758E7AD0C2}"/>
          </ac:spMkLst>
        </pc:spChg>
      </pc:sldChg>
      <pc:sldChg chg="add del">
        <pc:chgData name="Nane Kratzke" userId="971be13ff4ee5ef6" providerId="LiveId" clId="{159102E5-26BA-2549-9B13-89BC34E2C8BD}" dt="2023-03-03T07:55:25.724" v="698" actId="2696"/>
        <pc:sldMkLst>
          <pc:docMk/>
          <pc:sldMk cId="4144885603" sldId="544"/>
        </pc:sldMkLst>
      </pc:sldChg>
      <pc:sldChg chg="addSp delSp modSp mod ord">
        <pc:chgData name="Nane Kratzke" userId="971be13ff4ee5ef6" providerId="LiveId" clId="{159102E5-26BA-2549-9B13-89BC34E2C8BD}" dt="2023-03-03T09:13:59.426" v="2244" actId="207"/>
        <pc:sldMkLst>
          <pc:docMk/>
          <pc:sldMk cId="3296102058" sldId="545"/>
        </pc:sldMkLst>
        <pc:spChg chg="mod">
          <ac:chgData name="Nane Kratzke" userId="971be13ff4ee5ef6" providerId="LiveId" clId="{159102E5-26BA-2549-9B13-89BC34E2C8BD}" dt="2023-03-03T09:11:07.458" v="2036" actId="20577"/>
          <ac:spMkLst>
            <pc:docMk/>
            <pc:sldMk cId="3296102058" sldId="545"/>
            <ac:spMk id="3" creationId="{176B5821-6AE3-5345-AD91-DFF675E2DC89}"/>
          </ac:spMkLst>
        </pc:spChg>
        <pc:spChg chg="mod">
          <ac:chgData name="Nane Kratzke" userId="971be13ff4ee5ef6" providerId="LiveId" clId="{159102E5-26BA-2549-9B13-89BC34E2C8BD}" dt="2023-03-03T09:07:25.259" v="1600" actId="1076"/>
          <ac:spMkLst>
            <pc:docMk/>
            <pc:sldMk cId="3296102058" sldId="545"/>
            <ac:spMk id="6" creationId="{3FD2CA2D-9E19-1644-9CB5-477BA18A219A}"/>
          </ac:spMkLst>
        </pc:spChg>
        <pc:spChg chg="mod">
          <ac:chgData name="Nane Kratzke" userId="971be13ff4ee5ef6" providerId="LiveId" clId="{159102E5-26BA-2549-9B13-89BC34E2C8BD}" dt="2023-03-03T09:13:59.426" v="2244" actId="207"/>
          <ac:spMkLst>
            <pc:docMk/>
            <pc:sldMk cId="3296102058" sldId="545"/>
            <ac:spMk id="7" creationId="{4703ACB3-CB7A-B34B-86F7-9C358BEDB5A8}"/>
          </ac:spMkLst>
        </pc:spChg>
        <pc:spChg chg="del">
          <ac:chgData name="Nane Kratzke" userId="971be13ff4ee5ef6" providerId="LiveId" clId="{159102E5-26BA-2549-9B13-89BC34E2C8BD}" dt="2023-03-03T09:03:13.015" v="1500" actId="478"/>
          <ac:spMkLst>
            <pc:docMk/>
            <pc:sldMk cId="3296102058" sldId="545"/>
            <ac:spMk id="8" creationId="{DD52F321-A27B-1A42-A637-7363698743F1}"/>
          </ac:spMkLst>
        </pc:spChg>
        <pc:spChg chg="add mod">
          <ac:chgData name="Nane Kratzke" userId="971be13ff4ee5ef6" providerId="LiveId" clId="{159102E5-26BA-2549-9B13-89BC34E2C8BD}" dt="2023-03-03T09:06:45.621" v="1590" actId="20577"/>
          <ac:spMkLst>
            <pc:docMk/>
            <pc:sldMk cId="3296102058" sldId="545"/>
            <ac:spMk id="10" creationId="{0B9FF1F5-F384-BE80-51F9-104C11DC8EBB}"/>
          </ac:spMkLst>
        </pc:spChg>
        <pc:picChg chg="mod">
          <ac:chgData name="Nane Kratzke" userId="971be13ff4ee5ef6" providerId="LiveId" clId="{159102E5-26BA-2549-9B13-89BC34E2C8BD}" dt="2023-03-03T09:07:25.259" v="1600" actId="1076"/>
          <ac:picMkLst>
            <pc:docMk/>
            <pc:sldMk cId="3296102058" sldId="545"/>
            <ac:picMk id="5" creationId="{6754E626-E92B-E649-BC78-5A8B2F9D9BD7}"/>
          </ac:picMkLst>
        </pc:picChg>
        <pc:picChg chg="add mod">
          <ac:chgData name="Nane Kratzke" userId="971be13ff4ee5ef6" providerId="LiveId" clId="{159102E5-26BA-2549-9B13-89BC34E2C8BD}" dt="2023-03-03T09:06:29.211" v="1563" actId="1076"/>
          <ac:picMkLst>
            <pc:docMk/>
            <pc:sldMk cId="3296102058" sldId="545"/>
            <ac:picMk id="9" creationId="{8681D138-43B0-1E09-AA77-DB65FCD89704}"/>
          </ac:picMkLst>
        </pc:picChg>
        <pc:inkChg chg="add">
          <ac:chgData name="Nane Kratzke" userId="971be13ff4ee5ef6" providerId="LiveId" clId="{159102E5-26BA-2549-9B13-89BC34E2C8BD}" dt="2023-03-03T09:10:12.786" v="1994" actId="9405"/>
          <ac:inkMkLst>
            <pc:docMk/>
            <pc:sldMk cId="3296102058" sldId="545"/>
            <ac:inkMk id="11" creationId="{B77476C1-8C35-2014-7700-0550DF66237E}"/>
          </ac:inkMkLst>
        </pc:inkChg>
        <pc:inkChg chg="add">
          <ac:chgData name="Nane Kratzke" userId="971be13ff4ee5ef6" providerId="LiveId" clId="{159102E5-26BA-2549-9B13-89BC34E2C8BD}" dt="2023-03-03T09:10:14.106" v="1995" actId="9405"/>
          <ac:inkMkLst>
            <pc:docMk/>
            <pc:sldMk cId="3296102058" sldId="545"/>
            <ac:inkMk id="12" creationId="{0141BD4D-04C7-22B3-3737-5779CD92C0AE}"/>
          </ac:inkMkLst>
        </pc:inkChg>
        <pc:inkChg chg="add">
          <ac:chgData name="Nane Kratzke" userId="971be13ff4ee5ef6" providerId="LiveId" clId="{159102E5-26BA-2549-9B13-89BC34E2C8BD}" dt="2023-03-03T09:10:19.354" v="1996" actId="9405"/>
          <ac:inkMkLst>
            <pc:docMk/>
            <pc:sldMk cId="3296102058" sldId="545"/>
            <ac:inkMk id="13" creationId="{656A934F-4355-D375-7813-B69899604E45}"/>
          </ac:inkMkLst>
        </pc:inkChg>
        <pc:inkChg chg="add">
          <ac:chgData name="Nane Kratzke" userId="971be13ff4ee5ef6" providerId="LiveId" clId="{159102E5-26BA-2549-9B13-89BC34E2C8BD}" dt="2023-03-03T09:10:20.570" v="1997" actId="9405"/>
          <ac:inkMkLst>
            <pc:docMk/>
            <pc:sldMk cId="3296102058" sldId="545"/>
            <ac:inkMk id="14" creationId="{BDE87E0C-F81B-4EA7-24DA-9328ADDE3F4E}"/>
          </ac:inkMkLst>
        </pc:inkChg>
        <pc:inkChg chg="add">
          <ac:chgData name="Nane Kratzke" userId="971be13ff4ee5ef6" providerId="LiveId" clId="{159102E5-26BA-2549-9B13-89BC34E2C8BD}" dt="2023-03-03T09:10:23.314" v="1998" actId="9405"/>
          <ac:inkMkLst>
            <pc:docMk/>
            <pc:sldMk cId="3296102058" sldId="545"/>
            <ac:inkMk id="15" creationId="{BE064D81-D223-CFE0-5BEC-E1BDEFC1EAB3}"/>
          </ac:inkMkLst>
        </pc:inkChg>
        <pc:inkChg chg="add">
          <ac:chgData name="Nane Kratzke" userId="971be13ff4ee5ef6" providerId="LiveId" clId="{159102E5-26BA-2549-9B13-89BC34E2C8BD}" dt="2023-03-03T09:10:25.618" v="1999" actId="9405"/>
          <ac:inkMkLst>
            <pc:docMk/>
            <pc:sldMk cId="3296102058" sldId="545"/>
            <ac:inkMk id="16" creationId="{59DA6BD3-1EF2-9FCD-1C18-164F408E7396}"/>
          </ac:inkMkLst>
        </pc:inkChg>
        <pc:inkChg chg="add">
          <ac:chgData name="Nane Kratzke" userId="971be13ff4ee5ef6" providerId="LiveId" clId="{159102E5-26BA-2549-9B13-89BC34E2C8BD}" dt="2023-03-03T09:10:28.946" v="2000" actId="9405"/>
          <ac:inkMkLst>
            <pc:docMk/>
            <pc:sldMk cId="3296102058" sldId="545"/>
            <ac:inkMk id="17" creationId="{EC4ED87B-046A-BB11-2CF0-B8FA3274051E}"/>
          </ac:inkMkLst>
        </pc:inkChg>
      </pc:sldChg>
      <pc:sldChg chg="del">
        <pc:chgData name="Nane Kratzke" userId="971be13ff4ee5ef6" providerId="LiveId" clId="{159102E5-26BA-2549-9B13-89BC34E2C8BD}" dt="2023-03-03T09:47:19.337" v="3357" actId="2696"/>
        <pc:sldMkLst>
          <pc:docMk/>
          <pc:sldMk cId="1806630118" sldId="546"/>
        </pc:sldMkLst>
      </pc:sldChg>
      <pc:sldChg chg="del">
        <pc:chgData name="Nane Kratzke" userId="971be13ff4ee5ef6" providerId="LiveId" clId="{159102E5-26BA-2549-9B13-89BC34E2C8BD}" dt="2023-03-03T09:48:36.628" v="3396" actId="2696"/>
        <pc:sldMkLst>
          <pc:docMk/>
          <pc:sldMk cId="873461695" sldId="558"/>
        </pc:sldMkLst>
      </pc:sldChg>
      <pc:sldChg chg="del">
        <pc:chgData name="Nane Kratzke" userId="971be13ff4ee5ef6" providerId="LiveId" clId="{159102E5-26BA-2549-9B13-89BC34E2C8BD}" dt="2023-03-03T09:48:36.594" v="3392" actId="2696"/>
        <pc:sldMkLst>
          <pc:docMk/>
          <pc:sldMk cId="3676795758" sldId="559"/>
        </pc:sldMkLst>
      </pc:sldChg>
      <pc:sldChg chg="del">
        <pc:chgData name="Nane Kratzke" userId="971be13ff4ee5ef6" providerId="LiveId" clId="{159102E5-26BA-2549-9B13-89BC34E2C8BD}" dt="2023-03-03T09:48:36.622" v="3395" actId="2696"/>
        <pc:sldMkLst>
          <pc:docMk/>
          <pc:sldMk cId="647193897" sldId="560"/>
        </pc:sldMkLst>
      </pc:sldChg>
      <pc:sldChg chg="del">
        <pc:chgData name="Nane Kratzke" userId="971be13ff4ee5ef6" providerId="LiveId" clId="{159102E5-26BA-2549-9B13-89BC34E2C8BD}" dt="2023-03-03T09:48:36.537" v="3384" actId="2696"/>
        <pc:sldMkLst>
          <pc:docMk/>
          <pc:sldMk cId="3385414023" sldId="562"/>
        </pc:sldMkLst>
      </pc:sldChg>
      <pc:sldChg chg="del">
        <pc:chgData name="Nane Kratzke" userId="971be13ff4ee5ef6" providerId="LiveId" clId="{159102E5-26BA-2549-9B13-89BC34E2C8BD}" dt="2023-03-03T09:48:36.559" v="3387" actId="2696"/>
        <pc:sldMkLst>
          <pc:docMk/>
          <pc:sldMk cId="3819642131" sldId="563"/>
        </pc:sldMkLst>
      </pc:sldChg>
      <pc:sldChg chg="del">
        <pc:chgData name="Nane Kratzke" userId="971be13ff4ee5ef6" providerId="LiveId" clId="{159102E5-26BA-2549-9B13-89BC34E2C8BD}" dt="2023-03-03T09:48:36.542" v="3385" actId="2696"/>
        <pc:sldMkLst>
          <pc:docMk/>
          <pc:sldMk cId="3457607798" sldId="565"/>
        </pc:sldMkLst>
      </pc:sldChg>
      <pc:sldChg chg="del">
        <pc:chgData name="Nane Kratzke" userId="971be13ff4ee5ef6" providerId="LiveId" clId="{159102E5-26BA-2549-9B13-89BC34E2C8BD}" dt="2023-03-03T09:48:36.574" v="3389" actId="2696"/>
        <pc:sldMkLst>
          <pc:docMk/>
          <pc:sldMk cId="2220296026" sldId="566"/>
        </pc:sldMkLst>
      </pc:sldChg>
      <pc:sldChg chg="del">
        <pc:chgData name="Nane Kratzke" userId="971be13ff4ee5ef6" providerId="LiveId" clId="{159102E5-26BA-2549-9B13-89BC34E2C8BD}" dt="2023-03-03T09:48:36.599" v="3393" actId="2696"/>
        <pc:sldMkLst>
          <pc:docMk/>
          <pc:sldMk cId="73879570" sldId="568"/>
        </pc:sldMkLst>
      </pc:sldChg>
      <pc:sldChg chg="del">
        <pc:chgData name="Nane Kratzke" userId="971be13ff4ee5ef6" providerId="LiveId" clId="{159102E5-26BA-2549-9B13-89BC34E2C8BD}" dt="2023-03-03T09:48:36.581" v="3390" actId="2696"/>
        <pc:sldMkLst>
          <pc:docMk/>
          <pc:sldMk cId="414769982" sldId="636"/>
        </pc:sldMkLst>
      </pc:sldChg>
      <pc:sldChg chg="del">
        <pc:chgData name="Nane Kratzke" userId="971be13ff4ee5ef6" providerId="LiveId" clId="{159102E5-26BA-2549-9B13-89BC34E2C8BD}" dt="2023-03-03T09:48:36.568" v="3388" actId="2696"/>
        <pc:sldMkLst>
          <pc:docMk/>
          <pc:sldMk cId="3273254980" sldId="637"/>
        </pc:sldMkLst>
      </pc:sldChg>
      <pc:sldChg chg="del">
        <pc:chgData name="Nane Kratzke" userId="971be13ff4ee5ef6" providerId="LiveId" clId="{159102E5-26BA-2549-9B13-89BC34E2C8BD}" dt="2023-03-03T09:48:36.553" v="3386" actId="2696"/>
        <pc:sldMkLst>
          <pc:docMk/>
          <pc:sldMk cId="3297081934" sldId="642"/>
        </pc:sldMkLst>
      </pc:sldChg>
      <pc:sldChg chg="del">
        <pc:chgData name="Nane Kratzke" userId="971be13ff4ee5ef6" providerId="LiveId" clId="{159102E5-26BA-2549-9B13-89BC34E2C8BD}" dt="2023-03-03T09:48:36.732" v="3397" actId="2696"/>
        <pc:sldMkLst>
          <pc:docMk/>
          <pc:sldMk cId="3128018776" sldId="645"/>
        </pc:sldMkLst>
      </pc:sldChg>
      <pc:sldChg chg="del">
        <pc:chgData name="Nane Kratzke" userId="971be13ff4ee5ef6" providerId="LiveId" clId="{159102E5-26BA-2549-9B13-89BC34E2C8BD}" dt="2023-03-03T09:48:36.588" v="3391" actId="2696"/>
        <pc:sldMkLst>
          <pc:docMk/>
          <pc:sldMk cId="158260251" sldId="646"/>
        </pc:sldMkLst>
      </pc:sldChg>
      <pc:sldChg chg="del">
        <pc:chgData name="Nane Kratzke" userId="971be13ff4ee5ef6" providerId="LiveId" clId="{159102E5-26BA-2549-9B13-89BC34E2C8BD}" dt="2023-03-03T09:48:36.525" v="3382" actId="2696"/>
        <pc:sldMkLst>
          <pc:docMk/>
          <pc:sldMk cId="72813509" sldId="649"/>
        </pc:sldMkLst>
      </pc:sldChg>
      <pc:sldChg chg="del">
        <pc:chgData name="Nane Kratzke" userId="971be13ff4ee5ef6" providerId="LiveId" clId="{159102E5-26BA-2549-9B13-89BC34E2C8BD}" dt="2023-03-03T09:48:36.606" v="3394" actId="2696"/>
        <pc:sldMkLst>
          <pc:docMk/>
          <pc:sldMk cId="1076676897" sldId="661"/>
        </pc:sldMkLst>
      </pc:sldChg>
      <pc:sldChg chg="del">
        <pc:chgData name="Nane Kratzke" userId="971be13ff4ee5ef6" providerId="LiveId" clId="{159102E5-26BA-2549-9B13-89BC34E2C8BD}" dt="2023-03-03T09:48:36.531" v="3383" actId="2696"/>
        <pc:sldMkLst>
          <pc:docMk/>
          <pc:sldMk cId="4071794267" sldId="662"/>
        </pc:sldMkLst>
      </pc:sldChg>
      <pc:sldChg chg="addSp delSp modSp add mod ord">
        <pc:chgData name="Nane Kratzke" userId="971be13ff4ee5ef6" providerId="LiveId" clId="{159102E5-26BA-2549-9B13-89BC34E2C8BD}" dt="2023-03-08T07:22:30.689" v="3441" actId="1076"/>
        <pc:sldMkLst>
          <pc:docMk/>
          <pc:sldMk cId="2443791548" sldId="664"/>
        </pc:sldMkLst>
        <pc:spChg chg="del">
          <ac:chgData name="Nane Kratzke" userId="971be13ff4ee5ef6" providerId="LiveId" clId="{159102E5-26BA-2549-9B13-89BC34E2C8BD}" dt="2023-03-03T07:44:03.669" v="50" actId="478"/>
          <ac:spMkLst>
            <pc:docMk/>
            <pc:sldMk cId="2443791548" sldId="664"/>
            <ac:spMk id="6" creationId="{55AF5957-97FF-A94C-BC89-3D59EC811D91}"/>
          </ac:spMkLst>
        </pc:spChg>
        <pc:spChg chg="del">
          <ac:chgData name="Nane Kratzke" userId="971be13ff4ee5ef6" providerId="LiveId" clId="{159102E5-26BA-2549-9B13-89BC34E2C8BD}" dt="2023-03-03T07:44:00.933" v="49" actId="478"/>
          <ac:spMkLst>
            <pc:docMk/>
            <pc:sldMk cId="2443791548" sldId="664"/>
            <ac:spMk id="8" creationId="{87F9D780-552D-4F4A-A963-3C8F0A829DA7}"/>
          </ac:spMkLst>
        </pc:spChg>
        <pc:spChg chg="add mod">
          <ac:chgData name="Nane Kratzke" userId="971be13ff4ee5ef6" providerId="LiveId" clId="{159102E5-26BA-2549-9B13-89BC34E2C8BD}" dt="2023-03-08T07:22:16.501" v="3440" actId="6549"/>
          <ac:spMkLst>
            <pc:docMk/>
            <pc:sldMk cId="2443791548" sldId="664"/>
            <ac:spMk id="10" creationId="{187F7D84-EBAF-ADB6-AA34-1F8DB2BE7161}"/>
          </ac:spMkLst>
        </pc:spChg>
        <pc:spChg chg="add mod">
          <ac:chgData name="Nane Kratzke" userId="971be13ff4ee5ef6" providerId="LiveId" clId="{159102E5-26BA-2549-9B13-89BC34E2C8BD}" dt="2023-03-08T07:22:30.689" v="3441" actId="1076"/>
          <ac:spMkLst>
            <pc:docMk/>
            <pc:sldMk cId="2443791548" sldId="664"/>
            <ac:spMk id="12" creationId="{A4C4A00E-C06F-EF4A-D71A-C9C9E28C9E97}"/>
          </ac:spMkLst>
        </pc:spChg>
        <pc:picChg chg="del">
          <ac:chgData name="Nane Kratzke" userId="971be13ff4ee5ef6" providerId="LiveId" clId="{159102E5-26BA-2549-9B13-89BC34E2C8BD}" dt="2023-03-03T07:43:58.638" v="48" actId="478"/>
          <ac:picMkLst>
            <pc:docMk/>
            <pc:sldMk cId="2443791548" sldId="664"/>
            <ac:picMk id="7" creationId="{23177726-DE05-F84D-AA8F-936F5E7C0BC4}"/>
          </ac:picMkLst>
        </pc:picChg>
      </pc:sldChg>
      <pc:sldChg chg="addSp delSp modSp add mod modAnim">
        <pc:chgData name="Nane Kratzke" userId="971be13ff4ee5ef6" providerId="LiveId" clId="{159102E5-26BA-2549-9B13-89BC34E2C8BD}" dt="2023-03-03T08:50:35.779" v="1358"/>
        <pc:sldMkLst>
          <pc:docMk/>
          <pc:sldMk cId="1110490552" sldId="665"/>
        </pc:sldMkLst>
        <pc:spChg chg="mod">
          <ac:chgData name="Nane Kratzke" userId="971be13ff4ee5ef6" providerId="LiveId" clId="{159102E5-26BA-2549-9B13-89BC34E2C8BD}" dt="2023-03-03T07:59:03.675" v="713" actId="20577"/>
          <ac:spMkLst>
            <pc:docMk/>
            <pc:sldMk cId="1110490552" sldId="665"/>
            <ac:spMk id="2" creationId="{7FAEA502-8CAC-064E-90AD-0F086D8279F2}"/>
          </ac:spMkLst>
        </pc:spChg>
        <pc:spChg chg="del">
          <ac:chgData name="Nane Kratzke" userId="971be13ff4ee5ef6" providerId="LiveId" clId="{159102E5-26BA-2549-9B13-89BC34E2C8BD}" dt="2023-03-03T07:59:11.750" v="716" actId="478"/>
          <ac:spMkLst>
            <pc:docMk/>
            <pc:sldMk cId="1110490552" sldId="665"/>
            <ac:spMk id="6" creationId="{55AF5957-97FF-A94C-BC89-3D59EC811D91}"/>
          </ac:spMkLst>
        </pc:spChg>
        <pc:spChg chg="del">
          <ac:chgData name="Nane Kratzke" userId="971be13ff4ee5ef6" providerId="LiveId" clId="{159102E5-26BA-2549-9B13-89BC34E2C8BD}" dt="2023-03-03T07:59:09.182" v="715" actId="478"/>
          <ac:spMkLst>
            <pc:docMk/>
            <pc:sldMk cId="1110490552" sldId="665"/>
            <ac:spMk id="8" creationId="{87F9D780-552D-4F4A-A963-3C8F0A829DA7}"/>
          </ac:spMkLst>
        </pc:spChg>
        <pc:spChg chg="add mod">
          <ac:chgData name="Nane Kratzke" userId="971be13ff4ee5ef6" providerId="LiveId" clId="{159102E5-26BA-2549-9B13-89BC34E2C8BD}" dt="2023-03-03T08:29:31.302" v="1103" actId="1076"/>
          <ac:spMkLst>
            <pc:docMk/>
            <pc:sldMk cId="1110490552" sldId="665"/>
            <ac:spMk id="14" creationId="{93795F73-37D8-23DF-8804-3F57E8F7F254}"/>
          </ac:spMkLst>
        </pc:spChg>
        <pc:spChg chg="add mod">
          <ac:chgData name="Nane Kratzke" userId="971be13ff4ee5ef6" providerId="LiveId" clId="{159102E5-26BA-2549-9B13-89BC34E2C8BD}" dt="2023-03-03T08:29:31.302" v="1103" actId="1076"/>
          <ac:spMkLst>
            <pc:docMk/>
            <pc:sldMk cId="1110490552" sldId="665"/>
            <ac:spMk id="15" creationId="{ED249E89-9D73-89A8-B3EC-0CC10CC02521}"/>
          </ac:spMkLst>
        </pc:spChg>
        <pc:spChg chg="add mod">
          <ac:chgData name="Nane Kratzke" userId="971be13ff4ee5ef6" providerId="LiveId" clId="{159102E5-26BA-2549-9B13-89BC34E2C8BD}" dt="2023-03-03T08:29:31.302" v="1103" actId="1076"/>
          <ac:spMkLst>
            <pc:docMk/>
            <pc:sldMk cId="1110490552" sldId="665"/>
            <ac:spMk id="16" creationId="{6919D2B1-CFB1-9F32-B12D-6D12150EB7DE}"/>
          </ac:spMkLst>
        </pc:spChg>
        <pc:spChg chg="add mod">
          <ac:chgData name="Nane Kratzke" userId="971be13ff4ee5ef6" providerId="LiveId" clId="{159102E5-26BA-2549-9B13-89BC34E2C8BD}" dt="2023-03-03T08:29:31.302" v="1103" actId="1076"/>
          <ac:spMkLst>
            <pc:docMk/>
            <pc:sldMk cId="1110490552" sldId="665"/>
            <ac:spMk id="17" creationId="{C97E3F97-6388-5A6D-923C-8103765C82E9}"/>
          </ac:spMkLst>
        </pc:spChg>
        <pc:spChg chg="add mod">
          <ac:chgData name="Nane Kratzke" userId="971be13ff4ee5ef6" providerId="LiveId" clId="{159102E5-26BA-2549-9B13-89BC34E2C8BD}" dt="2023-03-03T08:30:33.668" v="1107" actId="167"/>
          <ac:spMkLst>
            <pc:docMk/>
            <pc:sldMk cId="1110490552" sldId="665"/>
            <ac:spMk id="62" creationId="{A8402BE0-B058-9F05-FB93-A8418E592C78}"/>
          </ac:spMkLst>
        </pc:spChg>
        <pc:spChg chg="add mod">
          <ac:chgData name="Nane Kratzke" userId="971be13ff4ee5ef6" providerId="LiveId" clId="{159102E5-26BA-2549-9B13-89BC34E2C8BD}" dt="2023-03-03T08:31:15.467" v="1113" actId="164"/>
          <ac:spMkLst>
            <pc:docMk/>
            <pc:sldMk cId="1110490552" sldId="665"/>
            <ac:spMk id="83" creationId="{DA62915C-CCCC-47C1-C15E-2A72D1117C61}"/>
          </ac:spMkLst>
        </pc:spChg>
        <pc:spChg chg="add mod">
          <ac:chgData name="Nane Kratzke" userId="971be13ff4ee5ef6" providerId="LiveId" clId="{159102E5-26BA-2549-9B13-89BC34E2C8BD}" dt="2023-03-03T08:31:24.413" v="1114" actId="164"/>
          <ac:spMkLst>
            <pc:docMk/>
            <pc:sldMk cId="1110490552" sldId="665"/>
            <ac:spMk id="90" creationId="{FF7F4627-1A6E-A53C-DA36-56E8C55C2438}"/>
          </ac:spMkLst>
        </pc:spChg>
        <pc:spChg chg="add mod">
          <ac:chgData name="Nane Kratzke" userId="971be13ff4ee5ef6" providerId="LiveId" clId="{159102E5-26BA-2549-9B13-89BC34E2C8BD}" dt="2023-03-03T08:34:29.019" v="1151" actId="20577"/>
          <ac:spMkLst>
            <pc:docMk/>
            <pc:sldMk cId="1110490552" sldId="665"/>
            <ac:spMk id="95" creationId="{89692FF5-139E-98E4-0FBE-8BB70188CCC7}"/>
          </ac:spMkLst>
        </pc:spChg>
        <pc:spChg chg="add mod">
          <ac:chgData name="Nane Kratzke" userId="971be13ff4ee5ef6" providerId="LiveId" clId="{159102E5-26BA-2549-9B13-89BC34E2C8BD}" dt="2023-03-03T08:34:32.675" v="1153" actId="20577"/>
          <ac:spMkLst>
            <pc:docMk/>
            <pc:sldMk cId="1110490552" sldId="665"/>
            <ac:spMk id="96" creationId="{B150502D-143E-C858-4BDD-59DF3F4B68D6}"/>
          </ac:spMkLst>
        </pc:spChg>
        <pc:spChg chg="add mod">
          <ac:chgData name="Nane Kratzke" userId="971be13ff4ee5ef6" providerId="LiveId" clId="{159102E5-26BA-2549-9B13-89BC34E2C8BD}" dt="2023-03-03T08:34:40.211" v="1155" actId="20577"/>
          <ac:spMkLst>
            <pc:docMk/>
            <pc:sldMk cId="1110490552" sldId="665"/>
            <ac:spMk id="103" creationId="{3D164E70-4C3B-DC3C-F9DE-D4C8606B98D2}"/>
          </ac:spMkLst>
        </pc:spChg>
        <pc:spChg chg="add del mod">
          <ac:chgData name="Nane Kratzke" userId="971be13ff4ee5ef6" providerId="LiveId" clId="{159102E5-26BA-2549-9B13-89BC34E2C8BD}" dt="2023-03-03T08:32:00.370" v="1119"/>
          <ac:spMkLst>
            <pc:docMk/>
            <pc:sldMk cId="1110490552" sldId="665"/>
            <ac:spMk id="127" creationId="{4DF1E2F2-42A3-CBC3-78D5-CA2DF351A72C}"/>
          </ac:spMkLst>
        </pc:spChg>
        <pc:spChg chg="add mod">
          <ac:chgData name="Nane Kratzke" userId="971be13ff4ee5ef6" providerId="LiveId" clId="{159102E5-26BA-2549-9B13-89BC34E2C8BD}" dt="2023-03-03T08:33:59.605" v="1149" actId="164"/>
          <ac:spMkLst>
            <pc:docMk/>
            <pc:sldMk cId="1110490552" sldId="665"/>
            <ac:spMk id="129" creationId="{539F97A7-4AC1-9D5C-2E3F-9A5254E3FE30}"/>
          </ac:spMkLst>
        </pc:spChg>
        <pc:spChg chg="add del">
          <ac:chgData name="Nane Kratzke" userId="971be13ff4ee5ef6" providerId="LiveId" clId="{159102E5-26BA-2549-9B13-89BC34E2C8BD}" dt="2023-03-03T08:34:56.195" v="1157" actId="478"/>
          <ac:spMkLst>
            <pc:docMk/>
            <pc:sldMk cId="1110490552" sldId="665"/>
            <ac:spMk id="137" creationId="{7800D1C0-0B56-818C-FF4A-C85F4D39DCC5}"/>
          </ac:spMkLst>
        </pc:spChg>
        <pc:spChg chg="add del mod">
          <ac:chgData name="Nane Kratzke" userId="971be13ff4ee5ef6" providerId="LiveId" clId="{159102E5-26BA-2549-9B13-89BC34E2C8BD}" dt="2023-03-03T08:37:53.292" v="1203" actId="478"/>
          <ac:spMkLst>
            <pc:docMk/>
            <pc:sldMk cId="1110490552" sldId="665"/>
            <ac:spMk id="138" creationId="{B2942EAD-B012-4134-51E9-F87864CD0719}"/>
          </ac:spMkLst>
        </pc:spChg>
        <pc:spChg chg="add del mod">
          <ac:chgData name="Nane Kratzke" userId="971be13ff4ee5ef6" providerId="LiveId" clId="{159102E5-26BA-2549-9B13-89BC34E2C8BD}" dt="2023-03-03T08:39:35.307" v="1219" actId="478"/>
          <ac:spMkLst>
            <pc:docMk/>
            <pc:sldMk cId="1110490552" sldId="665"/>
            <ac:spMk id="139" creationId="{5C3C18E0-244A-F19B-FA1E-69EA76099081}"/>
          </ac:spMkLst>
        </pc:spChg>
        <pc:spChg chg="add del mod">
          <ac:chgData name="Nane Kratzke" userId="971be13ff4ee5ef6" providerId="LiveId" clId="{159102E5-26BA-2549-9B13-89BC34E2C8BD}" dt="2023-03-03T08:39:35.307" v="1219" actId="478"/>
          <ac:spMkLst>
            <pc:docMk/>
            <pc:sldMk cId="1110490552" sldId="665"/>
            <ac:spMk id="140" creationId="{73011E01-91C5-3CE0-614B-5C2DD14ADE3D}"/>
          </ac:spMkLst>
        </pc:spChg>
        <pc:spChg chg="add mod">
          <ac:chgData name="Nane Kratzke" userId="971be13ff4ee5ef6" providerId="LiveId" clId="{159102E5-26BA-2549-9B13-89BC34E2C8BD}" dt="2023-03-03T08:47:09.122" v="1318" actId="14100"/>
          <ac:spMkLst>
            <pc:docMk/>
            <pc:sldMk cId="1110490552" sldId="665"/>
            <ac:spMk id="141" creationId="{D87A5755-B82E-932A-189A-F973CB4E3E30}"/>
          </ac:spMkLst>
        </pc:spChg>
        <pc:spChg chg="add del mod">
          <ac:chgData name="Nane Kratzke" userId="971be13ff4ee5ef6" providerId="LiveId" clId="{159102E5-26BA-2549-9B13-89BC34E2C8BD}" dt="2023-03-03T08:47:05.269" v="1317" actId="478"/>
          <ac:spMkLst>
            <pc:docMk/>
            <pc:sldMk cId="1110490552" sldId="665"/>
            <ac:spMk id="142" creationId="{AA3D6D71-6C4F-FC79-805D-BB22FA517EC5}"/>
          </ac:spMkLst>
        </pc:spChg>
        <pc:spChg chg="add mod">
          <ac:chgData name="Nane Kratzke" userId="971be13ff4ee5ef6" providerId="LiveId" clId="{159102E5-26BA-2549-9B13-89BC34E2C8BD}" dt="2023-03-03T08:45:11.837" v="1295" actId="164"/>
          <ac:spMkLst>
            <pc:docMk/>
            <pc:sldMk cId="1110490552" sldId="665"/>
            <ac:spMk id="143" creationId="{4AB68EAD-F275-6718-52CB-F5A2DE65F846}"/>
          </ac:spMkLst>
        </pc:spChg>
        <pc:spChg chg="add mod">
          <ac:chgData name="Nane Kratzke" userId="971be13ff4ee5ef6" providerId="LiveId" clId="{159102E5-26BA-2549-9B13-89BC34E2C8BD}" dt="2023-03-03T08:45:11.837" v="1295" actId="164"/>
          <ac:spMkLst>
            <pc:docMk/>
            <pc:sldMk cId="1110490552" sldId="665"/>
            <ac:spMk id="144" creationId="{61B4EA1C-AA99-49A2-FE7D-D086F53C36AC}"/>
          </ac:spMkLst>
        </pc:spChg>
        <pc:spChg chg="add mod">
          <ac:chgData name="Nane Kratzke" userId="971be13ff4ee5ef6" providerId="LiveId" clId="{159102E5-26BA-2549-9B13-89BC34E2C8BD}" dt="2023-03-03T08:45:11.837" v="1295" actId="164"/>
          <ac:spMkLst>
            <pc:docMk/>
            <pc:sldMk cId="1110490552" sldId="665"/>
            <ac:spMk id="145" creationId="{826F85DF-F314-58A6-6C74-8B526801A396}"/>
          </ac:spMkLst>
        </pc:spChg>
        <pc:spChg chg="add mod">
          <ac:chgData name="Nane Kratzke" userId="971be13ff4ee5ef6" providerId="LiveId" clId="{159102E5-26BA-2549-9B13-89BC34E2C8BD}" dt="2023-03-03T08:45:11.837" v="1295" actId="164"/>
          <ac:spMkLst>
            <pc:docMk/>
            <pc:sldMk cId="1110490552" sldId="665"/>
            <ac:spMk id="146" creationId="{B9D25B6C-502E-549A-5CC4-EC22A684E2F4}"/>
          </ac:spMkLst>
        </pc:spChg>
        <pc:spChg chg="add mod">
          <ac:chgData name="Nane Kratzke" userId="971be13ff4ee5ef6" providerId="LiveId" clId="{159102E5-26BA-2549-9B13-89BC34E2C8BD}" dt="2023-03-03T08:45:11.837" v="1295" actId="164"/>
          <ac:spMkLst>
            <pc:docMk/>
            <pc:sldMk cId="1110490552" sldId="665"/>
            <ac:spMk id="147" creationId="{8EBAD58D-2793-D735-88F7-B551777ECC81}"/>
          </ac:spMkLst>
        </pc:spChg>
        <pc:spChg chg="add mod">
          <ac:chgData name="Nane Kratzke" userId="971be13ff4ee5ef6" providerId="LiveId" clId="{159102E5-26BA-2549-9B13-89BC34E2C8BD}" dt="2023-03-03T08:45:11.837" v="1295" actId="164"/>
          <ac:spMkLst>
            <pc:docMk/>
            <pc:sldMk cId="1110490552" sldId="665"/>
            <ac:spMk id="148" creationId="{DDFBD2D2-2D3D-EAAC-001B-335F45F8B9BB}"/>
          </ac:spMkLst>
        </pc:spChg>
        <pc:spChg chg="add mod">
          <ac:chgData name="Nane Kratzke" userId="971be13ff4ee5ef6" providerId="LiveId" clId="{159102E5-26BA-2549-9B13-89BC34E2C8BD}" dt="2023-03-03T08:45:11.837" v="1295" actId="164"/>
          <ac:spMkLst>
            <pc:docMk/>
            <pc:sldMk cId="1110490552" sldId="665"/>
            <ac:spMk id="149" creationId="{E90006CE-6199-F971-A89E-1DBA22C8E762}"/>
          </ac:spMkLst>
        </pc:spChg>
        <pc:spChg chg="add del mod">
          <ac:chgData name="Nane Kratzke" userId="971be13ff4ee5ef6" providerId="LiveId" clId="{159102E5-26BA-2549-9B13-89BC34E2C8BD}" dt="2023-03-03T08:38:34.584" v="1207"/>
          <ac:spMkLst>
            <pc:docMk/>
            <pc:sldMk cId="1110490552" sldId="665"/>
            <ac:spMk id="150" creationId="{3AF0C776-5E77-CFDA-0B90-9CE117447125}"/>
          </ac:spMkLst>
        </pc:spChg>
        <pc:spChg chg="add del mod">
          <ac:chgData name="Nane Kratzke" userId="971be13ff4ee5ef6" providerId="LiveId" clId="{159102E5-26BA-2549-9B13-89BC34E2C8BD}" dt="2023-03-03T08:38:34.584" v="1207"/>
          <ac:spMkLst>
            <pc:docMk/>
            <pc:sldMk cId="1110490552" sldId="665"/>
            <ac:spMk id="151" creationId="{BE1B6B0B-B2C6-7218-9C2D-05D06F6727FC}"/>
          </ac:spMkLst>
        </pc:spChg>
        <pc:spChg chg="add del mod">
          <ac:chgData name="Nane Kratzke" userId="971be13ff4ee5ef6" providerId="LiveId" clId="{159102E5-26BA-2549-9B13-89BC34E2C8BD}" dt="2023-03-03T08:38:34.584" v="1207"/>
          <ac:spMkLst>
            <pc:docMk/>
            <pc:sldMk cId="1110490552" sldId="665"/>
            <ac:spMk id="152" creationId="{0EFF44A4-3614-072F-C601-36F1A861A2D0}"/>
          </ac:spMkLst>
        </pc:spChg>
        <pc:spChg chg="add del mod">
          <ac:chgData name="Nane Kratzke" userId="971be13ff4ee5ef6" providerId="LiveId" clId="{159102E5-26BA-2549-9B13-89BC34E2C8BD}" dt="2023-03-03T08:38:34.584" v="1207"/>
          <ac:spMkLst>
            <pc:docMk/>
            <pc:sldMk cId="1110490552" sldId="665"/>
            <ac:spMk id="153" creationId="{753605F5-B573-6C13-FA32-BFB7161AF214}"/>
          </ac:spMkLst>
        </pc:spChg>
        <pc:spChg chg="add del mod">
          <ac:chgData name="Nane Kratzke" userId="971be13ff4ee5ef6" providerId="LiveId" clId="{159102E5-26BA-2549-9B13-89BC34E2C8BD}" dt="2023-03-03T08:38:34.584" v="1207"/>
          <ac:spMkLst>
            <pc:docMk/>
            <pc:sldMk cId="1110490552" sldId="665"/>
            <ac:spMk id="154" creationId="{6F89642F-AD66-730C-CD26-A8DBDE545B5A}"/>
          </ac:spMkLst>
        </pc:spChg>
        <pc:spChg chg="add del mod">
          <ac:chgData name="Nane Kratzke" userId="971be13ff4ee5ef6" providerId="LiveId" clId="{159102E5-26BA-2549-9B13-89BC34E2C8BD}" dt="2023-03-03T08:38:34.584" v="1207"/>
          <ac:spMkLst>
            <pc:docMk/>
            <pc:sldMk cId="1110490552" sldId="665"/>
            <ac:spMk id="155" creationId="{B77D6C56-46DB-8E81-53FE-7CFD65D136EA}"/>
          </ac:spMkLst>
        </pc:spChg>
        <pc:spChg chg="add del mod">
          <ac:chgData name="Nane Kratzke" userId="971be13ff4ee5ef6" providerId="LiveId" clId="{159102E5-26BA-2549-9B13-89BC34E2C8BD}" dt="2023-03-03T08:38:34.584" v="1207"/>
          <ac:spMkLst>
            <pc:docMk/>
            <pc:sldMk cId="1110490552" sldId="665"/>
            <ac:spMk id="156" creationId="{0F7104AF-3408-4D82-B963-307323EB4A46}"/>
          </ac:spMkLst>
        </pc:spChg>
        <pc:spChg chg="add del mod">
          <ac:chgData name="Nane Kratzke" userId="971be13ff4ee5ef6" providerId="LiveId" clId="{159102E5-26BA-2549-9B13-89BC34E2C8BD}" dt="2023-03-03T08:39:23.131" v="1213" actId="478"/>
          <ac:spMkLst>
            <pc:docMk/>
            <pc:sldMk cId="1110490552" sldId="665"/>
            <ac:spMk id="157" creationId="{149A6FBC-E0A5-A1F1-FA4F-23C94E9C059E}"/>
          </ac:spMkLst>
        </pc:spChg>
        <pc:spChg chg="add mod">
          <ac:chgData name="Nane Kratzke" userId="971be13ff4ee5ef6" providerId="LiveId" clId="{159102E5-26BA-2549-9B13-89BC34E2C8BD}" dt="2023-03-03T08:48:55.762" v="1349" actId="120"/>
          <ac:spMkLst>
            <pc:docMk/>
            <pc:sldMk cId="1110490552" sldId="665"/>
            <ac:spMk id="158" creationId="{BF9D04F0-7461-63FD-A74C-E91886F1697A}"/>
          </ac:spMkLst>
        </pc:spChg>
        <pc:spChg chg="add del mod">
          <ac:chgData name="Nane Kratzke" userId="971be13ff4ee5ef6" providerId="LiveId" clId="{159102E5-26BA-2549-9B13-89BC34E2C8BD}" dt="2023-03-03T08:47:35.890" v="1333" actId="478"/>
          <ac:spMkLst>
            <pc:docMk/>
            <pc:sldMk cId="1110490552" sldId="665"/>
            <ac:spMk id="159" creationId="{3E7EC4FE-7726-5072-9807-2ED0132478E5}"/>
          </ac:spMkLst>
        </pc:spChg>
        <pc:spChg chg="add mod">
          <ac:chgData name="Nane Kratzke" userId="971be13ff4ee5ef6" providerId="LiveId" clId="{159102E5-26BA-2549-9B13-89BC34E2C8BD}" dt="2023-03-03T08:45:11.837" v="1295" actId="164"/>
          <ac:spMkLst>
            <pc:docMk/>
            <pc:sldMk cId="1110490552" sldId="665"/>
            <ac:spMk id="160" creationId="{14743BDB-0196-193E-46E0-79C971C730E4}"/>
          </ac:spMkLst>
        </pc:spChg>
        <pc:spChg chg="add mod">
          <ac:chgData name="Nane Kratzke" userId="971be13ff4ee5ef6" providerId="LiveId" clId="{159102E5-26BA-2549-9B13-89BC34E2C8BD}" dt="2023-03-03T08:45:11.837" v="1295" actId="164"/>
          <ac:spMkLst>
            <pc:docMk/>
            <pc:sldMk cId="1110490552" sldId="665"/>
            <ac:spMk id="161" creationId="{29848008-7C23-93B0-D2FC-00AC3657606B}"/>
          </ac:spMkLst>
        </pc:spChg>
        <pc:spChg chg="add mod">
          <ac:chgData name="Nane Kratzke" userId="971be13ff4ee5ef6" providerId="LiveId" clId="{159102E5-26BA-2549-9B13-89BC34E2C8BD}" dt="2023-03-03T08:45:11.837" v="1295" actId="164"/>
          <ac:spMkLst>
            <pc:docMk/>
            <pc:sldMk cId="1110490552" sldId="665"/>
            <ac:spMk id="162" creationId="{E101229D-8878-70B9-6C59-BF6CD3A1AE5C}"/>
          </ac:spMkLst>
        </pc:spChg>
        <pc:spChg chg="add mod">
          <ac:chgData name="Nane Kratzke" userId="971be13ff4ee5ef6" providerId="LiveId" clId="{159102E5-26BA-2549-9B13-89BC34E2C8BD}" dt="2023-03-03T08:45:11.837" v="1295" actId="164"/>
          <ac:spMkLst>
            <pc:docMk/>
            <pc:sldMk cId="1110490552" sldId="665"/>
            <ac:spMk id="163" creationId="{4805A790-422A-25A0-CF45-E39A83D19F51}"/>
          </ac:spMkLst>
        </pc:spChg>
        <pc:spChg chg="add mod">
          <ac:chgData name="Nane Kratzke" userId="971be13ff4ee5ef6" providerId="LiveId" clId="{159102E5-26BA-2549-9B13-89BC34E2C8BD}" dt="2023-03-03T08:48:55.762" v="1349" actId="120"/>
          <ac:spMkLst>
            <pc:docMk/>
            <pc:sldMk cId="1110490552" sldId="665"/>
            <ac:spMk id="164" creationId="{B968BC69-FF7B-5564-1098-7EA63C404266}"/>
          </ac:spMkLst>
        </pc:spChg>
        <pc:spChg chg="add del mod">
          <ac:chgData name="Nane Kratzke" userId="971be13ff4ee5ef6" providerId="LiveId" clId="{159102E5-26BA-2549-9B13-89BC34E2C8BD}" dt="2023-03-03T08:48:43.747" v="1347" actId="478"/>
          <ac:spMkLst>
            <pc:docMk/>
            <pc:sldMk cId="1110490552" sldId="665"/>
            <ac:spMk id="165" creationId="{9416C8F0-3C1D-818A-2D79-3F4A96F405B0}"/>
          </ac:spMkLst>
        </pc:spChg>
        <pc:spChg chg="add del mod">
          <ac:chgData name="Nane Kratzke" userId="971be13ff4ee5ef6" providerId="LiveId" clId="{159102E5-26BA-2549-9B13-89BC34E2C8BD}" dt="2023-03-03T08:48:13.998" v="1336" actId="478"/>
          <ac:spMkLst>
            <pc:docMk/>
            <pc:sldMk cId="1110490552" sldId="665"/>
            <ac:spMk id="166" creationId="{928CB2A7-9881-AD60-12D1-C7666FA9A916}"/>
          </ac:spMkLst>
        </pc:spChg>
        <pc:spChg chg="add mod">
          <ac:chgData name="Nane Kratzke" userId="971be13ff4ee5ef6" providerId="LiveId" clId="{159102E5-26BA-2549-9B13-89BC34E2C8BD}" dt="2023-03-03T08:41:28.681" v="1259" actId="571"/>
          <ac:spMkLst>
            <pc:docMk/>
            <pc:sldMk cId="1110490552" sldId="665"/>
            <ac:spMk id="167" creationId="{37B8EA0B-8CBC-9D74-90AB-7BB9C3909A99}"/>
          </ac:spMkLst>
        </pc:spChg>
        <pc:spChg chg="add mod">
          <ac:chgData name="Nane Kratzke" userId="971be13ff4ee5ef6" providerId="LiveId" clId="{159102E5-26BA-2549-9B13-89BC34E2C8BD}" dt="2023-03-03T08:41:28.681" v="1259" actId="571"/>
          <ac:spMkLst>
            <pc:docMk/>
            <pc:sldMk cId="1110490552" sldId="665"/>
            <ac:spMk id="168" creationId="{06E6107D-6903-265C-D035-6A71140DEFFE}"/>
          </ac:spMkLst>
        </pc:spChg>
        <pc:spChg chg="add mod">
          <ac:chgData name="Nane Kratzke" userId="971be13ff4ee5ef6" providerId="LiveId" clId="{159102E5-26BA-2549-9B13-89BC34E2C8BD}" dt="2023-03-03T08:41:28.681" v="1259" actId="571"/>
          <ac:spMkLst>
            <pc:docMk/>
            <pc:sldMk cId="1110490552" sldId="665"/>
            <ac:spMk id="169" creationId="{5EF2EE59-5F24-8D97-DEBB-807067FAD5B7}"/>
          </ac:spMkLst>
        </pc:spChg>
        <pc:spChg chg="add mod">
          <ac:chgData name="Nane Kratzke" userId="971be13ff4ee5ef6" providerId="LiveId" clId="{159102E5-26BA-2549-9B13-89BC34E2C8BD}" dt="2023-03-03T08:41:28.681" v="1259" actId="571"/>
          <ac:spMkLst>
            <pc:docMk/>
            <pc:sldMk cId="1110490552" sldId="665"/>
            <ac:spMk id="170" creationId="{609162B7-E55D-D533-52A0-8AD535B44CF8}"/>
          </ac:spMkLst>
        </pc:spChg>
        <pc:spChg chg="add mod">
          <ac:chgData name="Nane Kratzke" userId="971be13ff4ee5ef6" providerId="LiveId" clId="{159102E5-26BA-2549-9B13-89BC34E2C8BD}" dt="2023-03-03T08:41:28.681" v="1259" actId="571"/>
          <ac:spMkLst>
            <pc:docMk/>
            <pc:sldMk cId="1110490552" sldId="665"/>
            <ac:spMk id="171" creationId="{EE7C30F2-79B3-9BDB-2992-834C873F69FF}"/>
          </ac:spMkLst>
        </pc:spChg>
        <pc:spChg chg="add mod">
          <ac:chgData name="Nane Kratzke" userId="971be13ff4ee5ef6" providerId="LiveId" clId="{159102E5-26BA-2549-9B13-89BC34E2C8BD}" dt="2023-03-03T08:41:28.681" v="1259" actId="571"/>
          <ac:spMkLst>
            <pc:docMk/>
            <pc:sldMk cId="1110490552" sldId="665"/>
            <ac:spMk id="172" creationId="{228486DD-907A-A7DB-54AB-BA69EB3D2F03}"/>
          </ac:spMkLst>
        </pc:spChg>
        <pc:spChg chg="add mod">
          <ac:chgData name="Nane Kratzke" userId="971be13ff4ee5ef6" providerId="LiveId" clId="{159102E5-26BA-2549-9B13-89BC34E2C8BD}" dt="2023-03-03T08:41:28.681" v="1259" actId="571"/>
          <ac:spMkLst>
            <pc:docMk/>
            <pc:sldMk cId="1110490552" sldId="665"/>
            <ac:spMk id="173" creationId="{147DECCC-B0BA-E4BE-7B3B-860F111DA482}"/>
          </ac:spMkLst>
        </pc:spChg>
        <pc:spChg chg="add mod">
          <ac:chgData name="Nane Kratzke" userId="971be13ff4ee5ef6" providerId="LiveId" clId="{159102E5-26BA-2549-9B13-89BC34E2C8BD}" dt="2023-03-03T08:41:28.681" v="1259" actId="571"/>
          <ac:spMkLst>
            <pc:docMk/>
            <pc:sldMk cId="1110490552" sldId="665"/>
            <ac:spMk id="174" creationId="{B4139B4D-364C-DE4C-D513-91A5D9DDE3BF}"/>
          </ac:spMkLst>
        </pc:spChg>
        <pc:spChg chg="add mod">
          <ac:chgData name="Nane Kratzke" userId="971be13ff4ee5ef6" providerId="LiveId" clId="{159102E5-26BA-2549-9B13-89BC34E2C8BD}" dt="2023-03-03T08:41:28.681" v="1259" actId="571"/>
          <ac:spMkLst>
            <pc:docMk/>
            <pc:sldMk cId="1110490552" sldId="665"/>
            <ac:spMk id="175" creationId="{D1EB83F7-F32E-C1C4-E8B7-90A916646477}"/>
          </ac:spMkLst>
        </pc:spChg>
        <pc:spChg chg="add mod">
          <ac:chgData name="Nane Kratzke" userId="971be13ff4ee5ef6" providerId="LiveId" clId="{159102E5-26BA-2549-9B13-89BC34E2C8BD}" dt="2023-03-03T08:41:28.681" v="1259" actId="571"/>
          <ac:spMkLst>
            <pc:docMk/>
            <pc:sldMk cId="1110490552" sldId="665"/>
            <ac:spMk id="176" creationId="{D6743380-4487-E00F-1665-E090AF7E17E9}"/>
          </ac:spMkLst>
        </pc:spChg>
        <pc:spChg chg="add mod">
          <ac:chgData name="Nane Kratzke" userId="971be13ff4ee5ef6" providerId="LiveId" clId="{159102E5-26BA-2549-9B13-89BC34E2C8BD}" dt="2023-03-03T08:41:28.681" v="1259" actId="571"/>
          <ac:spMkLst>
            <pc:docMk/>
            <pc:sldMk cId="1110490552" sldId="665"/>
            <ac:spMk id="177" creationId="{A0C0938F-432B-5128-11F1-ED257A76BCB3}"/>
          </ac:spMkLst>
        </pc:spChg>
        <pc:spChg chg="add mod">
          <ac:chgData name="Nane Kratzke" userId="971be13ff4ee5ef6" providerId="LiveId" clId="{159102E5-26BA-2549-9B13-89BC34E2C8BD}" dt="2023-03-03T08:41:28.681" v="1259" actId="571"/>
          <ac:spMkLst>
            <pc:docMk/>
            <pc:sldMk cId="1110490552" sldId="665"/>
            <ac:spMk id="178" creationId="{A4BB6222-6B02-312A-41B1-5A32D7459D6F}"/>
          </ac:spMkLst>
        </pc:spChg>
        <pc:spChg chg="add mod">
          <ac:chgData name="Nane Kratzke" userId="971be13ff4ee5ef6" providerId="LiveId" clId="{159102E5-26BA-2549-9B13-89BC34E2C8BD}" dt="2023-03-03T08:41:28.681" v="1259" actId="571"/>
          <ac:spMkLst>
            <pc:docMk/>
            <pc:sldMk cId="1110490552" sldId="665"/>
            <ac:spMk id="179" creationId="{79FC4444-2017-6453-BA10-37B59B9377A0}"/>
          </ac:spMkLst>
        </pc:spChg>
        <pc:spChg chg="add mod">
          <ac:chgData name="Nane Kratzke" userId="971be13ff4ee5ef6" providerId="LiveId" clId="{159102E5-26BA-2549-9B13-89BC34E2C8BD}" dt="2023-03-03T08:41:28.681" v="1259" actId="571"/>
          <ac:spMkLst>
            <pc:docMk/>
            <pc:sldMk cId="1110490552" sldId="665"/>
            <ac:spMk id="180" creationId="{F75F7378-1D9F-81AC-E822-D67C784647E2}"/>
          </ac:spMkLst>
        </pc:spChg>
        <pc:spChg chg="add mod">
          <ac:chgData name="Nane Kratzke" userId="971be13ff4ee5ef6" providerId="LiveId" clId="{159102E5-26BA-2549-9B13-89BC34E2C8BD}" dt="2023-03-03T08:41:28.681" v="1259" actId="571"/>
          <ac:spMkLst>
            <pc:docMk/>
            <pc:sldMk cId="1110490552" sldId="665"/>
            <ac:spMk id="181" creationId="{7EE91FD6-8D62-1EE7-9EF7-10D7E90F59D2}"/>
          </ac:spMkLst>
        </pc:spChg>
        <pc:spChg chg="add mod">
          <ac:chgData name="Nane Kratzke" userId="971be13ff4ee5ef6" providerId="LiveId" clId="{159102E5-26BA-2549-9B13-89BC34E2C8BD}" dt="2023-03-03T08:41:28.681" v="1259" actId="571"/>
          <ac:spMkLst>
            <pc:docMk/>
            <pc:sldMk cId="1110490552" sldId="665"/>
            <ac:spMk id="182" creationId="{F9517BBE-BF92-89D3-17E4-9265A0FA92D7}"/>
          </ac:spMkLst>
        </pc:spChg>
        <pc:spChg chg="add mod">
          <ac:chgData name="Nane Kratzke" userId="971be13ff4ee5ef6" providerId="LiveId" clId="{159102E5-26BA-2549-9B13-89BC34E2C8BD}" dt="2023-03-03T08:41:28.681" v="1259" actId="571"/>
          <ac:spMkLst>
            <pc:docMk/>
            <pc:sldMk cId="1110490552" sldId="665"/>
            <ac:spMk id="183" creationId="{6570C9F4-F07C-85C1-38B7-ABC9C9774369}"/>
          </ac:spMkLst>
        </pc:spChg>
        <pc:spChg chg="add mod">
          <ac:chgData name="Nane Kratzke" userId="971be13ff4ee5ef6" providerId="LiveId" clId="{159102E5-26BA-2549-9B13-89BC34E2C8BD}" dt="2023-03-03T08:41:28.681" v="1259" actId="571"/>
          <ac:spMkLst>
            <pc:docMk/>
            <pc:sldMk cId="1110490552" sldId="665"/>
            <ac:spMk id="184" creationId="{B2B5D33F-3B3F-FDD2-3698-DE08838CA687}"/>
          </ac:spMkLst>
        </pc:spChg>
        <pc:spChg chg="add mod">
          <ac:chgData name="Nane Kratzke" userId="971be13ff4ee5ef6" providerId="LiveId" clId="{159102E5-26BA-2549-9B13-89BC34E2C8BD}" dt="2023-03-03T08:45:11.837" v="1295" actId="164"/>
          <ac:spMkLst>
            <pc:docMk/>
            <pc:sldMk cId="1110490552" sldId="665"/>
            <ac:spMk id="185" creationId="{E75A0570-0581-3169-D89A-D9B3DBAEEB2E}"/>
          </ac:spMkLst>
        </pc:spChg>
        <pc:spChg chg="add mod">
          <ac:chgData name="Nane Kratzke" userId="971be13ff4ee5ef6" providerId="LiveId" clId="{159102E5-26BA-2549-9B13-89BC34E2C8BD}" dt="2023-03-03T08:45:11.837" v="1295" actId="164"/>
          <ac:spMkLst>
            <pc:docMk/>
            <pc:sldMk cId="1110490552" sldId="665"/>
            <ac:spMk id="186" creationId="{7FC3EABB-61A8-4A2E-7C0E-51B45B00A930}"/>
          </ac:spMkLst>
        </pc:spChg>
        <pc:spChg chg="add mod">
          <ac:chgData name="Nane Kratzke" userId="971be13ff4ee5ef6" providerId="LiveId" clId="{159102E5-26BA-2549-9B13-89BC34E2C8BD}" dt="2023-03-03T08:45:11.837" v="1295" actId="164"/>
          <ac:spMkLst>
            <pc:docMk/>
            <pc:sldMk cId="1110490552" sldId="665"/>
            <ac:spMk id="187" creationId="{6E2F9697-1625-2FB5-9F54-9C6D53C971C4}"/>
          </ac:spMkLst>
        </pc:spChg>
        <pc:grpChg chg="mod">
          <ac:chgData name="Nane Kratzke" userId="971be13ff4ee5ef6" providerId="LiveId" clId="{159102E5-26BA-2549-9B13-89BC34E2C8BD}" dt="2023-03-03T08:19:11.087" v="950"/>
          <ac:grpSpMkLst>
            <pc:docMk/>
            <pc:sldMk cId="1110490552" sldId="665"/>
            <ac:grpSpMk id="79" creationId="{3647F047-885F-8B85-AA50-E2A4EF03233D}"/>
          </ac:grpSpMkLst>
        </pc:grpChg>
        <pc:grpChg chg="del mod">
          <ac:chgData name="Nane Kratzke" userId="971be13ff4ee5ef6" providerId="LiveId" clId="{159102E5-26BA-2549-9B13-89BC34E2C8BD}" dt="2023-03-03T08:25:24.107" v="1061"/>
          <ac:grpSpMkLst>
            <pc:docMk/>
            <pc:sldMk cId="1110490552" sldId="665"/>
            <ac:grpSpMk id="82" creationId="{23C378DD-8A12-CD1A-F81F-B60B511AF056}"/>
          </ac:grpSpMkLst>
        </pc:grpChg>
        <pc:grpChg chg="del mod">
          <ac:chgData name="Nane Kratzke" userId="971be13ff4ee5ef6" providerId="LiveId" clId="{159102E5-26BA-2549-9B13-89BC34E2C8BD}" dt="2023-03-03T08:25:30.216" v="1064"/>
          <ac:grpSpMkLst>
            <pc:docMk/>
            <pc:sldMk cId="1110490552" sldId="665"/>
            <ac:grpSpMk id="86" creationId="{F89ED31E-4608-214C-9C9B-E1BF0E88ADD4}"/>
          </ac:grpSpMkLst>
        </pc:grpChg>
        <pc:grpChg chg="del mod">
          <ac:chgData name="Nane Kratzke" userId="971be13ff4ee5ef6" providerId="LiveId" clId="{159102E5-26BA-2549-9B13-89BC34E2C8BD}" dt="2023-03-03T08:23:11.535" v="1000"/>
          <ac:grpSpMkLst>
            <pc:docMk/>
            <pc:sldMk cId="1110490552" sldId="665"/>
            <ac:grpSpMk id="89" creationId="{760FEC77-0C20-72F7-70D0-3922BC207782}"/>
          </ac:grpSpMkLst>
        </pc:grpChg>
        <pc:grpChg chg="del mod">
          <ac:chgData name="Nane Kratzke" userId="971be13ff4ee5ef6" providerId="LiveId" clId="{159102E5-26BA-2549-9B13-89BC34E2C8BD}" dt="2023-03-03T08:23:13.606" v="1002"/>
          <ac:grpSpMkLst>
            <pc:docMk/>
            <pc:sldMk cId="1110490552" sldId="665"/>
            <ac:grpSpMk id="92" creationId="{1E4D4BD8-8F75-77D5-0592-FB9FC6DD6484}"/>
          </ac:grpSpMkLst>
        </pc:grpChg>
        <pc:grpChg chg="del mod">
          <ac:chgData name="Nane Kratzke" userId="971be13ff4ee5ef6" providerId="LiveId" clId="{159102E5-26BA-2549-9B13-89BC34E2C8BD}" dt="2023-03-03T08:26:17.342" v="1072" actId="478"/>
          <ac:grpSpMkLst>
            <pc:docMk/>
            <pc:sldMk cId="1110490552" sldId="665"/>
            <ac:grpSpMk id="94" creationId="{7845000A-8E37-BB42-BAB5-2DD4B418BD98}"/>
          </ac:grpSpMkLst>
        </pc:grpChg>
        <pc:grpChg chg="del mod">
          <ac:chgData name="Nane Kratzke" userId="971be13ff4ee5ef6" providerId="LiveId" clId="{159102E5-26BA-2549-9B13-89BC34E2C8BD}" dt="2023-03-03T08:26:15.261" v="1071" actId="478"/>
          <ac:grpSpMkLst>
            <pc:docMk/>
            <pc:sldMk cId="1110490552" sldId="665"/>
            <ac:grpSpMk id="99" creationId="{17671020-2954-5A5D-365A-73B3F2B73571}"/>
          </ac:grpSpMkLst>
        </pc:grpChg>
        <pc:grpChg chg="del mod">
          <ac:chgData name="Nane Kratzke" userId="971be13ff4ee5ef6" providerId="LiveId" clId="{159102E5-26BA-2549-9B13-89BC34E2C8BD}" dt="2023-03-03T08:26:13.517" v="1070" actId="478"/>
          <ac:grpSpMkLst>
            <pc:docMk/>
            <pc:sldMk cId="1110490552" sldId="665"/>
            <ac:grpSpMk id="102" creationId="{DC843B37-BCD0-81B2-979E-D975DCCA7DF2}"/>
          </ac:grpSpMkLst>
        </pc:grpChg>
        <pc:grpChg chg="add mod">
          <ac:chgData name="Nane Kratzke" userId="971be13ff4ee5ef6" providerId="LiveId" clId="{159102E5-26BA-2549-9B13-89BC34E2C8BD}" dt="2023-03-03T08:30:48.249" v="1110" actId="167"/>
          <ac:grpSpMkLst>
            <pc:docMk/>
            <pc:sldMk cId="1110490552" sldId="665"/>
            <ac:grpSpMk id="122" creationId="{8EF44889-ACD1-EE98-9F21-E6A5203F285A}"/>
          </ac:grpSpMkLst>
        </pc:grpChg>
        <pc:grpChg chg="add mod">
          <ac:chgData name="Nane Kratzke" userId="971be13ff4ee5ef6" providerId="LiveId" clId="{159102E5-26BA-2549-9B13-89BC34E2C8BD}" dt="2023-03-03T08:30:54.442" v="1111" actId="164"/>
          <ac:grpSpMkLst>
            <pc:docMk/>
            <pc:sldMk cId="1110490552" sldId="665"/>
            <ac:grpSpMk id="123" creationId="{D6265752-831E-0264-8047-8414DAC91AE6}"/>
          </ac:grpSpMkLst>
        </pc:grpChg>
        <pc:grpChg chg="add mod">
          <ac:chgData name="Nane Kratzke" userId="971be13ff4ee5ef6" providerId="LiveId" clId="{159102E5-26BA-2549-9B13-89BC34E2C8BD}" dt="2023-03-03T08:31:09.235" v="1112" actId="164"/>
          <ac:grpSpMkLst>
            <pc:docMk/>
            <pc:sldMk cId="1110490552" sldId="665"/>
            <ac:grpSpMk id="124" creationId="{5390B2F8-3533-7059-EC12-9F0E796ACD8E}"/>
          </ac:grpSpMkLst>
        </pc:grpChg>
        <pc:grpChg chg="add mod">
          <ac:chgData name="Nane Kratzke" userId="971be13ff4ee5ef6" providerId="LiveId" clId="{159102E5-26BA-2549-9B13-89BC34E2C8BD}" dt="2023-03-03T08:31:15.467" v="1113" actId="164"/>
          <ac:grpSpMkLst>
            <pc:docMk/>
            <pc:sldMk cId="1110490552" sldId="665"/>
            <ac:grpSpMk id="125" creationId="{25AD1F6C-C2D1-7A2A-20D0-00193DF8D4A9}"/>
          </ac:grpSpMkLst>
        </pc:grpChg>
        <pc:grpChg chg="add mod">
          <ac:chgData name="Nane Kratzke" userId="971be13ff4ee5ef6" providerId="LiveId" clId="{159102E5-26BA-2549-9B13-89BC34E2C8BD}" dt="2023-03-03T08:31:29.003" v="1115" actId="167"/>
          <ac:grpSpMkLst>
            <pc:docMk/>
            <pc:sldMk cId="1110490552" sldId="665"/>
            <ac:grpSpMk id="126" creationId="{E7A08FB2-55CE-B0EF-179E-13C87E5767D2}"/>
          </ac:grpSpMkLst>
        </pc:grpChg>
        <pc:grpChg chg="add mod">
          <ac:chgData name="Nane Kratzke" userId="971be13ff4ee5ef6" providerId="LiveId" clId="{159102E5-26BA-2549-9B13-89BC34E2C8BD}" dt="2023-03-03T08:31:59.276" v="1117" actId="164"/>
          <ac:grpSpMkLst>
            <pc:docMk/>
            <pc:sldMk cId="1110490552" sldId="665"/>
            <ac:grpSpMk id="128" creationId="{96F73A38-6FDC-8A69-C513-DBF72F271628}"/>
          </ac:grpSpMkLst>
        </pc:grpChg>
        <pc:grpChg chg="add mod">
          <ac:chgData name="Nane Kratzke" userId="971be13ff4ee5ef6" providerId="LiveId" clId="{159102E5-26BA-2549-9B13-89BC34E2C8BD}" dt="2023-03-03T08:33:59.605" v="1149" actId="164"/>
          <ac:grpSpMkLst>
            <pc:docMk/>
            <pc:sldMk cId="1110490552" sldId="665"/>
            <ac:grpSpMk id="136" creationId="{C899DD24-EEC2-25A7-256D-0570E88360E5}"/>
          </ac:grpSpMkLst>
        </pc:grpChg>
        <pc:grpChg chg="add mod">
          <ac:chgData name="Nane Kratzke" userId="971be13ff4ee5ef6" providerId="LiveId" clId="{159102E5-26BA-2549-9B13-89BC34E2C8BD}" dt="2023-03-03T08:49:20.678" v="1350" actId="164"/>
          <ac:grpSpMkLst>
            <pc:docMk/>
            <pc:sldMk cId="1110490552" sldId="665"/>
            <ac:grpSpMk id="193" creationId="{158A0F6E-C961-1C66-37F3-F6012ACC54BA}"/>
          </ac:grpSpMkLst>
        </pc:grpChg>
        <pc:grpChg chg="add mod">
          <ac:chgData name="Nane Kratzke" userId="971be13ff4ee5ef6" providerId="LiveId" clId="{159102E5-26BA-2549-9B13-89BC34E2C8BD}" dt="2023-03-03T08:49:20.678" v="1350" actId="164"/>
          <ac:grpSpMkLst>
            <pc:docMk/>
            <pc:sldMk cId="1110490552" sldId="665"/>
            <ac:grpSpMk id="196" creationId="{40428AE8-58B9-5F12-3AFC-D48CD7CFB6DE}"/>
          </ac:grpSpMkLst>
        </pc:grpChg>
        <pc:picChg chg="add del mod">
          <ac:chgData name="Nane Kratzke" userId="971be13ff4ee5ef6" providerId="LiveId" clId="{159102E5-26BA-2549-9B13-89BC34E2C8BD}" dt="2023-03-03T08:06:30.635" v="787" actId="478"/>
          <ac:picMkLst>
            <pc:docMk/>
            <pc:sldMk cId="1110490552" sldId="665"/>
            <ac:picMk id="5" creationId="{4B5C731B-6E20-D754-BE62-7BB3B41598C9}"/>
          </ac:picMkLst>
        </pc:picChg>
        <pc:picChg chg="del">
          <ac:chgData name="Nane Kratzke" userId="971be13ff4ee5ef6" providerId="LiveId" clId="{159102E5-26BA-2549-9B13-89BC34E2C8BD}" dt="2023-03-03T07:59:07.577" v="714" actId="478"/>
          <ac:picMkLst>
            <pc:docMk/>
            <pc:sldMk cId="1110490552" sldId="665"/>
            <ac:picMk id="7" creationId="{23177726-DE05-F84D-AA8F-936F5E7C0BC4}"/>
          </ac:picMkLst>
        </pc:picChg>
        <pc:picChg chg="del">
          <ac:chgData name="Nane Kratzke" userId="971be13ff4ee5ef6" providerId="LiveId" clId="{159102E5-26BA-2549-9B13-89BC34E2C8BD}" dt="2023-03-03T08:00:33.639" v="726" actId="478"/>
          <ac:picMkLst>
            <pc:docMk/>
            <pc:sldMk cId="1110490552" sldId="665"/>
            <ac:picMk id="9" creationId="{E32E46F2-E245-3C48-8B5E-7E72030CF481}"/>
          </ac:picMkLst>
        </pc:picChg>
        <pc:picChg chg="add del mod">
          <ac:chgData name="Nane Kratzke" userId="971be13ff4ee5ef6" providerId="LiveId" clId="{159102E5-26BA-2549-9B13-89BC34E2C8BD}" dt="2023-03-03T08:29:10.243" v="1101" actId="478"/>
          <ac:picMkLst>
            <pc:docMk/>
            <pc:sldMk cId="1110490552" sldId="665"/>
            <ac:picMk id="10" creationId="{2D8D86DF-44AF-8034-99F9-4C2DD5BBA0B4}"/>
          </ac:picMkLst>
        </pc:picChg>
        <pc:picChg chg="add del mod">
          <ac:chgData name="Nane Kratzke" userId="971be13ff4ee5ef6" providerId="LiveId" clId="{159102E5-26BA-2549-9B13-89BC34E2C8BD}" dt="2023-03-03T08:29:06.841" v="1099" actId="478"/>
          <ac:picMkLst>
            <pc:docMk/>
            <pc:sldMk cId="1110490552" sldId="665"/>
            <ac:picMk id="11" creationId="{2217A8FA-67E8-B007-86EA-C0E5A2A19505}"/>
          </ac:picMkLst>
        </pc:picChg>
        <pc:picChg chg="add del mod">
          <ac:chgData name="Nane Kratzke" userId="971be13ff4ee5ef6" providerId="LiveId" clId="{159102E5-26BA-2549-9B13-89BC34E2C8BD}" dt="2023-03-03T08:29:04.932" v="1098" actId="478"/>
          <ac:picMkLst>
            <pc:docMk/>
            <pc:sldMk cId="1110490552" sldId="665"/>
            <ac:picMk id="12" creationId="{18F9C7CF-3965-B856-FA60-E5133F2AF832}"/>
          </ac:picMkLst>
        </pc:picChg>
        <pc:picChg chg="add del mod modCrop">
          <ac:chgData name="Nane Kratzke" userId="971be13ff4ee5ef6" providerId="LiveId" clId="{159102E5-26BA-2549-9B13-89BC34E2C8BD}" dt="2023-03-03T08:29:08.209" v="1100" actId="478"/>
          <ac:picMkLst>
            <pc:docMk/>
            <pc:sldMk cId="1110490552" sldId="665"/>
            <ac:picMk id="13" creationId="{D10884AE-A420-46C6-B6AA-344C0C978501}"/>
          </ac:picMkLst>
        </pc:picChg>
        <pc:inkChg chg="add del mod">
          <ac:chgData name="Nane Kratzke" userId="971be13ff4ee5ef6" providerId="LiveId" clId="{159102E5-26BA-2549-9B13-89BC34E2C8BD}" dt="2023-03-03T08:19:11.209" v="951" actId="9405"/>
          <ac:inkMkLst>
            <pc:docMk/>
            <pc:sldMk cId="1110490552" sldId="665"/>
            <ac:inkMk id="77" creationId="{6C1F1BA4-0AC8-4B37-ED69-9CAF56ABA651}"/>
          </ac:inkMkLst>
        </pc:inkChg>
        <pc:inkChg chg="add del mod">
          <ac:chgData name="Nane Kratzke" userId="971be13ff4ee5ef6" providerId="LiveId" clId="{159102E5-26BA-2549-9B13-89BC34E2C8BD}" dt="2023-03-03T08:19:11.087" v="950"/>
          <ac:inkMkLst>
            <pc:docMk/>
            <pc:sldMk cId="1110490552" sldId="665"/>
            <ac:inkMk id="78" creationId="{D75EEB02-0661-7A04-DA58-B18B014E38C5}"/>
          </ac:inkMkLst>
        </pc:inkChg>
        <pc:inkChg chg="add mod">
          <ac:chgData name="Nane Kratzke" userId="971be13ff4ee5ef6" providerId="LiveId" clId="{159102E5-26BA-2549-9B13-89BC34E2C8BD}" dt="2023-03-03T08:25:24.107" v="1061"/>
          <ac:inkMkLst>
            <pc:docMk/>
            <pc:sldMk cId="1110490552" sldId="665"/>
            <ac:inkMk id="80" creationId="{F5BE0D16-576C-B824-B2D4-4623ED4D5E7D}"/>
          </ac:inkMkLst>
        </pc:inkChg>
        <pc:inkChg chg="add mod">
          <ac:chgData name="Nane Kratzke" userId="971be13ff4ee5ef6" providerId="LiveId" clId="{159102E5-26BA-2549-9B13-89BC34E2C8BD}" dt="2023-03-03T08:25:24.107" v="1061"/>
          <ac:inkMkLst>
            <pc:docMk/>
            <pc:sldMk cId="1110490552" sldId="665"/>
            <ac:inkMk id="81" creationId="{EF7301C6-E9C2-76CF-B0FE-EEEDADA3A342}"/>
          </ac:inkMkLst>
        </pc:inkChg>
        <pc:inkChg chg="add mod">
          <ac:chgData name="Nane Kratzke" userId="971be13ff4ee5ef6" providerId="LiveId" clId="{159102E5-26BA-2549-9B13-89BC34E2C8BD}" dt="2023-03-03T08:25:30.216" v="1064"/>
          <ac:inkMkLst>
            <pc:docMk/>
            <pc:sldMk cId="1110490552" sldId="665"/>
            <ac:inkMk id="84" creationId="{86F62F04-7E5A-94B9-75C1-3A61A3A8ABFB}"/>
          </ac:inkMkLst>
        </pc:inkChg>
        <pc:inkChg chg="add mod">
          <ac:chgData name="Nane Kratzke" userId="971be13ff4ee5ef6" providerId="LiveId" clId="{159102E5-26BA-2549-9B13-89BC34E2C8BD}" dt="2023-03-03T08:25:30.216" v="1064"/>
          <ac:inkMkLst>
            <pc:docMk/>
            <pc:sldMk cId="1110490552" sldId="665"/>
            <ac:inkMk id="85" creationId="{9D629C3E-C477-1121-357F-34EE36D30F6A}"/>
          </ac:inkMkLst>
        </pc:inkChg>
        <pc:inkChg chg="add mod">
          <ac:chgData name="Nane Kratzke" userId="971be13ff4ee5ef6" providerId="LiveId" clId="{159102E5-26BA-2549-9B13-89BC34E2C8BD}" dt="2023-03-03T08:23:13.606" v="1002"/>
          <ac:inkMkLst>
            <pc:docMk/>
            <pc:sldMk cId="1110490552" sldId="665"/>
            <ac:inkMk id="87" creationId="{03F94732-FDFC-A3F7-8B2E-87AF162087FF}"/>
          </ac:inkMkLst>
        </pc:inkChg>
        <pc:inkChg chg="add mod">
          <ac:chgData name="Nane Kratzke" userId="971be13ff4ee5ef6" providerId="LiveId" clId="{159102E5-26BA-2549-9B13-89BC34E2C8BD}" dt="2023-03-03T08:23:13.606" v="1002"/>
          <ac:inkMkLst>
            <pc:docMk/>
            <pc:sldMk cId="1110490552" sldId="665"/>
            <ac:inkMk id="88" creationId="{35AB7967-430B-E052-F6B7-C939FB0749B6}"/>
          </ac:inkMkLst>
        </pc:inkChg>
        <pc:inkChg chg="add mod">
          <ac:chgData name="Nane Kratzke" userId="971be13ff4ee5ef6" providerId="LiveId" clId="{159102E5-26BA-2549-9B13-89BC34E2C8BD}" dt="2023-03-03T08:23:13.606" v="1002"/>
          <ac:inkMkLst>
            <pc:docMk/>
            <pc:sldMk cId="1110490552" sldId="665"/>
            <ac:inkMk id="91" creationId="{690E63AF-B1D1-FA5B-6D09-0770591E1EB6}"/>
          </ac:inkMkLst>
        </pc:inkChg>
        <pc:inkChg chg="add mod">
          <ac:chgData name="Nane Kratzke" userId="971be13ff4ee5ef6" providerId="LiveId" clId="{159102E5-26BA-2549-9B13-89BC34E2C8BD}" dt="2023-03-03T08:23:13.606" v="1002"/>
          <ac:inkMkLst>
            <pc:docMk/>
            <pc:sldMk cId="1110490552" sldId="665"/>
            <ac:inkMk id="93" creationId="{021D0C5E-1FF3-2F78-D8AE-D31E6845BFE8}"/>
          </ac:inkMkLst>
        </pc:inkChg>
        <pc:inkChg chg="add mod">
          <ac:chgData name="Nane Kratzke" userId="971be13ff4ee5ef6" providerId="LiveId" clId="{159102E5-26BA-2549-9B13-89BC34E2C8BD}" dt="2023-03-03T08:25:24.107" v="1061"/>
          <ac:inkMkLst>
            <pc:docMk/>
            <pc:sldMk cId="1110490552" sldId="665"/>
            <ac:inkMk id="97" creationId="{96FC481A-1696-24A8-B087-C49DBD2B3E07}"/>
          </ac:inkMkLst>
        </pc:inkChg>
        <pc:inkChg chg="add mod">
          <ac:chgData name="Nane Kratzke" userId="971be13ff4ee5ef6" providerId="LiveId" clId="{159102E5-26BA-2549-9B13-89BC34E2C8BD}" dt="2023-03-03T08:25:24.107" v="1061"/>
          <ac:inkMkLst>
            <pc:docMk/>
            <pc:sldMk cId="1110490552" sldId="665"/>
            <ac:inkMk id="98" creationId="{EC9C5FA3-66B4-03B1-6083-33992F18D2CA}"/>
          </ac:inkMkLst>
        </pc:inkChg>
        <pc:inkChg chg="add mod">
          <ac:chgData name="Nane Kratzke" userId="971be13ff4ee5ef6" providerId="LiveId" clId="{159102E5-26BA-2549-9B13-89BC34E2C8BD}" dt="2023-03-03T08:25:30.216" v="1064"/>
          <ac:inkMkLst>
            <pc:docMk/>
            <pc:sldMk cId="1110490552" sldId="665"/>
            <ac:inkMk id="100" creationId="{DC957FA9-604A-3393-06B5-D90D9A580C73}"/>
          </ac:inkMkLst>
        </pc:inkChg>
        <pc:inkChg chg="add mod">
          <ac:chgData name="Nane Kratzke" userId="971be13ff4ee5ef6" providerId="LiveId" clId="{159102E5-26BA-2549-9B13-89BC34E2C8BD}" dt="2023-03-03T08:25:30.216" v="1064"/>
          <ac:inkMkLst>
            <pc:docMk/>
            <pc:sldMk cId="1110490552" sldId="665"/>
            <ac:inkMk id="101" creationId="{80598947-0269-9E61-1080-F85F8FDAA4A2}"/>
          </ac:inkMkLst>
        </pc:inkChg>
        <pc:cxnChg chg="add del mod">
          <ac:chgData name="Nane Kratzke" userId="971be13ff4ee5ef6" providerId="LiveId" clId="{159102E5-26BA-2549-9B13-89BC34E2C8BD}" dt="2023-03-03T08:16:01.845" v="887" actId="478"/>
          <ac:cxnSpMkLst>
            <pc:docMk/>
            <pc:sldMk cId="1110490552" sldId="665"/>
            <ac:cxnSpMk id="19" creationId="{FB3E13C9-249D-8171-4D45-30B5FA7245F3}"/>
          </ac:cxnSpMkLst>
        </pc:cxnChg>
        <pc:cxnChg chg="add mod">
          <ac:chgData name="Nane Kratzke" userId="971be13ff4ee5ef6" providerId="LiveId" clId="{159102E5-26BA-2549-9B13-89BC34E2C8BD}" dt="2023-03-03T08:29:31.302" v="1103" actId="1076"/>
          <ac:cxnSpMkLst>
            <pc:docMk/>
            <pc:sldMk cId="1110490552" sldId="665"/>
            <ac:cxnSpMk id="21" creationId="{84BBDB38-7C20-6FA9-D2F6-BEAE248805B3}"/>
          </ac:cxnSpMkLst>
        </pc:cxnChg>
        <pc:cxnChg chg="add mod">
          <ac:chgData name="Nane Kratzke" userId="971be13ff4ee5ef6" providerId="LiveId" clId="{159102E5-26BA-2549-9B13-89BC34E2C8BD}" dt="2023-03-03T08:29:31.302" v="1103" actId="1076"/>
          <ac:cxnSpMkLst>
            <pc:docMk/>
            <pc:sldMk cId="1110490552" sldId="665"/>
            <ac:cxnSpMk id="22" creationId="{26A37852-ED28-E824-71F1-82799576CBB6}"/>
          </ac:cxnSpMkLst>
        </pc:cxnChg>
        <pc:cxnChg chg="add mod">
          <ac:chgData name="Nane Kratzke" userId="971be13ff4ee5ef6" providerId="LiveId" clId="{159102E5-26BA-2549-9B13-89BC34E2C8BD}" dt="2023-03-03T08:29:31.302" v="1103" actId="1076"/>
          <ac:cxnSpMkLst>
            <pc:docMk/>
            <pc:sldMk cId="1110490552" sldId="665"/>
            <ac:cxnSpMk id="25" creationId="{C7564B72-7429-4C9D-351B-3A2258E17FDC}"/>
          </ac:cxnSpMkLst>
        </pc:cxnChg>
        <pc:cxnChg chg="add del mod">
          <ac:chgData name="Nane Kratzke" userId="971be13ff4ee5ef6" providerId="LiveId" clId="{159102E5-26BA-2549-9B13-89BC34E2C8BD}" dt="2023-03-03T08:18:42.575" v="945" actId="478"/>
          <ac:cxnSpMkLst>
            <pc:docMk/>
            <pc:sldMk cId="1110490552" sldId="665"/>
            <ac:cxnSpMk id="67" creationId="{2701DE5B-7F71-C22E-FED8-6448D1888B81}"/>
          </ac:cxnSpMkLst>
        </pc:cxnChg>
        <pc:cxnChg chg="add mod">
          <ac:chgData name="Nane Kratzke" userId="971be13ff4ee5ef6" providerId="LiveId" clId="{159102E5-26BA-2549-9B13-89BC34E2C8BD}" dt="2023-03-03T08:30:27.494" v="1106" actId="164"/>
          <ac:cxnSpMkLst>
            <pc:docMk/>
            <pc:sldMk cId="1110490552" sldId="665"/>
            <ac:cxnSpMk id="105" creationId="{77137AA2-20C9-4022-2C9F-BC8A9AC43D67}"/>
          </ac:cxnSpMkLst>
        </pc:cxnChg>
        <pc:cxnChg chg="add mod">
          <ac:chgData name="Nane Kratzke" userId="971be13ff4ee5ef6" providerId="LiveId" clId="{159102E5-26BA-2549-9B13-89BC34E2C8BD}" dt="2023-03-03T08:31:15.467" v="1113" actId="164"/>
          <ac:cxnSpMkLst>
            <pc:docMk/>
            <pc:sldMk cId="1110490552" sldId="665"/>
            <ac:cxnSpMk id="107" creationId="{7C5DC99E-88D8-1257-DB51-F1064C364682}"/>
          </ac:cxnSpMkLst>
        </pc:cxnChg>
        <pc:cxnChg chg="add mod">
          <ac:chgData name="Nane Kratzke" userId="971be13ff4ee5ef6" providerId="LiveId" clId="{159102E5-26BA-2549-9B13-89BC34E2C8BD}" dt="2023-03-03T08:31:24.413" v="1114" actId="164"/>
          <ac:cxnSpMkLst>
            <pc:docMk/>
            <pc:sldMk cId="1110490552" sldId="665"/>
            <ac:cxnSpMk id="109" creationId="{A43AAE85-4299-84F9-D3B1-353D7E963E90}"/>
          </ac:cxnSpMkLst>
        </pc:cxnChg>
        <pc:cxnChg chg="add mod">
          <ac:chgData name="Nane Kratzke" userId="971be13ff4ee5ef6" providerId="LiveId" clId="{159102E5-26BA-2549-9B13-89BC34E2C8BD}" dt="2023-03-03T08:31:59.276" v="1117" actId="164"/>
          <ac:cxnSpMkLst>
            <pc:docMk/>
            <pc:sldMk cId="1110490552" sldId="665"/>
            <ac:cxnSpMk id="112" creationId="{D89BDB59-FE92-D770-184A-86959EC77DF6}"/>
          </ac:cxnSpMkLst>
        </pc:cxnChg>
        <pc:cxnChg chg="add mod">
          <ac:chgData name="Nane Kratzke" userId="971be13ff4ee5ef6" providerId="LiveId" clId="{159102E5-26BA-2549-9B13-89BC34E2C8BD}" dt="2023-03-03T08:31:09.235" v="1112" actId="164"/>
          <ac:cxnSpMkLst>
            <pc:docMk/>
            <pc:sldMk cId="1110490552" sldId="665"/>
            <ac:cxnSpMk id="115" creationId="{FAD7307D-F2B2-3FF2-365A-3AEC01778E1C}"/>
          </ac:cxnSpMkLst>
        </pc:cxnChg>
        <pc:cxnChg chg="add mod">
          <ac:chgData name="Nane Kratzke" userId="971be13ff4ee5ef6" providerId="LiveId" clId="{159102E5-26BA-2549-9B13-89BC34E2C8BD}" dt="2023-03-03T08:30:54.442" v="1111" actId="164"/>
          <ac:cxnSpMkLst>
            <pc:docMk/>
            <pc:sldMk cId="1110490552" sldId="665"/>
            <ac:cxnSpMk id="119" creationId="{33B19B4D-ACA7-25EB-642C-44298F1EEFDA}"/>
          </ac:cxnSpMkLst>
        </pc:cxnChg>
        <pc:cxnChg chg="add mod">
          <ac:chgData name="Nane Kratzke" userId="971be13ff4ee5ef6" providerId="LiveId" clId="{159102E5-26BA-2549-9B13-89BC34E2C8BD}" dt="2023-03-03T08:33:59.605" v="1149" actId="164"/>
          <ac:cxnSpMkLst>
            <pc:docMk/>
            <pc:sldMk cId="1110490552" sldId="665"/>
            <ac:cxnSpMk id="131" creationId="{FD2E4097-9FB7-7DEA-E2A6-C6819EED3224}"/>
          </ac:cxnSpMkLst>
        </pc:cxnChg>
        <pc:cxnChg chg="add mod">
          <ac:chgData name="Nane Kratzke" userId="971be13ff4ee5ef6" providerId="LiveId" clId="{159102E5-26BA-2549-9B13-89BC34E2C8BD}" dt="2023-03-03T08:33:59.605" v="1149" actId="164"/>
          <ac:cxnSpMkLst>
            <pc:docMk/>
            <pc:sldMk cId="1110490552" sldId="665"/>
            <ac:cxnSpMk id="133" creationId="{ED6E69F8-F9C6-C106-5108-F6DDF5640937}"/>
          </ac:cxnSpMkLst>
        </pc:cxnChg>
        <pc:cxnChg chg="add mod">
          <ac:chgData name="Nane Kratzke" userId="971be13ff4ee5ef6" providerId="LiveId" clId="{159102E5-26BA-2549-9B13-89BC34E2C8BD}" dt="2023-03-03T08:33:59.605" v="1149" actId="164"/>
          <ac:cxnSpMkLst>
            <pc:docMk/>
            <pc:sldMk cId="1110490552" sldId="665"/>
            <ac:cxnSpMk id="135" creationId="{6016EFC6-6EC9-1349-F04B-E0A460A139B7}"/>
          </ac:cxnSpMkLst>
        </pc:cxnChg>
        <pc:cxnChg chg="add mod">
          <ac:chgData name="Nane Kratzke" userId="971be13ff4ee5ef6" providerId="LiveId" clId="{159102E5-26BA-2549-9B13-89BC34E2C8BD}" dt="2023-03-03T08:45:11.837" v="1295" actId="164"/>
          <ac:cxnSpMkLst>
            <pc:docMk/>
            <pc:sldMk cId="1110490552" sldId="665"/>
            <ac:cxnSpMk id="189" creationId="{A589A25D-A1BC-A0C0-AD73-4BB9AE25DDB4}"/>
          </ac:cxnSpMkLst>
        </pc:cxnChg>
        <pc:cxnChg chg="add mod">
          <ac:chgData name="Nane Kratzke" userId="971be13ff4ee5ef6" providerId="LiveId" clId="{159102E5-26BA-2549-9B13-89BC34E2C8BD}" dt="2023-03-03T08:45:11.837" v="1295" actId="164"/>
          <ac:cxnSpMkLst>
            <pc:docMk/>
            <pc:sldMk cId="1110490552" sldId="665"/>
            <ac:cxnSpMk id="190" creationId="{9C1601F7-93CF-7F21-69B3-66E4019E0F35}"/>
          </ac:cxnSpMkLst>
        </pc:cxnChg>
        <pc:cxnChg chg="add mod">
          <ac:chgData name="Nane Kratzke" userId="971be13ff4ee5ef6" providerId="LiveId" clId="{159102E5-26BA-2549-9B13-89BC34E2C8BD}" dt="2023-03-03T08:49:20.678" v="1350" actId="164"/>
          <ac:cxnSpMkLst>
            <pc:docMk/>
            <pc:sldMk cId="1110490552" sldId="665"/>
            <ac:cxnSpMk id="195" creationId="{C975A3D5-9A02-454B-EAD3-5BD3D9DA1FDD}"/>
          </ac:cxnSpMkLst>
        </pc:cxnChg>
      </pc:sldChg>
      <pc:sldChg chg="addSp modSp new mod">
        <pc:chgData name="Nane Kratzke" userId="971be13ff4ee5ef6" providerId="LiveId" clId="{159102E5-26BA-2549-9B13-89BC34E2C8BD}" dt="2023-03-08T07:36:02.847" v="3473" actId="108"/>
        <pc:sldMkLst>
          <pc:docMk/>
          <pc:sldMk cId="2966092716" sldId="666"/>
        </pc:sldMkLst>
        <pc:spChg chg="mod">
          <ac:chgData name="Nane Kratzke" userId="971be13ff4ee5ef6" providerId="LiveId" clId="{159102E5-26BA-2549-9B13-89BC34E2C8BD}" dt="2023-03-03T09:23:43.033" v="2282" actId="20577"/>
          <ac:spMkLst>
            <pc:docMk/>
            <pc:sldMk cId="2966092716" sldId="666"/>
            <ac:spMk id="2" creationId="{60E7EE95-C9EB-25AF-3551-8D989FC5C770}"/>
          </ac:spMkLst>
        </pc:spChg>
        <pc:spChg chg="mod">
          <ac:chgData name="Nane Kratzke" userId="971be13ff4ee5ef6" providerId="LiveId" clId="{159102E5-26BA-2549-9B13-89BC34E2C8BD}" dt="2023-03-03T09:24:11.598" v="2394" actId="20577"/>
          <ac:spMkLst>
            <pc:docMk/>
            <pc:sldMk cId="2966092716" sldId="666"/>
            <ac:spMk id="3" creationId="{4F4650C9-8FB5-4210-61D6-8849389F3E67}"/>
          </ac:spMkLst>
        </pc:spChg>
        <pc:spChg chg="add mod">
          <ac:chgData name="Nane Kratzke" userId="971be13ff4ee5ef6" providerId="LiveId" clId="{159102E5-26BA-2549-9B13-89BC34E2C8BD}" dt="2023-03-03T09:48:14.932" v="3381" actId="20577"/>
          <ac:spMkLst>
            <pc:docMk/>
            <pc:sldMk cId="2966092716" sldId="666"/>
            <ac:spMk id="6" creationId="{2EF5F9EA-3BA5-67F0-1A49-BBD0F49CEDB0}"/>
          </ac:spMkLst>
        </pc:spChg>
        <pc:spChg chg="add mod">
          <ac:chgData name="Nane Kratzke" userId="971be13ff4ee5ef6" providerId="LiveId" clId="{159102E5-26BA-2549-9B13-89BC34E2C8BD}" dt="2023-03-08T07:36:02.847" v="3473" actId="108"/>
          <ac:spMkLst>
            <pc:docMk/>
            <pc:sldMk cId="2966092716" sldId="666"/>
            <ac:spMk id="7" creationId="{6CC7B14B-1F64-6E94-5F31-20647115D85A}"/>
          </ac:spMkLst>
        </pc:spChg>
        <pc:spChg chg="add mod">
          <ac:chgData name="Nane Kratzke" userId="971be13ff4ee5ef6" providerId="LiveId" clId="{159102E5-26BA-2549-9B13-89BC34E2C8BD}" dt="2023-03-03T09:48:01.017" v="3380" actId="404"/>
          <ac:spMkLst>
            <pc:docMk/>
            <pc:sldMk cId="2966092716" sldId="666"/>
            <ac:spMk id="8" creationId="{4B30D9BA-9B73-BBC5-1FF2-A29BD323246E}"/>
          </ac:spMkLst>
        </pc:spChg>
        <pc:spChg chg="add mod">
          <ac:chgData name="Nane Kratzke" userId="971be13ff4ee5ef6" providerId="LiveId" clId="{159102E5-26BA-2549-9B13-89BC34E2C8BD}" dt="2023-03-03T09:47:57.226" v="3379" actId="404"/>
          <ac:spMkLst>
            <pc:docMk/>
            <pc:sldMk cId="2966092716" sldId="666"/>
            <ac:spMk id="9" creationId="{F6928C45-DE71-B672-0777-52AC3F883581}"/>
          </ac:spMkLst>
        </pc:spChg>
      </pc:sldChg>
      <pc:sldChg chg="del">
        <pc:chgData name="Nane Kratzke" userId="971be13ff4ee5ef6" providerId="LiveId" clId="{159102E5-26BA-2549-9B13-89BC34E2C8BD}" dt="2023-03-08T07:39:07.208" v="3474" actId="2696"/>
        <pc:sldMkLst>
          <pc:docMk/>
          <pc:sldMk cId="2709892815" sldId="667"/>
        </pc:sldMkLst>
      </pc:sldChg>
    </pc:docChg>
  </pc:docChgLst>
  <pc:docChgLst>
    <pc:chgData name="Nane Kratzke" userId="971be13ff4ee5ef6" providerId="LiveId" clId="{CD597E37-33F9-DA47-84CC-B8DB95DABAA7}"/>
    <pc:docChg chg="custSel modSld">
      <pc:chgData name="Nane Kratzke" userId="971be13ff4ee5ef6" providerId="LiveId" clId="{CD597E37-33F9-DA47-84CC-B8DB95DABAA7}" dt="2022-05-23T10:27:41.501" v="6"/>
      <pc:docMkLst>
        <pc:docMk/>
      </pc:docMkLst>
      <pc:sldChg chg="addSp delSp mod">
        <pc:chgData name="Nane Kratzke" userId="971be13ff4ee5ef6" providerId="LiveId" clId="{CD597E37-33F9-DA47-84CC-B8DB95DABAA7}" dt="2022-05-16T16:56:31.087" v="1" actId="478"/>
        <pc:sldMkLst>
          <pc:docMk/>
          <pc:sldMk cId="424745175" sldId="327"/>
        </pc:sldMkLst>
        <pc:inkChg chg="add del">
          <ac:chgData name="Nane Kratzke" userId="971be13ff4ee5ef6" providerId="LiveId" clId="{CD597E37-33F9-DA47-84CC-B8DB95DABAA7}" dt="2022-05-16T16:56:31.087" v="1" actId="478"/>
          <ac:inkMkLst>
            <pc:docMk/>
            <pc:sldMk cId="424745175" sldId="327"/>
            <ac:inkMk id="5" creationId="{39A759AC-D18D-145C-65B8-E43FD84903CD}"/>
          </ac:inkMkLst>
        </pc:inkChg>
      </pc:sldChg>
      <pc:sldChg chg="addSp">
        <pc:chgData name="Nane Kratzke" userId="971be13ff4ee5ef6" providerId="LiveId" clId="{CD597E37-33F9-DA47-84CC-B8DB95DABAA7}" dt="2022-05-09T11:14:55.480" v="0"/>
        <pc:sldMkLst>
          <pc:docMk/>
          <pc:sldMk cId="895321263" sldId="355"/>
        </pc:sldMkLst>
        <pc:inkChg chg="add">
          <ac:chgData name="Nane Kratzke" userId="971be13ff4ee5ef6" providerId="LiveId" clId="{CD597E37-33F9-DA47-84CC-B8DB95DABAA7}" dt="2022-05-09T11:14:55.480" v="0"/>
          <ac:inkMkLst>
            <pc:docMk/>
            <pc:sldMk cId="895321263" sldId="355"/>
            <ac:inkMk id="5" creationId="{BB60A271-5F5E-7B19-D444-5C7A9B14C9EC}"/>
          </ac:inkMkLst>
        </pc:inkChg>
      </pc:sldChg>
      <pc:sldChg chg="addSp">
        <pc:chgData name="Nane Kratzke" userId="971be13ff4ee5ef6" providerId="LiveId" clId="{CD597E37-33F9-DA47-84CC-B8DB95DABAA7}" dt="2022-05-23T10:27:41.501" v="6"/>
        <pc:sldMkLst>
          <pc:docMk/>
          <pc:sldMk cId="3670201584" sldId="478"/>
        </pc:sldMkLst>
        <pc:inkChg chg="add">
          <ac:chgData name="Nane Kratzke" userId="971be13ff4ee5ef6" providerId="LiveId" clId="{CD597E37-33F9-DA47-84CC-B8DB95DABAA7}" dt="2022-05-23T10:27:41.501" v="6"/>
          <ac:inkMkLst>
            <pc:docMk/>
            <pc:sldMk cId="3670201584" sldId="478"/>
            <ac:inkMk id="4" creationId="{2DE2381A-8F34-E9BF-60EE-7DE79A1746FB}"/>
          </ac:inkMkLst>
        </pc:inkChg>
      </pc:sldChg>
      <pc:sldChg chg="addSp">
        <pc:chgData name="Nane Kratzke" userId="971be13ff4ee5ef6" providerId="LiveId" clId="{CD597E37-33F9-DA47-84CC-B8DB95DABAA7}" dt="2022-05-09T11:14:55.480" v="0"/>
        <pc:sldMkLst>
          <pc:docMk/>
          <pc:sldMk cId="2907000260" sldId="512"/>
        </pc:sldMkLst>
        <pc:inkChg chg="add">
          <ac:chgData name="Nane Kratzke" userId="971be13ff4ee5ef6" providerId="LiveId" clId="{CD597E37-33F9-DA47-84CC-B8DB95DABAA7}" dt="2022-05-09T11:14:55.480" v="0"/>
          <ac:inkMkLst>
            <pc:docMk/>
            <pc:sldMk cId="2907000260" sldId="512"/>
            <ac:inkMk id="5" creationId="{25CF2849-DFB2-09F8-7671-1989F84BC873}"/>
          </ac:inkMkLst>
        </pc:inkChg>
      </pc:sldChg>
      <pc:sldChg chg="addSp modSp mod">
        <pc:chgData name="Nane Kratzke" userId="971be13ff4ee5ef6" providerId="LiveId" clId="{CD597E37-33F9-DA47-84CC-B8DB95DABAA7}" dt="2022-05-16T16:57:13.371" v="5" actId="20577"/>
        <pc:sldMkLst>
          <pc:docMk/>
          <pc:sldMk cId="2694727415" sldId="513"/>
        </pc:sldMkLst>
        <pc:spChg chg="mod">
          <ac:chgData name="Nane Kratzke" userId="971be13ff4ee5ef6" providerId="LiveId" clId="{CD597E37-33F9-DA47-84CC-B8DB95DABAA7}" dt="2022-05-16T16:57:13.371" v="5" actId="20577"/>
          <ac:spMkLst>
            <pc:docMk/>
            <pc:sldMk cId="2694727415" sldId="513"/>
            <ac:spMk id="10" creationId="{090C7003-4328-0146-8856-785C0A19DE56}"/>
          </ac:spMkLst>
        </pc:spChg>
        <pc:inkChg chg="add">
          <ac:chgData name="Nane Kratzke" userId="971be13ff4ee5ef6" providerId="LiveId" clId="{CD597E37-33F9-DA47-84CC-B8DB95DABAA7}" dt="2022-05-09T11:14:55.480" v="0"/>
          <ac:inkMkLst>
            <pc:docMk/>
            <pc:sldMk cId="2694727415" sldId="513"/>
            <ac:inkMk id="4" creationId="{FBA774B1-DC26-81A3-8B59-0D1602AC7952}"/>
          </ac:inkMkLst>
        </pc:inkChg>
      </pc:sldChg>
      <pc:sldChg chg="addSp">
        <pc:chgData name="Nane Kratzke" userId="971be13ff4ee5ef6" providerId="LiveId" clId="{CD597E37-33F9-DA47-84CC-B8DB95DABAA7}" dt="2022-05-09T11:14:55.480" v="0"/>
        <pc:sldMkLst>
          <pc:docMk/>
          <pc:sldMk cId="3993618139" sldId="515"/>
        </pc:sldMkLst>
        <pc:inkChg chg="add">
          <ac:chgData name="Nane Kratzke" userId="971be13ff4ee5ef6" providerId="LiveId" clId="{CD597E37-33F9-DA47-84CC-B8DB95DABAA7}" dt="2022-05-09T11:14:55.480" v="0"/>
          <ac:inkMkLst>
            <pc:docMk/>
            <pc:sldMk cId="3993618139" sldId="515"/>
            <ac:inkMk id="2" creationId="{9F61E2D7-EA1C-3EAE-C974-7BE9A149BE78}"/>
          </ac:inkMkLst>
        </pc:inkChg>
      </pc:sldChg>
      <pc:sldChg chg="addSp delSp modSp mod">
        <pc:chgData name="Nane Kratzke" userId="971be13ff4ee5ef6" providerId="LiveId" clId="{CD597E37-33F9-DA47-84CC-B8DB95DABAA7}" dt="2022-05-16T16:56:40.911" v="3" actId="478"/>
        <pc:sldMkLst>
          <pc:docMk/>
          <pc:sldMk cId="2564185530" sldId="531"/>
        </pc:sldMkLst>
        <pc:inkChg chg="add del mod">
          <ac:chgData name="Nane Kratzke" userId="971be13ff4ee5ef6" providerId="LiveId" clId="{CD597E37-33F9-DA47-84CC-B8DB95DABAA7}" dt="2022-05-16T16:56:40.911" v="3" actId="478"/>
          <ac:inkMkLst>
            <pc:docMk/>
            <pc:sldMk cId="2564185530" sldId="531"/>
            <ac:inkMk id="2" creationId="{54A80194-993A-FCF0-DF2F-B610CA8905B7}"/>
          </ac:inkMkLst>
        </pc:inkChg>
      </pc:sldChg>
      <pc:sldChg chg="addSp">
        <pc:chgData name="Nane Kratzke" userId="971be13ff4ee5ef6" providerId="LiveId" clId="{CD597E37-33F9-DA47-84CC-B8DB95DABAA7}" dt="2022-05-23T10:27:41.501" v="6"/>
        <pc:sldMkLst>
          <pc:docMk/>
          <pc:sldMk cId="2146926778" sldId="537"/>
        </pc:sldMkLst>
        <pc:inkChg chg="add">
          <ac:chgData name="Nane Kratzke" userId="971be13ff4ee5ef6" providerId="LiveId" clId="{CD597E37-33F9-DA47-84CC-B8DB95DABAA7}" dt="2022-05-23T10:27:41.501" v="6"/>
          <ac:inkMkLst>
            <pc:docMk/>
            <pc:sldMk cId="2146926778" sldId="537"/>
            <ac:inkMk id="5" creationId="{E545909A-ED73-9848-E77F-9479B4E46218}"/>
          </ac:inkMkLst>
        </pc:inkChg>
      </pc:sldChg>
      <pc:sldChg chg="addSp">
        <pc:chgData name="Nane Kratzke" userId="971be13ff4ee5ef6" providerId="LiveId" clId="{CD597E37-33F9-DA47-84CC-B8DB95DABAA7}" dt="2022-05-23T10:27:41.501" v="6"/>
        <pc:sldMkLst>
          <pc:docMk/>
          <pc:sldMk cId="999606908" sldId="540"/>
        </pc:sldMkLst>
        <pc:inkChg chg="add">
          <ac:chgData name="Nane Kratzke" userId="971be13ff4ee5ef6" providerId="LiveId" clId="{CD597E37-33F9-DA47-84CC-B8DB95DABAA7}" dt="2022-05-23T10:27:41.501" v="6"/>
          <ac:inkMkLst>
            <pc:docMk/>
            <pc:sldMk cId="999606908" sldId="540"/>
            <ac:inkMk id="5" creationId="{659DFA6D-5F2C-86F9-0EEC-112CE5235983}"/>
          </ac:inkMkLst>
        </pc:inkChg>
      </pc:sldChg>
      <pc:sldChg chg="addSp">
        <pc:chgData name="Nane Kratzke" userId="971be13ff4ee5ef6" providerId="LiveId" clId="{CD597E37-33F9-DA47-84CC-B8DB95DABAA7}" dt="2022-05-23T10:27:41.501" v="6"/>
        <pc:sldMkLst>
          <pc:docMk/>
          <pc:sldMk cId="172149532" sldId="541"/>
        </pc:sldMkLst>
        <pc:inkChg chg="add">
          <ac:chgData name="Nane Kratzke" userId="971be13ff4ee5ef6" providerId="LiveId" clId="{CD597E37-33F9-DA47-84CC-B8DB95DABAA7}" dt="2022-05-23T10:27:41.501" v="6"/>
          <ac:inkMkLst>
            <pc:docMk/>
            <pc:sldMk cId="172149532" sldId="541"/>
            <ac:inkMk id="5" creationId="{E3D54BC5-CA22-757C-7CAE-D6BA869D9841}"/>
          </ac:inkMkLst>
        </pc:inkChg>
      </pc:sldChg>
      <pc:sldChg chg="addSp">
        <pc:chgData name="Nane Kratzke" userId="971be13ff4ee5ef6" providerId="LiveId" clId="{CD597E37-33F9-DA47-84CC-B8DB95DABAA7}" dt="2022-05-23T10:27:41.501" v="6"/>
        <pc:sldMkLst>
          <pc:docMk/>
          <pc:sldMk cId="3005497410" sldId="543"/>
        </pc:sldMkLst>
        <pc:inkChg chg="add">
          <ac:chgData name="Nane Kratzke" userId="971be13ff4ee5ef6" providerId="LiveId" clId="{CD597E37-33F9-DA47-84CC-B8DB95DABAA7}" dt="2022-05-23T10:27:41.501" v="6"/>
          <ac:inkMkLst>
            <pc:docMk/>
            <pc:sldMk cId="3005497410" sldId="543"/>
            <ac:inkMk id="13" creationId="{D3D981E8-D456-0AC3-B465-CB3AC77EC37F}"/>
          </ac:inkMkLst>
        </pc:inkChg>
      </pc:sldChg>
      <pc:sldChg chg="addSp">
        <pc:chgData name="Nane Kratzke" userId="971be13ff4ee5ef6" providerId="LiveId" clId="{CD597E37-33F9-DA47-84CC-B8DB95DABAA7}" dt="2022-05-23T10:27:41.501" v="6"/>
        <pc:sldMkLst>
          <pc:docMk/>
          <pc:sldMk cId="2675016215" sldId="544"/>
        </pc:sldMkLst>
        <pc:inkChg chg="add">
          <ac:chgData name="Nane Kratzke" userId="971be13ff4ee5ef6" providerId="LiveId" clId="{CD597E37-33F9-DA47-84CC-B8DB95DABAA7}" dt="2022-05-23T10:27:41.501" v="6"/>
          <ac:inkMkLst>
            <pc:docMk/>
            <pc:sldMk cId="2675016215" sldId="544"/>
            <ac:inkMk id="9" creationId="{0CC11C5A-E780-7F35-DA71-B31E63BEE31E}"/>
          </ac:inkMkLst>
        </pc:inkChg>
      </pc:sldChg>
      <pc:sldChg chg="addSp">
        <pc:chgData name="Nane Kratzke" userId="971be13ff4ee5ef6" providerId="LiveId" clId="{CD597E37-33F9-DA47-84CC-B8DB95DABAA7}" dt="2022-05-23T10:27:41.501" v="6"/>
        <pc:sldMkLst>
          <pc:docMk/>
          <pc:sldMk cId="188246907" sldId="545"/>
        </pc:sldMkLst>
        <pc:inkChg chg="add">
          <ac:chgData name="Nane Kratzke" userId="971be13ff4ee5ef6" providerId="LiveId" clId="{CD597E37-33F9-DA47-84CC-B8DB95DABAA7}" dt="2022-05-23T10:27:41.501" v="6"/>
          <ac:inkMkLst>
            <pc:docMk/>
            <pc:sldMk cId="188246907" sldId="545"/>
            <ac:inkMk id="9" creationId="{E30E8640-BA2C-9C14-4972-FA2900C3EA04}"/>
          </ac:inkMkLst>
        </pc:inkChg>
      </pc:sldChg>
      <pc:sldChg chg="addSp">
        <pc:chgData name="Nane Kratzke" userId="971be13ff4ee5ef6" providerId="LiveId" clId="{CD597E37-33F9-DA47-84CC-B8DB95DABAA7}" dt="2022-05-23T10:27:41.501" v="6"/>
        <pc:sldMkLst>
          <pc:docMk/>
          <pc:sldMk cId="11344718" sldId="546"/>
        </pc:sldMkLst>
        <pc:inkChg chg="add">
          <ac:chgData name="Nane Kratzke" userId="971be13ff4ee5ef6" providerId="LiveId" clId="{CD597E37-33F9-DA47-84CC-B8DB95DABAA7}" dt="2022-05-23T10:27:41.501" v="6"/>
          <ac:inkMkLst>
            <pc:docMk/>
            <pc:sldMk cId="11344718" sldId="546"/>
            <ac:inkMk id="7" creationId="{EA4FF8D1-DB38-C211-1282-5B64CCFC6484}"/>
          </ac:inkMkLst>
        </pc:inkChg>
      </pc:sldChg>
      <pc:sldChg chg="addSp">
        <pc:chgData name="Nane Kratzke" userId="971be13ff4ee5ef6" providerId="LiveId" clId="{CD597E37-33F9-DA47-84CC-B8DB95DABAA7}" dt="2022-05-09T11:14:55.480" v="0"/>
        <pc:sldMkLst>
          <pc:docMk/>
          <pc:sldMk cId="3742116271" sldId="547"/>
        </pc:sldMkLst>
        <pc:inkChg chg="add">
          <ac:chgData name="Nane Kratzke" userId="971be13ff4ee5ef6" providerId="LiveId" clId="{CD597E37-33F9-DA47-84CC-B8DB95DABAA7}" dt="2022-05-09T11:14:55.480" v="0"/>
          <ac:inkMkLst>
            <pc:docMk/>
            <pc:sldMk cId="3742116271" sldId="547"/>
            <ac:inkMk id="11" creationId="{2D1B8FC4-5DF2-2520-6424-E6C95BF2C9E0}"/>
          </ac:inkMkLst>
        </pc:inkChg>
      </pc:sldChg>
      <pc:sldChg chg="addSp">
        <pc:chgData name="Nane Kratzke" userId="971be13ff4ee5ef6" providerId="LiveId" clId="{CD597E37-33F9-DA47-84CC-B8DB95DABAA7}" dt="2022-05-23T10:27:41.501" v="6"/>
        <pc:sldMkLst>
          <pc:docMk/>
          <pc:sldMk cId="758386257" sldId="549"/>
        </pc:sldMkLst>
        <pc:inkChg chg="add">
          <ac:chgData name="Nane Kratzke" userId="971be13ff4ee5ef6" providerId="LiveId" clId="{CD597E37-33F9-DA47-84CC-B8DB95DABAA7}" dt="2022-05-23T10:27:41.501" v="6"/>
          <ac:inkMkLst>
            <pc:docMk/>
            <pc:sldMk cId="758386257" sldId="549"/>
            <ac:inkMk id="7" creationId="{A880F39C-C2B0-5B3B-7B5A-92662026EC5D}"/>
          </ac:inkMkLst>
        </pc:inkChg>
      </pc:sldChg>
      <pc:sldChg chg="addSp">
        <pc:chgData name="Nane Kratzke" userId="971be13ff4ee5ef6" providerId="LiveId" clId="{CD597E37-33F9-DA47-84CC-B8DB95DABAA7}" dt="2022-05-23T10:27:41.501" v="6"/>
        <pc:sldMkLst>
          <pc:docMk/>
          <pc:sldMk cId="3796442489" sldId="553"/>
        </pc:sldMkLst>
        <pc:inkChg chg="add">
          <ac:chgData name="Nane Kratzke" userId="971be13ff4ee5ef6" providerId="LiveId" clId="{CD597E37-33F9-DA47-84CC-B8DB95DABAA7}" dt="2022-05-23T10:27:41.501" v="6"/>
          <ac:inkMkLst>
            <pc:docMk/>
            <pc:sldMk cId="3796442489" sldId="553"/>
            <ac:inkMk id="5" creationId="{A09AF83D-B19C-14BE-0093-FDC4DB484165}"/>
          </ac:inkMkLst>
        </pc:inkChg>
      </pc:sldChg>
      <pc:sldChg chg="addSp">
        <pc:chgData name="Nane Kratzke" userId="971be13ff4ee5ef6" providerId="LiveId" clId="{CD597E37-33F9-DA47-84CC-B8DB95DABAA7}" dt="2022-05-23T10:27:41.501" v="6"/>
        <pc:sldMkLst>
          <pc:docMk/>
          <pc:sldMk cId="176507967" sldId="558"/>
        </pc:sldMkLst>
        <pc:inkChg chg="add">
          <ac:chgData name="Nane Kratzke" userId="971be13ff4ee5ef6" providerId="LiveId" clId="{CD597E37-33F9-DA47-84CC-B8DB95DABAA7}" dt="2022-05-23T10:27:41.501" v="6"/>
          <ac:inkMkLst>
            <pc:docMk/>
            <pc:sldMk cId="176507967" sldId="558"/>
            <ac:inkMk id="8" creationId="{C5044E8A-C023-48E2-0BC4-BAB01F7527DE}"/>
          </ac:inkMkLst>
        </pc:inkChg>
      </pc:sldChg>
      <pc:sldChg chg="addSp">
        <pc:chgData name="Nane Kratzke" userId="971be13ff4ee5ef6" providerId="LiveId" clId="{CD597E37-33F9-DA47-84CC-B8DB95DABAA7}" dt="2022-05-23T10:27:41.501" v="6"/>
        <pc:sldMkLst>
          <pc:docMk/>
          <pc:sldMk cId="2070941201" sldId="565"/>
        </pc:sldMkLst>
        <pc:inkChg chg="add">
          <ac:chgData name="Nane Kratzke" userId="971be13ff4ee5ef6" providerId="LiveId" clId="{CD597E37-33F9-DA47-84CC-B8DB95DABAA7}" dt="2022-05-23T10:27:41.501" v="6"/>
          <ac:inkMkLst>
            <pc:docMk/>
            <pc:sldMk cId="2070941201" sldId="565"/>
            <ac:inkMk id="5" creationId="{87821BF4-A2B3-5CF9-1F4B-645344C1025A}"/>
          </ac:inkMkLst>
        </pc:inkChg>
      </pc:sldChg>
      <pc:sldChg chg="addSp">
        <pc:chgData name="Nane Kratzke" userId="971be13ff4ee5ef6" providerId="LiveId" clId="{CD597E37-33F9-DA47-84CC-B8DB95DABAA7}" dt="2022-05-09T11:14:55.480" v="0"/>
        <pc:sldMkLst>
          <pc:docMk/>
          <pc:sldMk cId="269436655" sldId="570"/>
        </pc:sldMkLst>
        <pc:inkChg chg="add">
          <ac:chgData name="Nane Kratzke" userId="971be13ff4ee5ef6" providerId="LiveId" clId="{CD597E37-33F9-DA47-84CC-B8DB95DABAA7}" dt="2022-05-09T11:14:55.480" v="0"/>
          <ac:inkMkLst>
            <pc:docMk/>
            <pc:sldMk cId="269436655" sldId="570"/>
            <ac:inkMk id="7" creationId="{C054E2F0-3B1B-4FB3-A82B-65DDFA54A256}"/>
          </ac:inkMkLst>
        </pc:inkChg>
      </pc:sldChg>
      <pc:sldChg chg="addSp">
        <pc:chgData name="Nane Kratzke" userId="971be13ff4ee5ef6" providerId="LiveId" clId="{CD597E37-33F9-DA47-84CC-B8DB95DABAA7}" dt="2022-05-09T11:14:55.480" v="0"/>
        <pc:sldMkLst>
          <pc:docMk/>
          <pc:sldMk cId="613088416" sldId="571"/>
        </pc:sldMkLst>
        <pc:inkChg chg="add">
          <ac:chgData name="Nane Kratzke" userId="971be13ff4ee5ef6" providerId="LiveId" clId="{CD597E37-33F9-DA47-84CC-B8DB95DABAA7}" dt="2022-05-09T11:14:55.480" v="0"/>
          <ac:inkMkLst>
            <pc:docMk/>
            <pc:sldMk cId="613088416" sldId="571"/>
            <ac:inkMk id="7" creationId="{78AC4807-5CA1-3C6E-93AF-80577EDAED85}"/>
          </ac:inkMkLst>
        </pc:inkChg>
      </pc:sldChg>
      <pc:sldChg chg="addSp">
        <pc:chgData name="Nane Kratzke" userId="971be13ff4ee5ef6" providerId="LiveId" clId="{CD597E37-33F9-DA47-84CC-B8DB95DABAA7}" dt="2022-05-09T11:14:55.480" v="0"/>
        <pc:sldMkLst>
          <pc:docMk/>
          <pc:sldMk cId="2171198472" sldId="572"/>
        </pc:sldMkLst>
        <pc:inkChg chg="add">
          <ac:chgData name="Nane Kratzke" userId="971be13ff4ee5ef6" providerId="LiveId" clId="{CD597E37-33F9-DA47-84CC-B8DB95DABAA7}" dt="2022-05-09T11:14:55.480" v="0"/>
          <ac:inkMkLst>
            <pc:docMk/>
            <pc:sldMk cId="2171198472" sldId="572"/>
            <ac:inkMk id="12" creationId="{373B2A69-7E13-5E2C-1E8C-513E264BEB93}"/>
          </ac:inkMkLst>
        </pc:inkChg>
      </pc:sldChg>
      <pc:sldChg chg="addSp">
        <pc:chgData name="Nane Kratzke" userId="971be13ff4ee5ef6" providerId="LiveId" clId="{CD597E37-33F9-DA47-84CC-B8DB95DABAA7}" dt="2022-05-09T11:14:55.480" v="0"/>
        <pc:sldMkLst>
          <pc:docMk/>
          <pc:sldMk cId="479184930" sldId="573"/>
        </pc:sldMkLst>
        <pc:inkChg chg="add">
          <ac:chgData name="Nane Kratzke" userId="971be13ff4ee5ef6" providerId="LiveId" clId="{CD597E37-33F9-DA47-84CC-B8DB95DABAA7}" dt="2022-05-09T11:14:55.480" v="0"/>
          <ac:inkMkLst>
            <pc:docMk/>
            <pc:sldMk cId="479184930" sldId="573"/>
            <ac:inkMk id="10" creationId="{4F02918D-AC7A-9E1B-99BD-99AF845BBC0F}"/>
          </ac:inkMkLst>
        </pc:inkChg>
      </pc:sldChg>
      <pc:sldChg chg="addSp">
        <pc:chgData name="Nane Kratzke" userId="971be13ff4ee5ef6" providerId="LiveId" clId="{CD597E37-33F9-DA47-84CC-B8DB95DABAA7}" dt="2022-05-09T11:14:55.480" v="0"/>
        <pc:sldMkLst>
          <pc:docMk/>
          <pc:sldMk cId="2599537583" sldId="574"/>
        </pc:sldMkLst>
        <pc:inkChg chg="add">
          <ac:chgData name="Nane Kratzke" userId="971be13ff4ee5ef6" providerId="LiveId" clId="{CD597E37-33F9-DA47-84CC-B8DB95DABAA7}" dt="2022-05-09T11:14:55.480" v="0"/>
          <ac:inkMkLst>
            <pc:docMk/>
            <pc:sldMk cId="2599537583" sldId="574"/>
            <ac:inkMk id="7" creationId="{A48CEDA5-A78E-F3F8-171D-69911319013D}"/>
          </ac:inkMkLst>
        </pc:inkChg>
      </pc:sldChg>
      <pc:sldChg chg="addSp">
        <pc:chgData name="Nane Kratzke" userId="971be13ff4ee5ef6" providerId="LiveId" clId="{CD597E37-33F9-DA47-84CC-B8DB95DABAA7}" dt="2022-05-09T11:14:55.480" v="0"/>
        <pc:sldMkLst>
          <pc:docMk/>
          <pc:sldMk cId="3978717359" sldId="575"/>
        </pc:sldMkLst>
        <pc:inkChg chg="add">
          <ac:chgData name="Nane Kratzke" userId="971be13ff4ee5ef6" providerId="LiveId" clId="{CD597E37-33F9-DA47-84CC-B8DB95DABAA7}" dt="2022-05-09T11:14:55.480" v="0"/>
          <ac:inkMkLst>
            <pc:docMk/>
            <pc:sldMk cId="3978717359" sldId="575"/>
            <ac:inkMk id="7" creationId="{DF124B51-A71B-CA7D-0F36-12F59ADFF9B5}"/>
          </ac:inkMkLst>
        </pc:inkChg>
      </pc:sldChg>
      <pc:sldChg chg="addSp">
        <pc:chgData name="Nane Kratzke" userId="971be13ff4ee5ef6" providerId="LiveId" clId="{CD597E37-33F9-DA47-84CC-B8DB95DABAA7}" dt="2022-05-09T11:14:55.480" v="0"/>
        <pc:sldMkLst>
          <pc:docMk/>
          <pc:sldMk cId="2242678871" sldId="577"/>
        </pc:sldMkLst>
        <pc:inkChg chg="add">
          <ac:chgData name="Nane Kratzke" userId="971be13ff4ee5ef6" providerId="LiveId" clId="{CD597E37-33F9-DA47-84CC-B8DB95DABAA7}" dt="2022-05-09T11:14:55.480" v="0"/>
          <ac:inkMkLst>
            <pc:docMk/>
            <pc:sldMk cId="2242678871" sldId="577"/>
            <ac:inkMk id="6" creationId="{F5F7D478-50B1-E6AB-3CAF-EC711F01EC6B}"/>
          </ac:inkMkLst>
        </pc:inkChg>
      </pc:sldChg>
      <pc:sldChg chg="addSp">
        <pc:chgData name="Nane Kratzke" userId="971be13ff4ee5ef6" providerId="LiveId" clId="{CD597E37-33F9-DA47-84CC-B8DB95DABAA7}" dt="2022-05-09T11:14:55.480" v="0"/>
        <pc:sldMkLst>
          <pc:docMk/>
          <pc:sldMk cId="2784104494" sldId="578"/>
        </pc:sldMkLst>
        <pc:inkChg chg="add">
          <ac:chgData name="Nane Kratzke" userId="971be13ff4ee5ef6" providerId="LiveId" clId="{CD597E37-33F9-DA47-84CC-B8DB95DABAA7}" dt="2022-05-09T11:14:55.480" v="0"/>
          <ac:inkMkLst>
            <pc:docMk/>
            <pc:sldMk cId="2784104494" sldId="578"/>
            <ac:inkMk id="6" creationId="{4C898DEB-D3A2-14B8-01CD-B3A6501BBD94}"/>
          </ac:inkMkLst>
        </pc:inkChg>
      </pc:sldChg>
      <pc:sldChg chg="addSp">
        <pc:chgData name="Nane Kratzke" userId="971be13ff4ee5ef6" providerId="LiveId" clId="{CD597E37-33F9-DA47-84CC-B8DB95DABAA7}" dt="2022-05-09T11:14:55.480" v="0"/>
        <pc:sldMkLst>
          <pc:docMk/>
          <pc:sldMk cId="4236033102" sldId="580"/>
        </pc:sldMkLst>
        <pc:inkChg chg="add">
          <ac:chgData name="Nane Kratzke" userId="971be13ff4ee5ef6" providerId="LiveId" clId="{CD597E37-33F9-DA47-84CC-B8DB95DABAA7}" dt="2022-05-09T11:14:55.480" v="0"/>
          <ac:inkMkLst>
            <pc:docMk/>
            <pc:sldMk cId="4236033102" sldId="580"/>
            <ac:inkMk id="5" creationId="{0769A73F-1E7D-BB2D-F520-035B757D9FD1}"/>
          </ac:inkMkLst>
        </pc:inkChg>
      </pc:sldChg>
      <pc:sldChg chg="addSp">
        <pc:chgData name="Nane Kratzke" userId="971be13ff4ee5ef6" providerId="LiveId" clId="{CD597E37-33F9-DA47-84CC-B8DB95DABAA7}" dt="2022-05-09T11:14:55.480" v="0"/>
        <pc:sldMkLst>
          <pc:docMk/>
          <pc:sldMk cId="3016536141" sldId="581"/>
        </pc:sldMkLst>
        <pc:inkChg chg="add">
          <ac:chgData name="Nane Kratzke" userId="971be13ff4ee5ef6" providerId="LiveId" clId="{CD597E37-33F9-DA47-84CC-B8DB95DABAA7}" dt="2022-05-09T11:14:55.480" v="0"/>
          <ac:inkMkLst>
            <pc:docMk/>
            <pc:sldMk cId="3016536141" sldId="581"/>
            <ac:inkMk id="5" creationId="{6F81A008-3C85-CCEC-E1D6-DD32C86E027B}"/>
          </ac:inkMkLst>
        </pc:inkChg>
      </pc:sldChg>
      <pc:sldChg chg="addSp">
        <pc:chgData name="Nane Kratzke" userId="971be13ff4ee5ef6" providerId="LiveId" clId="{CD597E37-33F9-DA47-84CC-B8DB95DABAA7}" dt="2022-05-09T11:14:55.480" v="0"/>
        <pc:sldMkLst>
          <pc:docMk/>
          <pc:sldMk cId="2216567192" sldId="582"/>
        </pc:sldMkLst>
        <pc:inkChg chg="add">
          <ac:chgData name="Nane Kratzke" userId="971be13ff4ee5ef6" providerId="LiveId" clId="{CD597E37-33F9-DA47-84CC-B8DB95DABAA7}" dt="2022-05-09T11:14:55.480" v="0"/>
          <ac:inkMkLst>
            <pc:docMk/>
            <pc:sldMk cId="2216567192" sldId="582"/>
            <ac:inkMk id="5" creationId="{E8489A8A-560A-AAE0-7FB0-F3715CF7C2D5}"/>
          </ac:inkMkLst>
        </pc:inkChg>
      </pc:sldChg>
      <pc:sldChg chg="addSp">
        <pc:chgData name="Nane Kratzke" userId="971be13ff4ee5ef6" providerId="LiveId" clId="{CD597E37-33F9-DA47-84CC-B8DB95DABAA7}" dt="2022-05-09T11:14:55.480" v="0"/>
        <pc:sldMkLst>
          <pc:docMk/>
          <pc:sldMk cId="3535080844" sldId="583"/>
        </pc:sldMkLst>
        <pc:inkChg chg="add">
          <ac:chgData name="Nane Kratzke" userId="971be13ff4ee5ef6" providerId="LiveId" clId="{CD597E37-33F9-DA47-84CC-B8DB95DABAA7}" dt="2022-05-09T11:14:55.480" v="0"/>
          <ac:inkMkLst>
            <pc:docMk/>
            <pc:sldMk cId="3535080844" sldId="583"/>
            <ac:inkMk id="15" creationId="{61563250-4751-F30D-2FC7-B1FC5EFD857D}"/>
          </ac:inkMkLst>
        </pc:inkChg>
      </pc:sldChg>
      <pc:sldChg chg="addSp">
        <pc:chgData name="Nane Kratzke" userId="971be13ff4ee5ef6" providerId="LiveId" clId="{CD597E37-33F9-DA47-84CC-B8DB95DABAA7}" dt="2022-05-09T11:14:55.480" v="0"/>
        <pc:sldMkLst>
          <pc:docMk/>
          <pc:sldMk cId="37551011" sldId="585"/>
        </pc:sldMkLst>
        <pc:inkChg chg="add">
          <ac:chgData name="Nane Kratzke" userId="971be13ff4ee5ef6" providerId="LiveId" clId="{CD597E37-33F9-DA47-84CC-B8DB95DABAA7}" dt="2022-05-09T11:14:55.480" v="0"/>
          <ac:inkMkLst>
            <pc:docMk/>
            <pc:sldMk cId="37551011" sldId="585"/>
            <ac:inkMk id="7" creationId="{E558642D-CEED-EB36-92B0-96AC7F41F847}"/>
          </ac:inkMkLst>
        </pc:inkChg>
      </pc:sldChg>
      <pc:sldChg chg="addSp">
        <pc:chgData name="Nane Kratzke" userId="971be13ff4ee5ef6" providerId="LiveId" clId="{CD597E37-33F9-DA47-84CC-B8DB95DABAA7}" dt="2022-05-09T11:14:55.480" v="0"/>
        <pc:sldMkLst>
          <pc:docMk/>
          <pc:sldMk cId="4182623643" sldId="586"/>
        </pc:sldMkLst>
        <pc:inkChg chg="add">
          <ac:chgData name="Nane Kratzke" userId="971be13ff4ee5ef6" providerId="LiveId" clId="{CD597E37-33F9-DA47-84CC-B8DB95DABAA7}" dt="2022-05-09T11:14:55.480" v="0"/>
          <ac:inkMkLst>
            <pc:docMk/>
            <pc:sldMk cId="4182623643" sldId="586"/>
            <ac:inkMk id="19" creationId="{7882DE77-D8A5-D5E9-7F84-12A00F905C02}"/>
          </ac:inkMkLst>
        </pc:inkChg>
      </pc:sldChg>
      <pc:sldChg chg="addSp">
        <pc:chgData name="Nane Kratzke" userId="971be13ff4ee5ef6" providerId="LiveId" clId="{CD597E37-33F9-DA47-84CC-B8DB95DABAA7}" dt="2022-05-09T11:14:55.480" v="0"/>
        <pc:sldMkLst>
          <pc:docMk/>
          <pc:sldMk cId="4184322333" sldId="587"/>
        </pc:sldMkLst>
        <pc:inkChg chg="add">
          <ac:chgData name="Nane Kratzke" userId="971be13ff4ee5ef6" providerId="LiveId" clId="{CD597E37-33F9-DA47-84CC-B8DB95DABAA7}" dt="2022-05-09T11:14:55.480" v="0"/>
          <ac:inkMkLst>
            <pc:docMk/>
            <pc:sldMk cId="4184322333" sldId="587"/>
            <ac:inkMk id="7" creationId="{3731DC4B-ED7C-EAE7-F3AB-311BDCA811AF}"/>
          </ac:inkMkLst>
        </pc:inkChg>
      </pc:sldChg>
      <pc:sldChg chg="addSp">
        <pc:chgData name="Nane Kratzke" userId="971be13ff4ee5ef6" providerId="LiveId" clId="{CD597E37-33F9-DA47-84CC-B8DB95DABAA7}" dt="2022-05-09T11:14:55.480" v="0"/>
        <pc:sldMkLst>
          <pc:docMk/>
          <pc:sldMk cId="3378254767" sldId="589"/>
        </pc:sldMkLst>
        <pc:inkChg chg="add">
          <ac:chgData name="Nane Kratzke" userId="971be13ff4ee5ef6" providerId="LiveId" clId="{CD597E37-33F9-DA47-84CC-B8DB95DABAA7}" dt="2022-05-09T11:14:55.480" v="0"/>
          <ac:inkMkLst>
            <pc:docMk/>
            <pc:sldMk cId="3378254767" sldId="589"/>
            <ac:inkMk id="5" creationId="{8F8F62BA-E98E-3F8E-06EE-1598C2497EDF}"/>
          </ac:inkMkLst>
        </pc:inkChg>
      </pc:sldChg>
      <pc:sldChg chg="addSp">
        <pc:chgData name="Nane Kratzke" userId="971be13ff4ee5ef6" providerId="LiveId" clId="{CD597E37-33F9-DA47-84CC-B8DB95DABAA7}" dt="2022-05-09T11:14:55.480" v="0"/>
        <pc:sldMkLst>
          <pc:docMk/>
          <pc:sldMk cId="2326429482" sldId="590"/>
        </pc:sldMkLst>
        <pc:inkChg chg="add">
          <ac:chgData name="Nane Kratzke" userId="971be13ff4ee5ef6" providerId="LiveId" clId="{CD597E37-33F9-DA47-84CC-B8DB95DABAA7}" dt="2022-05-09T11:14:55.480" v="0"/>
          <ac:inkMkLst>
            <pc:docMk/>
            <pc:sldMk cId="2326429482" sldId="590"/>
            <ac:inkMk id="6" creationId="{ABD4D74B-3E1F-A98F-233A-261B48BA8669}"/>
          </ac:inkMkLst>
        </pc:inkChg>
      </pc:sldChg>
      <pc:sldChg chg="addSp">
        <pc:chgData name="Nane Kratzke" userId="971be13ff4ee5ef6" providerId="LiveId" clId="{CD597E37-33F9-DA47-84CC-B8DB95DABAA7}" dt="2022-05-09T11:14:55.480" v="0"/>
        <pc:sldMkLst>
          <pc:docMk/>
          <pc:sldMk cId="2414142745" sldId="591"/>
        </pc:sldMkLst>
        <pc:inkChg chg="add">
          <ac:chgData name="Nane Kratzke" userId="971be13ff4ee5ef6" providerId="LiveId" clId="{CD597E37-33F9-DA47-84CC-B8DB95DABAA7}" dt="2022-05-09T11:14:55.480" v="0"/>
          <ac:inkMkLst>
            <pc:docMk/>
            <pc:sldMk cId="2414142745" sldId="591"/>
            <ac:inkMk id="5" creationId="{B16CD543-C546-85B6-2D64-9AA87900F573}"/>
          </ac:inkMkLst>
        </pc:inkChg>
      </pc:sldChg>
      <pc:sldChg chg="addSp">
        <pc:chgData name="Nane Kratzke" userId="971be13ff4ee5ef6" providerId="LiveId" clId="{CD597E37-33F9-DA47-84CC-B8DB95DABAA7}" dt="2022-05-09T11:14:55.480" v="0"/>
        <pc:sldMkLst>
          <pc:docMk/>
          <pc:sldMk cId="2600768210" sldId="592"/>
        </pc:sldMkLst>
        <pc:inkChg chg="add">
          <ac:chgData name="Nane Kratzke" userId="971be13ff4ee5ef6" providerId="LiveId" clId="{CD597E37-33F9-DA47-84CC-B8DB95DABAA7}" dt="2022-05-09T11:14:55.480" v="0"/>
          <ac:inkMkLst>
            <pc:docMk/>
            <pc:sldMk cId="2600768210" sldId="592"/>
            <ac:inkMk id="5" creationId="{4CAD7427-005B-7960-12CA-06015D01526A}"/>
          </ac:inkMkLst>
        </pc:inkChg>
      </pc:sldChg>
      <pc:sldChg chg="addSp">
        <pc:chgData name="Nane Kratzke" userId="971be13ff4ee5ef6" providerId="LiveId" clId="{CD597E37-33F9-DA47-84CC-B8DB95DABAA7}" dt="2022-05-09T11:14:55.480" v="0"/>
        <pc:sldMkLst>
          <pc:docMk/>
          <pc:sldMk cId="1131420915" sldId="593"/>
        </pc:sldMkLst>
        <pc:inkChg chg="add">
          <ac:chgData name="Nane Kratzke" userId="971be13ff4ee5ef6" providerId="LiveId" clId="{CD597E37-33F9-DA47-84CC-B8DB95DABAA7}" dt="2022-05-09T11:14:55.480" v="0"/>
          <ac:inkMkLst>
            <pc:docMk/>
            <pc:sldMk cId="1131420915" sldId="593"/>
            <ac:inkMk id="5" creationId="{97D2ED83-0E6E-E635-9F9C-D5800D672D03}"/>
          </ac:inkMkLst>
        </pc:inkChg>
      </pc:sldChg>
      <pc:sldChg chg="addSp">
        <pc:chgData name="Nane Kratzke" userId="971be13ff4ee5ef6" providerId="LiveId" clId="{CD597E37-33F9-DA47-84CC-B8DB95DABAA7}" dt="2022-05-23T10:27:41.501" v="6"/>
        <pc:sldMkLst>
          <pc:docMk/>
          <pc:sldMk cId="111057490" sldId="594"/>
        </pc:sldMkLst>
        <pc:inkChg chg="add">
          <ac:chgData name="Nane Kratzke" userId="971be13ff4ee5ef6" providerId="LiveId" clId="{CD597E37-33F9-DA47-84CC-B8DB95DABAA7}" dt="2022-05-23T10:27:41.501" v="6"/>
          <ac:inkMkLst>
            <pc:docMk/>
            <pc:sldMk cId="111057490" sldId="594"/>
            <ac:inkMk id="5" creationId="{BBC7D6D9-146F-ECAC-BBC6-E015668BB690}"/>
          </ac:inkMkLst>
        </pc:inkChg>
      </pc:sldChg>
      <pc:sldChg chg="addSp">
        <pc:chgData name="Nane Kratzke" userId="971be13ff4ee5ef6" providerId="LiveId" clId="{CD597E37-33F9-DA47-84CC-B8DB95DABAA7}" dt="2022-05-23T10:27:41.501" v="6"/>
        <pc:sldMkLst>
          <pc:docMk/>
          <pc:sldMk cId="4190664350" sldId="597"/>
        </pc:sldMkLst>
        <pc:inkChg chg="add">
          <ac:chgData name="Nane Kratzke" userId="971be13ff4ee5ef6" providerId="LiveId" clId="{CD597E37-33F9-DA47-84CC-B8DB95DABAA7}" dt="2022-05-23T10:27:41.501" v="6"/>
          <ac:inkMkLst>
            <pc:docMk/>
            <pc:sldMk cId="4190664350" sldId="597"/>
            <ac:inkMk id="5" creationId="{35A79452-7BE5-FFC0-4E6C-B281F343CAD4}"/>
          </ac:inkMkLst>
        </pc:inkChg>
        <pc:inkChg chg="add">
          <ac:chgData name="Nane Kratzke" userId="971be13ff4ee5ef6" providerId="LiveId" clId="{CD597E37-33F9-DA47-84CC-B8DB95DABAA7}" dt="2022-05-09T11:14:55.480" v="0"/>
          <ac:inkMkLst>
            <pc:docMk/>
            <pc:sldMk cId="4190664350" sldId="597"/>
            <ac:inkMk id="5" creationId="{514EE4F4-635A-7002-C6E3-D4014CFE5AEE}"/>
          </ac:inkMkLst>
        </pc:inkChg>
      </pc:sldChg>
      <pc:sldChg chg="addSp">
        <pc:chgData name="Nane Kratzke" userId="971be13ff4ee5ef6" providerId="LiveId" clId="{CD597E37-33F9-DA47-84CC-B8DB95DABAA7}" dt="2022-05-09T11:14:55.480" v="0"/>
        <pc:sldMkLst>
          <pc:docMk/>
          <pc:sldMk cId="3960436354" sldId="598"/>
        </pc:sldMkLst>
        <pc:inkChg chg="add">
          <ac:chgData name="Nane Kratzke" userId="971be13ff4ee5ef6" providerId="LiveId" clId="{CD597E37-33F9-DA47-84CC-B8DB95DABAA7}" dt="2022-05-09T11:14:55.480" v="0"/>
          <ac:inkMkLst>
            <pc:docMk/>
            <pc:sldMk cId="3960436354" sldId="598"/>
            <ac:inkMk id="6" creationId="{BB70FE4A-BF20-23BA-085F-087DE6DBFC12}"/>
          </ac:inkMkLst>
        </pc:inkChg>
      </pc:sldChg>
      <pc:sldChg chg="addSp">
        <pc:chgData name="Nane Kratzke" userId="971be13ff4ee5ef6" providerId="LiveId" clId="{CD597E37-33F9-DA47-84CC-B8DB95DABAA7}" dt="2022-05-09T11:14:55.480" v="0"/>
        <pc:sldMkLst>
          <pc:docMk/>
          <pc:sldMk cId="3809587977" sldId="599"/>
        </pc:sldMkLst>
        <pc:inkChg chg="add">
          <ac:chgData name="Nane Kratzke" userId="971be13ff4ee5ef6" providerId="LiveId" clId="{CD597E37-33F9-DA47-84CC-B8DB95DABAA7}" dt="2022-05-09T11:14:55.480" v="0"/>
          <ac:inkMkLst>
            <pc:docMk/>
            <pc:sldMk cId="3809587977" sldId="599"/>
            <ac:inkMk id="6" creationId="{D7A5E33B-79FE-EBF6-310B-118E0AD812B0}"/>
          </ac:inkMkLst>
        </pc:inkChg>
      </pc:sldChg>
      <pc:sldChg chg="addSp">
        <pc:chgData name="Nane Kratzke" userId="971be13ff4ee5ef6" providerId="LiveId" clId="{CD597E37-33F9-DA47-84CC-B8DB95DABAA7}" dt="2022-05-09T11:14:55.480" v="0"/>
        <pc:sldMkLst>
          <pc:docMk/>
          <pc:sldMk cId="3452727480" sldId="600"/>
        </pc:sldMkLst>
        <pc:inkChg chg="add">
          <ac:chgData name="Nane Kratzke" userId="971be13ff4ee5ef6" providerId="LiveId" clId="{CD597E37-33F9-DA47-84CC-B8DB95DABAA7}" dt="2022-05-09T11:14:55.480" v="0"/>
          <ac:inkMkLst>
            <pc:docMk/>
            <pc:sldMk cId="3452727480" sldId="600"/>
            <ac:inkMk id="6" creationId="{8559A615-1FA6-BD63-09C5-BC645FCEC701}"/>
          </ac:inkMkLst>
        </pc:inkChg>
      </pc:sldChg>
      <pc:sldChg chg="addSp">
        <pc:chgData name="Nane Kratzke" userId="971be13ff4ee5ef6" providerId="LiveId" clId="{CD597E37-33F9-DA47-84CC-B8DB95DABAA7}" dt="2022-05-09T11:14:55.480" v="0"/>
        <pc:sldMkLst>
          <pc:docMk/>
          <pc:sldMk cId="3923757959" sldId="601"/>
        </pc:sldMkLst>
        <pc:inkChg chg="add">
          <ac:chgData name="Nane Kratzke" userId="971be13ff4ee5ef6" providerId="LiveId" clId="{CD597E37-33F9-DA47-84CC-B8DB95DABAA7}" dt="2022-05-09T11:14:55.480" v="0"/>
          <ac:inkMkLst>
            <pc:docMk/>
            <pc:sldMk cId="3923757959" sldId="601"/>
            <ac:inkMk id="10" creationId="{B7089C5A-4485-915B-CCF5-94DFF144BC56}"/>
          </ac:inkMkLst>
        </pc:inkChg>
      </pc:sldChg>
    </pc:docChg>
  </pc:docChgLst>
  <pc:docChgLst>
    <pc:chgData name="Nane Kratzke" userId="971be13ff4ee5ef6" providerId="LiveId" clId="{1A02FBCA-8578-F647-B3B3-0547548FBB0A}"/>
    <pc:docChg chg="custSel modSld">
      <pc:chgData name="Nane Kratzke" userId="971be13ff4ee5ef6" providerId="LiveId" clId="{1A02FBCA-8578-F647-B3B3-0547548FBB0A}" dt="2022-06-17T08:42:17.778" v="13" actId="478"/>
      <pc:docMkLst>
        <pc:docMk/>
      </pc:docMkLst>
      <pc:sldChg chg="delSp mod">
        <pc:chgData name="Nane Kratzke" userId="971be13ff4ee5ef6" providerId="LiveId" clId="{1A02FBCA-8578-F647-B3B3-0547548FBB0A}" dt="2022-06-17T08:41:30.225" v="4" actId="478"/>
        <pc:sldMkLst>
          <pc:docMk/>
          <pc:sldMk cId="3670201584" sldId="478"/>
        </pc:sldMkLst>
        <pc:inkChg chg="del">
          <ac:chgData name="Nane Kratzke" userId="971be13ff4ee5ef6" providerId="LiveId" clId="{1A02FBCA-8578-F647-B3B3-0547548FBB0A}" dt="2022-06-17T08:41:30.225" v="4" actId="478"/>
          <ac:inkMkLst>
            <pc:docMk/>
            <pc:sldMk cId="3670201584" sldId="478"/>
            <ac:inkMk id="4" creationId="{2DE2381A-8F34-E9BF-60EE-7DE79A1746FB}"/>
          </ac:inkMkLst>
        </pc:inkChg>
      </pc:sldChg>
      <pc:sldChg chg="delSp mod">
        <pc:chgData name="Nane Kratzke" userId="971be13ff4ee5ef6" providerId="LiveId" clId="{1A02FBCA-8578-F647-B3B3-0547548FBB0A}" dt="2022-06-17T08:42:02.505" v="9" actId="478"/>
        <pc:sldMkLst>
          <pc:docMk/>
          <pc:sldMk cId="2146926778" sldId="537"/>
        </pc:sldMkLst>
        <pc:inkChg chg="del">
          <ac:chgData name="Nane Kratzke" userId="971be13ff4ee5ef6" providerId="LiveId" clId="{1A02FBCA-8578-F647-B3B3-0547548FBB0A}" dt="2022-06-17T08:42:02.505" v="9" actId="478"/>
          <ac:inkMkLst>
            <pc:docMk/>
            <pc:sldMk cId="2146926778" sldId="537"/>
            <ac:inkMk id="5" creationId="{E545909A-ED73-9848-E77F-9479B4E46218}"/>
          </ac:inkMkLst>
        </pc:inkChg>
      </pc:sldChg>
      <pc:sldChg chg="delSp mod">
        <pc:chgData name="Nane Kratzke" userId="971be13ff4ee5ef6" providerId="LiveId" clId="{1A02FBCA-8578-F647-B3B3-0547548FBB0A}" dt="2022-06-17T08:42:10.666" v="11" actId="478"/>
        <pc:sldMkLst>
          <pc:docMk/>
          <pc:sldMk cId="999606908" sldId="540"/>
        </pc:sldMkLst>
        <pc:inkChg chg="del">
          <ac:chgData name="Nane Kratzke" userId="971be13ff4ee5ef6" providerId="LiveId" clId="{1A02FBCA-8578-F647-B3B3-0547548FBB0A}" dt="2022-06-17T08:42:10.666" v="11" actId="478"/>
          <ac:inkMkLst>
            <pc:docMk/>
            <pc:sldMk cId="999606908" sldId="540"/>
            <ac:inkMk id="5" creationId="{659DFA6D-5F2C-86F9-0EEC-112CE5235983}"/>
          </ac:inkMkLst>
        </pc:inkChg>
      </pc:sldChg>
      <pc:sldChg chg="delSp mod">
        <pc:chgData name="Nane Kratzke" userId="971be13ff4ee5ef6" providerId="LiveId" clId="{1A02FBCA-8578-F647-B3B3-0547548FBB0A}" dt="2022-06-17T08:41:53.722" v="7" actId="478"/>
        <pc:sldMkLst>
          <pc:docMk/>
          <pc:sldMk cId="172149532" sldId="541"/>
        </pc:sldMkLst>
        <pc:inkChg chg="del">
          <ac:chgData name="Nane Kratzke" userId="971be13ff4ee5ef6" providerId="LiveId" clId="{1A02FBCA-8578-F647-B3B3-0547548FBB0A}" dt="2022-06-17T08:41:53.722" v="7" actId="478"/>
          <ac:inkMkLst>
            <pc:docMk/>
            <pc:sldMk cId="172149532" sldId="541"/>
            <ac:inkMk id="5" creationId="{E3D54BC5-CA22-757C-7CAE-D6BA869D9841}"/>
          </ac:inkMkLst>
        </pc:inkChg>
      </pc:sldChg>
      <pc:sldChg chg="delSp mod">
        <pc:chgData name="Nane Kratzke" userId="971be13ff4ee5ef6" providerId="LiveId" clId="{1A02FBCA-8578-F647-B3B3-0547548FBB0A}" dt="2022-06-17T08:41:57.530" v="8" actId="478"/>
        <pc:sldMkLst>
          <pc:docMk/>
          <pc:sldMk cId="3005497410" sldId="543"/>
        </pc:sldMkLst>
        <pc:inkChg chg="del">
          <ac:chgData name="Nane Kratzke" userId="971be13ff4ee5ef6" providerId="LiveId" clId="{1A02FBCA-8578-F647-B3B3-0547548FBB0A}" dt="2022-06-17T08:41:57.530" v="8" actId="478"/>
          <ac:inkMkLst>
            <pc:docMk/>
            <pc:sldMk cId="3005497410" sldId="543"/>
            <ac:inkMk id="13" creationId="{D3D981E8-D456-0AC3-B465-CB3AC77EC37F}"/>
          </ac:inkMkLst>
        </pc:inkChg>
      </pc:sldChg>
      <pc:sldChg chg="delSp mod">
        <pc:chgData name="Nane Kratzke" userId="971be13ff4ee5ef6" providerId="LiveId" clId="{1A02FBCA-8578-F647-B3B3-0547548FBB0A}" dt="2022-06-17T08:41:50.419" v="6" actId="478"/>
        <pc:sldMkLst>
          <pc:docMk/>
          <pc:sldMk cId="2675016215" sldId="544"/>
        </pc:sldMkLst>
        <pc:inkChg chg="del">
          <ac:chgData name="Nane Kratzke" userId="971be13ff4ee5ef6" providerId="LiveId" clId="{1A02FBCA-8578-F647-B3B3-0547548FBB0A}" dt="2022-06-17T08:41:50.419" v="6" actId="478"/>
          <ac:inkMkLst>
            <pc:docMk/>
            <pc:sldMk cId="2675016215" sldId="544"/>
            <ac:inkMk id="9" creationId="{0CC11C5A-E780-7F35-DA71-B31E63BEE31E}"/>
          </ac:inkMkLst>
        </pc:inkChg>
      </pc:sldChg>
      <pc:sldChg chg="delSp mod">
        <pc:chgData name="Nane Kratzke" userId="971be13ff4ee5ef6" providerId="LiveId" clId="{1A02FBCA-8578-F647-B3B3-0547548FBB0A}" dt="2022-06-17T08:42:06.953" v="10" actId="478"/>
        <pc:sldMkLst>
          <pc:docMk/>
          <pc:sldMk cId="188246907" sldId="545"/>
        </pc:sldMkLst>
        <pc:inkChg chg="del">
          <ac:chgData name="Nane Kratzke" userId="971be13ff4ee5ef6" providerId="LiveId" clId="{1A02FBCA-8578-F647-B3B3-0547548FBB0A}" dt="2022-06-17T08:42:06.953" v="10" actId="478"/>
          <ac:inkMkLst>
            <pc:docMk/>
            <pc:sldMk cId="188246907" sldId="545"/>
            <ac:inkMk id="9" creationId="{E30E8640-BA2C-9C14-4972-FA2900C3EA04}"/>
          </ac:inkMkLst>
        </pc:inkChg>
      </pc:sldChg>
      <pc:sldChg chg="delSp mod">
        <pc:chgData name="Nane Kratzke" userId="971be13ff4ee5ef6" providerId="LiveId" clId="{1A02FBCA-8578-F647-B3B3-0547548FBB0A}" dt="2022-06-17T08:42:14.177" v="12" actId="478"/>
        <pc:sldMkLst>
          <pc:docMk/>
          <pc:sldMk cId="11344718" sldId="546"/>
        </pc:sldMkLst>
        <pc:inkChg chg="del">
          <ac:chgData name="Nane Kratzke" userId="971be13ff4ee5ef6" providerId="LiveId" clId="{1A02FBCA-8578-F647-B3B3-0547548FBB0A}" dt="2022-06-17T08:42:14.177" v="12" actId="478"/>
          <ac:inkMkLst>
            <pc:docMk/>
            <pc:sldMk cId="11344718" sldId="546"/>
            <ac:inkMk id="7" creationId="{EA4FF8D1-DB38-C211-1282-5B64CCFC6484}"/>
          </ac:inkMkLst>
        </pc:inkChg>
      </pc:sldChg>
      <pc:sldChg chg="delSp mod">
        <pc:chgData name="Nane Kratzke" userId="971be13ff4ee5ef6" providerId="LiveId" clId="{1A02FBCA-8578-F647-B3B3-0547548FBB0A}" dt="2022-06-17T08:41:07.537" v="1" actId="478"/>
        <pc:sldMkLst>
          <pc:docMk/>
          <pc:sldMk cId="758386257" sldId="549"/>
        </pc:sldMkLst>
        <pc:inkChg chg="del">
          <ac:chgData name="Nane Kratzke" userId="971be13ff4ee5ef6" providerId="LiveId" clId="{1A02FBCA-8578-F647-B3B3-0547548FBB0A}" dt="2022-06-17T08:41:07.537" v="1" actId="478"/>
          <ac:inkMkLst>
            <pc:docMk/>
            <pc:sldMk cId="758386257" sldId="549"/>
            <ac:inkMk id="7" creationId="{A880F39C-C2B0-5B3B-7B5A-92662026EC5D}"/>
          </ac:inkMkLst>
        </pc:inkChg>
      </pc:sldChg>
      <pc:sldChg chg="delSp mod">
        <pc:chgData name="Nane Kratzke" userId="971be13ff4ee5ef6" providerId="LiveId" clId="{1A02FBCA-8578-F647-B3B3-0547548FBB0A}" dt="2022-06-17T08:41:16.370" v="2" actId="478"/>
        <pc:sldMkLst>
          <pc:docMk/>
          <pc:sldMk cId="3796442489" sldId="553"/>
        </pc:sldMkLst>
        <pc:inkChg chg="del">
          <ac:chgData name="Nane Kratzke" userId="971be13ff4ee5ef6" providerId="LiveId" clId="{1A02FBCA-8578-F647-B3B3-0547548FBB0A}" dt="2022-06-17T08:41:16.370" v="2" actId="478"/>
          <ac:inkMkLst>
            <pc:docMk/>
            <pc:sldMk cId="3796442489" sldId="553"/>
            <ac:inkMk id="5" creationId="{A09AF83D-B19C-14BE-0093-FDC4DB484165}"/>
          </ac:inkMkLst>
        </pc:inkChg>
      </pc:sldChg>
      <pc:sldChg chg="delSp mod">
        <pc:chgData name="Nane Kratzke" userId="971be13ff4ee5ef6" providerId="LiveId" clId="{1A02FBCA-8578-F647-B3B3-0547548FBB0A}" dt="2022-06-17T08:41:23.944" v="3" actId="478"/>
        <pc:sldMkLst>
          <pc:docMk/>
          <pc:sldMk cId="176507967" sldId="558"/>
        </pc:sldMkLst>
        <pc:inkChg chg="del">
          <ac:chgData name="Nane Kratzke" userId="971be13ff4ee5ef6" providerId="LiveId" clId="{1A02FBCA-8578-F647-B3B3-0547548FBB0A}" dt="2022-06-17T08:41:23.944" v="3" actId="478"/>
          <ac:inkMkLst>
            <pc:docMk/>
            <pc:sldMk cId="176507967" sldId="558"/>
            <ac:inkMk id="8" creationId="{C5044E8A-C023-48E2-0BC4-BAB01F7527DE}"/>
          </ac:inkMkLst>
        </pc:inkChg>
      </pc:sldChg>
      <pc:sldChg chg="delSp mod">
        <pc:chgData name="Nane Kratzke" userId="971be13ff4ee5ef6" providerId="LiveId" clId="{1A02FBCA-8578-F647-B3B3-0547548FBB0A}" dt="2022-06-17T08:41:36.666" v="5" actId="478"/>
        <pc:sldMkLst>
          <pc:docMk/>
          <pc:sldMk cId="2070941201" sldId="565"/>
        </pc:sldMkLst>
        <pc:inkChg chg="del">
          <ac:chgData name="Nane Kratzke" userId="971be13ff4ee5ef6" providerId="LiveId" clId="{1A02FBCA-8578-F647-B3B3-0547548FBB0A}" dt="2022-06-17T08:41:36.666" v="5" actId="478"/>
          <ac:inkMkLst>
            <pc:docMk/>
            <pc:sldMk cId="2070941201" sldId="565"/>
            <ac:inkMk id="5" creationId="{87821BF4-A2B3-5CF9-1F4B-645344C1025A}"/>
          </ac:inkMkLst>
        </pc:inkChg>
      </pc:sldChg>
      <pc:sldChg chg="delSp mod">
        <pc:chgData name="Nane Kratzke" userId="971be13ff4ee5ef6" providerId="LiveId" clId="{1A02FBCA-8578-F647-B3B3-0547548FBB0A}" dt="2022-06-17T08:42:17.778" v="13" actId="478"/>
        <pc:sldMkLst>
          <pc:docMk/>
          <pc:sldMk cId="111057490" sldId="594"/>
        </pc:sldMkLst>
        <pc:inkChg chg="del">
          <ac:chgData name="Nane Kratzke" userId="971be13ff4ee5ef6" providerId="LiveId" clId="{1A02FBCA-8578-F647-B3B3-0547548FBB0A}" dt="2022-06-17T08:42:17.778" v="13" actId="478"/>
          <ac:inkMkLst>
            <pc:docMk/>
            <pc:sldMk cId="111057490" sldId="594"/>
            <ac:inkMk id="5" creationId="{BBC7D6D9-146F-ECAC-BBC6-E015668BB690}"/>
          </ac:inkMkLst>
        </pc:inkChg>
      </pc:sldChg>
      <pc:sldChg chg="delSp mod">
        <pc:chgData name="Nane Kratzke" userId="971be13ff4ee5ef6" providerId="LiveId" clId="{1A02FBCA-8578-F647-B3B3-0547548FBB0A}" dt="2022-06-17T08:40:58.585" v="0" actId="478"/>
        <pc:sldMkLst>
          <pc:docMk/>
          <pc:sldMk cId="4190664350" sldId="597"/>
        </pc:sldMkLst>
        <pc:inkChg chg="del">
          <ac:chgData name="Nane Kratzke" userId="971be13ff4ee5ef6" providerId="LiveId" clId="{1A02FBCA-8578-F647-B3B3-0547548FBB0A}" dt="2022-06-17T08:40:58.585" v="0" actId="478"/>
          <ac:inkMkLst>
            <pc:docMk/>
            <pc:sldMk cId="4190664350" sldId="597"/>
            <ac:inkMk id="5" creationId="{35A79452-7BE5-FFC0-4E6C-B281F343CAD4}"/>
          </ac:inkMkLst>
        </pc:inkChg>
      </pc:sldChg>
    </pc:docChg>
  </pc:docChgLst>
  <pc:docChgLst>
    <pc:chgData name="Nane Kratzke" userId="971be13ff4ee5ef6" providerId="LiveId" clId="{039D97D4-F07F-3243-AE1F-54C7A56CD471}"/>
    <pc:docChg chg="undo custSel addSld delSld modSld sldOrd">
      <pc:chgData name="Nane Kratzke" userId="971be13ff4ee5ef6" providerId="LiveId" clId="{039D97D4-F07F-3243-AE1F-54C7A56CD471}" dt="2023-03-02T09:57:02.695" v="96" actId="20577"/>
      <pc:docMkLst>
        <pc:docMk/>
      </pc:docMkLst>
      <pc:sldChg chg="add del">
        <pc:chgData name="Nane Kratzke" userId="971be13ff4ee5ef6" providerId="LiveId" clId="{039D97D4-F07F-3243-AE1F-54C7A56CD471}" dt="2023-03-02T09:50:14.607" v="46" actId="2696"/>
        <pc:sldMkLst>
          <pc:docMk/>
          <pc:sldMk cId="424745175" sldId="327"/>
        </pc:sldMkLst>
      </pc:sldChg>
      <pc:sldChg chg="add del">
        <pc:chgData name="Nane Kratzke" userId="971be13ff4ee5ef6" providerId="LiveId" clId="{039D97D4-F07F-3243-AE1F-54C7A56CD471}" dt="2023-03-02T09:50:14.723" v="49" actId="2696"/>
        <pc:sldMkLst>
          <pc:docMk/>
          <pc:sldMk cId="2487667598" sldId="432"/>
        </pc:sldMkLst>
      </pc:sldChg>
      <pc:sldChg chg="add del">
        <pc:chgData name="Nane Kratzke" userId="971be13ff4ee5ef6" providerId="LiveId" clId="{039D97D4-F07F-3243-AE1F-54C7A56CD471}" dt="2023-03-02T09:50:14.622" v="48" actId="2696"/>
        <pc:sldMkLst>
          <pc:docMk/>
          <pc:sldMk cId="334817653" sldId="511"/>
        </pc:sldMkLst>
      </pc:sldChg>
      <pc:sldChg chg="add del">
        <pc:chgData name="Nane Kratzke" userId="971be13ff4ee5ef6" providerId="LiveId" clId="{039D97D4-F07F-3243-AE1F-54C7A56CD471}" dt="2023-03-02T09:50:14.614" v="47" actId="2696"/>
        <pc:sldMkLst>
          <pc:docMk/>
          <pc:sldMk cId="3928258855" sldId="535"/>
        </pc:sldMkLst>
      </pc:sldChg>
      <pc:sldChg chg="add del">
        <pc:chgData name="Nane Kratzke" userId="971be13ff4ee5ef6" providerId="LiveId" clId="{039D97D4-F07F-3243-AE1F-54C7A56CD471}" dt="2023-03-02T09:50:14.593" v="44" actId="2696"/>
        <pc:sldMkLst>
          <pc:docMk/>
          <pc:sldMk cId="1297762157" sldId="549"/>
        </pc:sldMkLst>
      </pc:sldChg>
      <pc:sldChg chg="add del">
        <pc:chgData name="Nane Kratzke" userId="971be13ff4ee5ef6" providerId="LiveId" clId="{039D97D4-F07F-3243-AE1F-54C7A56CD471}" dt="2023-03-02T09:50:14.582" v="43" actId="2696"/>
        <pc:sldMkLst>
          <pc:docMk/>
          <pc:sldMk cId="962430790" sldId="550"/>
        </pc:sldMkLst>
      </pc:sldChg>
      <pc:sldChg chg="modSp mod">
        <pc:chgData name="Nane Kratzke" userId="971be13ff4ee5ef6" providerId="LiveId" clId="{039D97D4-F07F-3243-AE1F-54C7A56CD471}" dt="2023-03-02T09:50:46.635" v="53" actId="403"/>
        <pc:sldMkLst>
          <pc:docMk/>
          <pc:sldMk cId="2095339116" sldId="552"/>
        </pc:sldMkLst>
        <pc:spChg chg="mod">
          <ac:chgData name="Nane Kratzke" userId="971be13ff4ee5ef6" providerId="LiveId" clId="{039D97D4-F07F-3243-AE1F-54C7A56CD471}" dt="2023-03-02T09:50:46.635" v="53" actId="403"/>
          <ac:spMkLst>
            <pc:docMk/>
            <pc:sldMk cId="2095339116" sldId="552"/>
            <ac:spMk id="5" creationId="{A93C49C2-8090-C65C-F50F-C1FA7302E29A}"/>
          </ac:spMkLst>
        </pc:spChg>
      </pc:sldChg>
      <pc:sldChg chg="modSp mod">
        <pc:chgData name="Nane Kratzke" userId="971be13ff4ee5ef6" providerId="LiveId" clId="{039D97D4-F07F-3243-AE1F-54C7A56CD471}" dt="2023-03-02T09:51:07.145" v="55" actId="403"/>
        <pc:sldMkLst>
          <pc:docMk/>
          <pc:sldMk cId="1960172661" sldId="554"/>
        </pc:sldMkLst>
        <pc:spChg chg="mod">
          <ac:chgData name="Nane Kratzke" userId="971be13ff4ee5ef6" providerId="LiveId" clId="{039D97D4-F07F-3243-AE1F-54C7A56CD471}" dt="2023-03-02T09:51:07.145" v="55" actId="403"/>
          <ac:spMkLst>
            <pc:docMk/>
            <pc:sldMk cId="1960172661" sldId="554"/>
            <ac:spMk id="8" creationId="{C3C5991F-5D66-19EB-3762-94EC3532F424}"/>
          </ac:spMkLst>
        </pc:spChg>
      </pc:sldChg>
      <pc:sldChg chg="addSp delSp modSp mod">
        <pc:chgData name="Nane Kratzke" userId="971be13ff4ee5ef6" providerId="LiveId" clId="{039D97D4-F07F-3243-AE1F-54C7A56CD471}" dt="2023-03-02T09:49:50.473" v="39" actId="166"/>
        <pc:sldMkLst>
          <pc:docMk/>
          <pc:sldMk cId="3158836149" sldId="557"/>
        </pc:sldMkLst>
        <pc:picChg chg="add mod">
          <ac:chgData name="Nane Kratzke" userId="971be13ff4ee5ef6" providerId="LiveId" clId="{039D97D4-F07F-3243-AE1F-54C7A56CD471}" dt="2023-03-02T09:49:43.302" v="38" actId="1076"/>
          <ac:picMkLst>
            <pc:docMk/>
            <pc:sldMk cId="3158836149" sldId="557"/>
            <ac:picMk id="5" creationId="{A6210E29-570B-6755-3D0F-221840DC31E2}"/>
          </ac:picMkLst>
        </pc:picChg>
        <pc:picChg chg="del">
          <ac:chgData name="Nane Kratzke" userId="971be13ff4ee5ef6" providerId="LiveId" clId="{039D97D4-F07F-3243-AE1F-54C7A56CD471}" dt="2023-03-02T09:49:27.255" v="33" actId="478"/>
          <ac:picMkLst>
            <pc:docMk/>
            <pc:sldMk cId="3158836149" sldId="557"/>
            <ac:picMk id="9" creationId="{13016BEA-44EC-024B-9F8A-50B2311F0FE7}"/>
          </ac:picMkLst>
        </pc:picChg>
        <pc:picChg chg="mod">
          <ac:chgData name="Nane Kratzke" userId="971be13ff4ee5ef6" providerId="LiveId" clId="{039D97D4-F07F-3243-AE1F-54C7A56CD471}" dt="2023-03-02T09:49:50.473" v="39" actId="166"/>
          <ac:picMkLst>
            <pc:docMk/>
            <pc:sldMk cId="3158836149" sldId="557"/>
            <ac:picMk id="10" creationId="{22AADD86-AF33-CF41-8F48-5CD438820DF9}"/>
          </ac:picMkLst>
        </pc:picChg>
      </pc:sldChg>
      <pc:sldChg chg="add del">
        <pc:chgData name="Nane Kratzke" userId="971be13ff4ee5ef6" providerId="LiveId" clId="{039D97D4-F07F-3243-AE1F-54C7A56CD471}" dt="2023-03-02T09:50:14.739" v="51" actId="2696"/>
        <pc:sldMkLst>
          <pc:docMk/>
          <pc:sldMk cId="3569822196" sldId="602"/>
        </pc:sldMkLst>
      </pc:sldChg>
      <pc:sldChg chg="add del">
        <pc:chgData name="Nane Kratzke" userId="971be13ff4ee5ef6" providerId="LiveId" clId="{039D97D4-F07F-3243-AE1F-54C7A56CD471}" dt="2023-03-02T09:50:14.600" v="45" actId="2696"/>
        <pc:sldMkLst>
          <pc:docMk/>
          <pc:sldMk cId="121222599" sldId="633"/>
        </pc:sldMkLst>
      </pc:sldChg>
      <pc:sldChg chg="add del">
        <pc:chgData name="Nane Kratzke" userId="971be13ff4ee5ef6" providerId="LiveId" clId="{039D97D4-F07F-3243-AE1F-54C7A56CD471}" dt="2023-03-02T09:50:14.568" v="41" actId="2696"/>
        <pc:sldMkLst>
          <pc:docMk/>
          <pc:sldMk cId="4060232820" sldId="647"/>
        </pc:sldMkLst>
      </pc:sldChg>
      <pc:sldChg chg="add del">
        <pc:chgData name="Nane Kratzke" userId="971be13ff4ee5ef6" providerId="LiveId" clId="{039D97D4-F07F-3243-AE1F-54C7A56CD471}" dt="2023-03-02T09:50:14.575" v="42" actId="2696"/>
        <pc:sldMkLst>
          <pc:docMk/>
          <pc:sldMk cId="2056457870" sldId="648"/>
        </pc:sldMkLst>
      </pc:sldChg>
      <pc:sldChg chg="add del">
        <pc:chgData name="Nane Kratzke" userId="971be13ff4ee5ef6" providerId="LiveId" clId="{039D97D4-F07F-3243-AE1F-54C7A56CD471}" dt="2023-03-02T09:50:14.732" v="50" actId="2696"/>
        <pc:sldMkLst>
          <pc:docMk/>
          <pc:sldMk cId="1814355379" sldId="653"/>
        </pc:sldMkLst>
      </pc:sldChg>
      <pc:sldChg chg="add del">
        <pc:chgData name="Nane Kratzke" userId="971be13ff4ee5ef6" providerId="LiveId" clId="{039D97D4-F07F-3243-AE1F-54C7A56CD471}" dt="2023-03-02T09:50:14.562" v="40" actId="2696"/>
        <pc:sldMkLst>
          <pc:docMk/>
          <pc:sldMk cId="2642890619" sldId="654"/>
        </pc:sldMkLst>
      </pc:sldChg>
      <pc:sldChg chg="addSp delSp modSp add mod ord">
        <pc:chgData name="Nane Kratzke" userId="971be13ff4ee5ef6" providerId="LiveId" clId="{039D97D4-F07F-3243-AE1F-54C7A56CD471}" dt="2023-03-02T09:57:02.695" v="96" actId="20577"/>
        <pc:sldMkLst>
          <pc:docMk/>
          <pc:sldMk cId="1604666750" sldId="660"/>
        </pc:sldMkLst>
        <pc:spChg chg="mod">
          <ac:chgData name="Nane Kratzke" userId="971be13ff4ee5ef6" providerId="LiveId" clId="{039D97D4-F07F-3243-AE1F-54C7A56CD471}" dt="2023-03-02T09:57:02.695" v="96" actId="20577"/>
          <ac:spMkLst>
            <pc:docMk/>
            <pc:sldMk cId="1604666750" sldId="660"/>
            <ac:spMk id="2" creationId="{443BD989-6A30-F844-8F8F-9B1EC319CC0D}"/>
          </ac:spMkLst>
        </pc:spChg>
        <pc:spChg chg="del">
          <ac:chgData name="Nane Kratzke" userId="971be13ff4ee5ef6" providerId="LiveId" clId="{039D97D4-F07F-3243-AE1F-54C7A56CD471}" dt="2023-03-02T09:47:11.762" v="25" actId="478"/>
          <ac:spMkLst>
            <pc:docMk/>
            <pc:sldMk cId="1604666750" sldId="660"/>
            <ac:spMk id="5" creationId="{5082D9F1-3861-9B4D-8C8C-4A277EAA3ABB}"/>
          </ac:spMkLst>
        </pc:spChg>
        <pc:spChg chg="add del mod">
          <ac:chgData name="Nane Kratzke" userId="971be13ff4ee5ef6" providerId="LiveId" clId="{039D97D4-F07F-3243-AE1F-54C7A56CD471}" dt="2023-03-02T09:47:28.431" v="29" actId="478"/>
          <ac:spMkLst>
            <pc:docMk/>
            <pc:sldMk cId="1604666750" sldId="660"/>
            <ac:spMk id="6" creationId="{62BC4BBB-6017-3649-A831-3D2FB2D1DE3B}"/>
          </ac:spMkLst>
        </pc:spChg>
        <pc:spChg chg="del">
          <ac:chgData name="Nane Kratzke" userId="971be13ff4ee5ef6" providerId="LiveId" clId="{039D97D4-F07F-3243-AE1F-54C7A56CD471}" dt="2023-03-02T09:47:35.870" v="31" actId="478"/>
          <ac:spMkLst>
            <pc:docMk/>
            <pc:sldMk cId="1604666750" sldId="660"/>
            <ac:spMk id="8" creationId="{A77F71B7-DD27-2CBE-E5D7-63B0B3F28C0B}"/>
          </ac:spMkLst>
        </pc:spChg>
        <pc:picChg chg="add del mod">
          <ac:chgData name="Nane Kratzke" userId="971be13ff4ee5ef6" providerId="LiveId" clId="{039D97D4-F07F-3243-AE1F-54C7A56CD471}" dt="2023-03-02T09:47:32.970" v="30" actId="14100"/>
          <ac:picMkLst>
            <pc:docMk/>
            <pc:sldMk cId="1604666750" sldId="660"/>
            <ac:picMk id="9" creationId="{0F1409EB-2316-CE3A-1A59-4C0F24348A0D}"/>
          </ac:picMkLst>
        </pc:picChg>
      </pc:sldChg>
    </pc:docChg>
  </pc:docChgLst>
  <pc:docChgLst>
    <pc:chgData name="Nane Kratzke" userId="971be13ff4ee5ef6" providerId="LiveId" clId="{8AE8939E-2760-B242-AB9F-DB1F5B8B6781}"/>
    <pc:docChg chg="undo custSel addSld modSld">
      <pc:chgData name="Nane Kratzke" userId="971be13ff4ee5ef6" providerId="LiveId" clId="{8AE8939E-2760-B242-AB9F-DB1F5B8B6781}" dt="2022-05-16T07:13:49.093" v="694" actId="20577"/>
      <pc:docMkLst>
        <pc:docMk/>
      </pc:docMkLst>
      <pc:sldChg chg="addSp modSp">
        <pc:chgData name="Nane Kratzke" userId="971be13ff4ee5ef6" providerId="LiveId" clId="{8AE8939E-2760-B242-AB9F-DB1F5B8B6781}" dt="2022-04-29T07:23:54.110" v="35"/>
        <pc:sldMkLst>
          <pc:docMk/>
          <pc:sldMk cId="3353250563" sldId="281"/>
        </pc:sldMkLst>
        <pc:spChg chg="add mod">
          <ac:chgData name="Nane Kratzke" userId="971be13ff4ee5ef6" providerId="LiveId" clId="{8AE8939E-2760-B242-AB9F-DB1F5B8B6781}" dt="2022-04-29T07:23:54.110" v="35"/>
          <ac:spMkLst>
            <pc:docMk/>
            <pc:sldMk cId="3353250563" sldId="281"/>
            <ac:spMk id="9" creationId="{1D3322C0-4FEF-BDB6-1A6E-8DF5852D471D}"/>
          </ac:spMkLst>
        </pc:spChg>
      </pc:sldChg>
      <pc:sldChg chg="addSp modSp">
        <pc:chgData name="Nane Kratzke" userId="971be13ff4ee5ef6" providerId="LiveId" clId="{8AE8939E-2760-B242-AB9F-DB1F5B8B6781}" dt="2022-04-29T07:23:42.244" v="32"/>
        <pc:sldMkLst>
          <pc:docMk/>
          <pc:sldMk cId="1163954216" sldId="284"/>
        </pc:sldMkLst>
        <pc:spChg chg="add mod">
          <ac:chgData name="Nane Kratzke" userId="971be13ff4ee5ef6" providerId="LiveId" clId="{8AE8939E-2760-B242-AB9F-DB1F5B8B6781}" dt="2022-04-29T07:23:42.244" v="32"/>
          <ac:spMkLst>
            <pc:docMk/>
            <pc:sldMk cId="1163954216" sldId="284"/>
            <ac:spMk id="8" creationId="{8BAD3DD9-9CEA-B33A-EA07-6F3ADABF4779}"/>
          </ac:spMkLst>
        </pc:spChg>
      </pc:sldChg>
      <pc:sldChg chg="addSp modSp">
        <pc:chgData name="Nane Kratzke" userId="971be13ff4ee5ef6" providerId="LiveId" clId="{8AE8939E-2760-B242-AB9F-DB1F5B8B6781}" dt="2022-04-29T07:23:38.330" v="31"/>
        <pc:sldMkLst>
          <pc:docMk/>
          <pc:sldMk cId="167823561" sldId="286"/>
        </pc:sldMkLst>
        <pc:spChg chg="add mod">
          <ac:chgData name="Nane Kratzke" userId="971be13ff4ee5ef6" providerId="LiveId" clId="{8AE8939E-2760-B242-AB9F-DB1F5B8B6781}" dt="2022-04-29T07:23:38.330" v="31"/>
          <ac:spMkLst>
            <pc:docMk/>
            <pc:sldMk cId="167823561" sldId="286"/>
            <ac:spMk id="8" creationId="{093EA49C-8EBE-63DC-E584-567C0D0BDC17}"/>
          </ac:spMkLst>
        </pc:spChg>
      </pc:sldChg>
      <pc:sldChg chg="addSp modSp">
        <pc:chgData name="Nane Kratzke" userId="971be13ff4ee5ef6" providerId="LiveId" clId="{8AE8939E-2760-B242-AB9F-DB1F5B8B6781}" dt="2022-04-29T07:23:50.376" v="34"/>
        <pc:sldMkLst>
          <pc:docMk/>
          <pc:sldMk cId="2468819748" sldId="287"/>
        </pc:sldMkLst>
        <pc:spChg chg="add mod">
          <ac:chgData name="Nane Kratzke" userId="971be13ff4ee5ef6" providerId="LiveId" clId="{8AE8939E-2760-B242-AB9F-DB1F5B8B6781}" dt="2022-04-29T07:23:50.376" v="34"/>
          <ac:spMkLst>
            <pc:docMk/>
            <pc:sldMk cId="2468819748" sldId="287"/>
            <ac:spMk id="11" creationId="{692BA491-71DB-A001-2AE7-E8E79005F826}"/>
          </ac:spMkLst>
        </pc:spChg>
      </pc:sldChg>
      <pc:sldChg chg="addSp modSp">
        <pc:chgData name="Nane Kratzke" userId="971be13ff4ee5ef6" providerId="LiveId" clId="{8AE8939E-2760-B242-AB9F-DB1F5B8B6781}" dt="2022-04-29T07:23:46.229" v="33"/>
        <pc:sldMkLst>
          <pc:docMk/>
          <pc:sldMk cId="1703231115" sldId="288"/>
        </pc:sldMkLst>
        <pc:spChg chg="add mod">
          <ac:chgData name="Nane Kratzke" userId="971be13ff4ee5ef6" providerId="LiveId" clId="{8AE8939E-2760-B242-AB9F-DB1F5B8B6781}" dt="2022-04-29T07:23:46.229" v="33"/>
          <ac:spMkLst>
            <pc:docMk/>
            <pc:sldMk cId="1703231115" sldId="288"/>
            <ac:spMk id="8" creationId="{8C7EA12D-3EA7-E60C-EC15-3F57F69760AF}"/>
          </ac:spMkLst>
        </pc:spChg>
      </pc:sldChg>
      <pc:sldChg chg="addSp modSp">
        <pc:chgData name="Nane Kratzke" userId="971be13ff4ee5ef6" providerId="LiveId" clId="{8AE8939E-2760-B242-AB9F-DB1F5B8B6781}" dt="2022-04-29T07:23:55.951" v="36"/>
        <pc:sldMkLst>
          <pc:docMk/>
          <pc:sldMk cId="2991323254" sldId="290"/>
        </pc:sldMkLst>
        <pc:spChg chg="add mod">
          <ac:chgData name="Nane Kratzke" userId="971be13ff4ee5ef6" providerId="LiveId" clId="{8AE8939E-2760-B242-AB9F-DB1F5B8B6781}" dt="2022-04-29T07:23:55.951" v="36"/>
          <ac:spMkLst>
            <pc:docMk/>
            <pc:sldMk cId="2991323254" sldId="290"/>
            <ac:spMk id="8" creationId="{3A3D4E27-AF96-FD67-F854-15D4F29AC8FC}"/>
          </ac:spMkLst>
        </pc:spChg>
      </pc:sldChg>
      <pc:sldChg chg="addSp delSp modSp mod">
        <pc:chgData name="Nane Kratzke" userId="971be13ff4ee5ef6" providerId="LiveId" clId="{8AE8939E-2760-B242-AB9F-DB1F5B8B6781}" dt="2022-04-29T07:12:49.510" v="2" actId="167"/>
        <pc:sldMkLst>
          <pc:docMk/>
          <pc:sldMk cId="424745175" sldId="327"/>
        </pc:sldMkLst>
        <pc:picChg chg="del">
          <ac:chgData name="Nane Kratzke" userId="971be13ff4ee5ef6" providerId="LiveId" clId="{8AE8939E-2760-B242-AB9F-DB1F5B8B6781}" dt="2022-04-29T07:12:42.160" v="0" actId="478"/>
          <ac:picMkLst>
            <pc:docMk/>
            <pc:sldMk cId="424745175" sldId="327"/>
            <ac:picMk id="5" creationId="{45BAF732-43F2-E044-8C7B-EC3DAD205581}"/>
          </ac:picMkLst>
        </pc:picChg>
        <pc:picChg chg="add mod">
          <ac:chgData name="Nane Kratzke" userId="971be13ff4ee5ef6" providerId="LiveId" clId="{8AE8939E-2760-B242-AB9F-DB1F5B8B6781}" dt="2022-04-29T07:12:49.510" v="2" actId="167"/>
          <ac:picMkLst>
            <pc:docMk/>
            <pc:sldMk cId="424745175" sldId="327"/>
            <ac:picMk id="15" creationId="{A65AF3F4-0D5B-861E-7CEF-99B0F3D9F0BE}"/>
          </ac:picMkLst>
        </pc:picChg>
      </pc:sldChg>
      <pc:sldChg chg="delSp modSp mod">
        <pc:chgData name="Nane Kratzke" userId="971be13ff4ee5ef6" providerId="LiveId" clId="{8AE8939E-2760-B242-AB9F-DB1F5B8B6781}" dt="2022-05-13T10:21:02.165" v="666" actId="20577"/>
        <pc:sldMkLst>
          <pc:docMk/>
          <pc:sldMk cId="895321263" sldId="355"/>
        </pc:sldMkLst>
        <pc:spChg chg="mod">
          <ac:chgData name="Nane Kratzke" userId="971be13ff4ee5ef6" providerId="LiveId" clId="{8AE8939E-2760-B242-AB9F-DB1F5B8B6781}" dt="2022-05-13T10:21:02.165" v="666" actId="20577"/>
          <ac:spMkLst>
            <pc:docMk/>
            <pc:sldMk cId="895321263" sldId="355"/>
            <ac:spMk id="23" creationId="{843AD55F-A820-B34B-A476-52238CE2A01E}"/>
          </ac:spMkLst>
        </pc:spChg>
        <pc:inkChg chg="del">
          <ac:chgData name="Nane Kratzke" userId="971be13ff4ee5ef6" providerId="LiveId" clId="{8AE8939E-2760-B242-AB9F-DB1F5B8B6781}" dt="2022-05-13T10:13:15.329" v="660" actId="478"/>
          <ac:inkMkLst>
            <pc:docMk/>
            <pc:sldMk cId="895321263" sldId="355"/>
            <ac:inkMk id="5" creationId="{BB60A271-5F5E-7B19-D444-5C7A9B14C9EC}"/>
          </ac:inkMkLst>
        </pc:inkChg>
      </pc:sldChg>
      <pc:sldChg chg="modSp add mod">
        <pc:chgData name="Nane Kratzke" userId="971be13ff4ee5ef6" providerId="LiveId" clId="{8AE8939E-2760-B242-AB9F-DB1F5B8B6781}" dt="2022-05-06T05:59:06.551" v="351" actId="20577"/>
        <pc:sldMkLst>
          <pc:docMk/>
          <pc:sldMk cId="3670201584" sldId="478"/>
        </pc:sldMkLst>
        <pc:spChg chg="mod">
          <ac:chgData name="Nane Kratzke" userId="971be13ff4ee5ef6" providerId="LiveId" clId="{8AE8939E-2760-B242-AB9F-DB1F5B8B6781}" dt="2022-05-06T05:59:06.551" v="351" actId="20577"/>
          <ac:spMkLst>
            <pc:docMk/>
            <pc:sldMk cId="3670201584" sldId="478"/>
            <ac:spMk id="2" creationId="{C80711C4-EDAF-6C44-8647-5E8BDC054CDF}"/>
          </ac:spMkLst>
        </pc:spChg>
        <pc:spChg chg="mod">
          <ac:chgData name="Nane Kratzke" userId="971be13ff4ee5ef6" providerId="LiveId" clId="{8AE8939E-2760-B242-AB9F-DB1F5B8B6781}" dt="2022-05-06T05:58:59.723" v="339" actId="14100"/>
          <ac:spMkLst>
            <pc:docMk/>
            <pc:sldMk cId="3670201584" sldId="478"/>
            <ac:spMk id="6" creationId="{39F6E37E-B07B-6D41-8778-8E29DCA17D3F}"/>
          </ac:spMkLst>
        </pc:spChg>
      </pc:sldChg>
      <pc:sldChg chg="delSp mod">
        <pc:chgData name="Nane Kratzke" userId="971be13ff4ee5ef6" providerId="LiveId" clId="{8AE8939E-2760-B242-AB9F-DB1F5B8B6781}" dt="2022-05-13T10:11:11.927" v="636" actId="478"/>
        <pc:sldMkLst>
          <pc:docMk/>
          <pc:sldMk cId="2907000260" sldId="512"/>
        </pc:sldMkLst>
        <pc:inkChg chg="del">
          <ac:chgData name="Nane Kratzke" userId="971be13ff4ee5ef6" providerId="LiveId" clId="{8AE8939E-2760-B242-AB9F-DB1F5B8B6781}" dt="2022-05-13T10:11:11.927" v="636" actId="478"/>
          <ac:inkMkLst>
            <pc:docMk/>
            <pc:sldMk cId="2907000260" sldId="512"/>
            <ac:inkMk id="5" creationId="{25CF2849-DFB2-09F8-7671-1989F84BC873}"/>
          </ac:inkMkLst>
        </pc:inkChg>
      </pc:sldChg>
      <pc:sldChg chg="delSp mod">
        <pc:chgData name="Nane Kratzke" userId="971be13ff4ee5ef6" providerId="LiveId" clId="{8AE8939E-2760-B242-AB9F-DB1F5B8B6781}" dt="2022-05-13T10:11:17.464" v="637" actId="478"/>
        <pc:sldMkLst>
          <pc:docMk/>
          <pc:sldMk cId="2694727415" sldId="513"/>
        </pc:sldMkLst>
        <pc:inkChg chg="del">
          <ac:chgData name="Nane Kratzke" userId="971be13ff4ee5ef6" providerId="LiveId" clId="{8AE8939E-2760-B242-AB9F-DB1F5B8B6781}" dt="2022-05-13T10:11:17.464" v="637" actId="478"/>
          <ac:inkMkLst>
            <pc:docMk/>
            <pc:sldMk cId="2694727415" sldId="513"/>
            <ac:inkMk id="4" creationId="{FBA774B1-DC26-81A3-8B59-0D1602AC7952}"/>
          </ac:inkMkLst>
        </pc:inkChg>
      </pc:sldChg>
      <pc:sldChg chg="addSp delSp modSp mod">
        <pc:chgData name="Nane Kratzke" userId="971be13ff4ee5ef6" providerId="LiveId" clId="{8AE8939E-2760-B242-AB9F-DB1F5B8B6781}" dt="2022-05-13T10:10:35.342" v="633" actId="478"/>
        <pc:sldMkLst>
          <pc:docMk/>
          <pc:sldMk cId="3993618139" sldId="515"/>
        </pc:sldMkLst>
        <pc:spChg chg="mod">
          <ac:chgData name="Nane Kratzke" userId="971be13ff4ee5ef6" providerId="LiveId" clId="{8AE8939E-2760-B242-AB9F-DB1F5B8B6781}" dt="2022-04-29T07:37:03.492" v="63" actId="20577"/>
          <ac:spMkLst>
            <pc:docMk/>
            <pc:sldMk cId="3993618139" sldId="515"/>
            <ac:spMk id="7" creationId="{73783002-C4D8-DF48-9721-19DA2608B254}"/>
          </ac:spMkLst>
        </pc:spChg>
        <pc:spChg chg="del mod">
          <ac:chgData name="Nane Kratzke" userId="971be13ff4ee5ef6" providerId="LiveId" clId="{8AE8939E-2760-B242-AB9F-DB1F5B8B6781}" dt="2022-04-29T07:36:45.306" v="50" actId="21"/>
          <ac:spMkLst>
            <pc:docMk/>
            <pc:sldMk cId="3993618139" sldId="515"/>
            <ac:spMk id="14" creationId="{7DECF8AF-E293-044A-8242-D2A16B2F40FA}"/>
          </ac:spMkLst>
        </pc:spChg>
        <pc:picChg chg="add mod">
          <ac:chgData name="Nane Kratzke" userId="971be13ff4ee5ef6" providerId="LiveId" clId="{8AE8939E-2760-B242-AB9F-DB1F5B8B6781}" dt="2022-04-29T07:39:03.768" v="112" actId="14861"/>
          <ac:picMkLst>
            <pc:docMk/>
            <pc:sldMk cId="3993618139" sldId="515"/>
            <ac:picMk id="4" creationId="{534EC0F1-56E5-A05F-88A9-8E4FB7BB4027}"/>
          </ac:picMkLst>
        </pc:picChg>
        <pc:picChg chg="del">
          <ac:chgData name="Nane Kratzke" userId="971be13ff4ee5ef6" providerId="LiveId" clId="{8AE8939E-2760-B242-AB9F-DB1F5B8B6781}" dt="2022-04-29T07:34:06.673" v="37" actId="478"/>
          <ac:picMkLst>
            <pc:docMk/>
            <pc:sldMk cId="3993618139" sldId="515"/>
            <ac:picMk id="21" creationId="{565275F9-7B0B-664A-AC10-A60D96AF3F6E}"/>
          </ac:picMkLst>
        </pc:picChg>
        <pc:inkChg chg="add del mod">
          <ac:chgData name="Nane Kratzke" userId="971be13ff4ee5ef6" providerId="LiveId" clId="{8AE8939E-2760-B242-AB9F-DB1F5B8B6781}" dt="2022-05-13T10:10:35.342" v="633" actId="478"/>
          <ac:inkMkLst>
            <pc:docMk/>
            <pc:sldMk cId="3993618139" sldId="515"/>
            <ac:inkMk id="2" creationId="{9F61E2D7-EA1C-3EAE-C974-7BE9A149BE78}"/>
          </ac:inkMkLst>
        </pc:inkChg>
      </pc:sldChg>
      <pc:sldChg chg="modSp mod">
        <pc:chgData name="Nane Kratzke" userId="971be13ff4ee5ef6" providerId="LiveId" clId="{8AE8939E-2760-B242-AB9F-DB1F5B8B6781}" dt="2022-04-29T07:41:58.937" v="114" actId="20577"/>
        <pc:sldMkLst>
          <pc:docMk/>
          <pc:sldMk cId="2393075828" sldId="517"/>
        </pc:sldMkLst>
        <pc:spChg chg="mod">
          <ac:chgData name="Nane Kratzke" userId="971be13ff4ee5ef6" providerId="LiveId" clId="{8AE8939E-2760-B242-AB9F-DB1F5B8B6781}" dt="2022-04-29T07:41:58.937" v="114" actId="20577"/>
          <ac:spMkLst>
            <pc:docMk/>
            <pc:sldMk cId="2393075828" sldId="517"/>
            <ac:spMk id="11" creationId="{76B4EEF0-1D78-3C47-BFC8-83DA4A8309E1}"/>
          </ac:spMkLst>
        </pc:spChg>
      </pc:sldChg>
      <pc:sldChg chg="delSp modSp mod">
        <pc:chgData name="Nane Kratzke" userId="971be13ff4ee5ef6" providerId="LiveId" clId="{8AE8939E-2760-B242-AB9F-DB1F5B8B6781}" dt="2022-05-06T05:43:00.674" v="117" actId="1076"/>
        <pc:sldMkLst>
          <pc:docMk/>
          <pc:sldMk cId="1767911000" sldId="522"/>
        </pc:sldMkLst>
        <pc:spChg chg="mod">
          <ac:chgData name="Nane Kratzke" userId="971be13ff4ee5ef6" providerId="LiveId" clId="{8AE8939E-2760-B242-AB9F-DB1F5B8B6781}" dt="2022-05-06T05:43:00.674" v="117" actId="1076"/>
          <ac:spMkLst>
            <pc:docMk/>
            <pc:sldMk cId="1767911000" sldId="522"/>
            <ac:spMk id="22" creationId="{EB16B9E8-6CD3-9640-8408-B71C0832CD11}"/>
          </ac:spMkLst>
        </pc:spChg>
        <pc:spChg chg="mod">
          <ac:chgData name="Nane Kratzke" userId="971be13ff4ee5ef6" providerId="LiveId" clId="{8AE8939E-2760-B242-AB9F-DB1F5B8B6781}" dt="2022-05-06T05:43:00.674" v="117" actId="1076"/>
          <ac:spMkLst>
            <pc:docMk/>
            <pc:sldMk cId="1767911000" sldId="522"/>
            <ac:spMk id="23" creationId="{1EE0A265-4F41-5748-AA7A-D1D708F5FD31}"/>
          </ac:spMkLst>
        </pc:spChg>
        <pc:spChg chg="mod">
          <ac:chgData name="Nane Kratzke" userId="971be13ff4ee5ef6" providerId="LiveId" clId="{8AE8939E-2760-B242-AB9F-DB1F5B8B6781}" dt="2022-05-06T05:43:00.674" v="117" actId="1076"/>
          <ac:spMkLst>
            <pc:docMk/>
            <pc:sldMk cId="1767911000" sldId="522"/>
            <ac:spMk id="24" creationId="{5D7B2D3D-3E10-0540-986A-1A3E79E9B7C5}"/>
          </ac:spMkLst>
        </pc:spChg>
        <pc:spChg chg="del">
          <ac:chgData name="Nane Kratzke" userId="971be13ff4ee5ef6" providerId="LiveId" clId="{8AE8939E-2760-B242-AB9F-DB1F5B8B6781}" dt="2022-05-06T05:42:52.833" v="116" actId="478"/>
          <ac:spMkLst>
            <pc:docMk/>
            <pc:sldMk cId="1767911000" sldId="522"/>
            <ac:spMk id="25" creationId="{4BBEDFD1-F4CC-D849-B753-75CA20AF6938}"/>
          </ac:spMkLst>
        </pc:spChg>
        <pc:picChg chg="mod">
          <ac:chgData name="Nane Kratzke" userId="971be13ff4ee5ef6" providerId="LiveId" clId="{8AE8939E-2760-B242-AB9F-DB1F5B8B6781}" dt="2022-05-06T05:43:00.674" v="117" actId="1076"/>
          <ac:picMkLst>
            <pc:docMk/>
            <pc:sldMk cId="1767911000" sldId="522"/>
            <ac:picMk id="13" creationId="{12568AC8-E321-F74F-B2B8-9E71274D149B}"/>
          </ac:picMkLst>
        </pc:picChg>
        <pc:picChg chg="mod">
          <ac:chgData name="Nane Kratzke" userId="971be13ff4ee5ef6" providerId="LiveId" clId="{8AE8939E-2760-B242-AB9F-DB1F5B8B6781}" dt="2022-05-06T05:43:00.674" v="117" actId="1076"/>
          <ac:picMkLst>
            <pc:docMk/>
            <pc:sldMk cId="1767911000" sldId="522"/>
            <ac:picMk id="3076" creationId="{60F345D0-AAEC-C847-800B-7D04ADAA7681}"/>
          </ac:picMkLst>
        </pc:picChg>
        <pc:picChg chg="mod">
          <ac:chgData name="Nane Kratzke" userId="971be13ff4ee5ef6" providerId="LiveId" clId="{8AE8939E-2760-B242-AB9F-DB1F5B8B6781}" dt="2022-05-06T05:43:00.674" v="117" actId="1076"/>
          <ac:picMkLst>
            <pc:docMk/>
            <pc:sldMk cId="1767911000" sldId="522"/>
            <ac:picMk id="3084" creationId="{1188D8AA-75D3-E44A-BE48-E981B1A6782C}"/>
          </ac:picMkLst>
        </pc:picChg>
        <pc:picChg chg="del">
          <ac:chgData name="Nane Kratzke" userId="971be13ff4ee5ef6" providerId="LiveId" clId="{8AE8939E-2760-B242-AB9F-DB1F5B8B6781}" dt="2022-05-06T05:42:50.380" v="115" actId="478"/>
          <ac:picMkLst>
            <pc:docMk/>
            <pc:sldMk cId="1767911000" sldId="522"/>
            <ac:picMk id="3086" creationId="{0495C6CD-E950-4F45-BB7D-8DADDC0347E5}"/>
          </ac:picMkLst>
        </pc:picChg>
      </pc:sldChg>
      <pc:sldChg chg="modSp mod">
        <pc:chgData name="Nane Kratzke" userId="971be13ff4ee5ef6" providerId="LiveId" clId="{8AE8939E-2760-B242-AB9F-DB1F5B8B6781}" dt="2022-05-06T05:44:40.793" v="143" actId="6549"/>
        <pc:sldMkLst>
          <pc:docMk/>
          <pc:sldMk cId="2263106085" sldId="523"/>
        </pc:sldMkLst>
        <pc:spChg chg="mod">
          <ac:chgData name="Nane Kratzke" userId="971be13ff4ee5ef6" providerId="LiveId" clId="{8AE8939E-2760-B242-AB9F-DB1F5B8B6781}" dt="2022-05-06T05:44:40.793" v="143" actId="6549"/>
          <ac:spMkLst>
            <pc:docMk/>
            <pc:sldMk cId="2263106085" sldId="523"/>
            <ac:spMk id="7" creationId="{EB387F61-574E-4B49-81CF-558E7754783C}"/>
          </ac:spMkLst>
        </pc:spChg>
      </pc:sldChg>
      <pc:sldChg chg="addSp delSp modSp mod">
        <pc:chgData name="Nane Kratzke" userId="971be13ff4ee5ef6" providerId="LiveId" clId="{8AE8939E-2760-B242-AB9F-DB1F5B8B6781}" dt="2022-04-29T07:18:23.500" v="30"/>
        <pc:sldMkLst>
          <pc:docMk/>
          <pc:sldMk cId="2564185530" sldId="531"/>
        </pc:sldMkLst>
        <pc:grpChg chg="add del mod">
          <ac:chgData name="Nane Kratzke" userId="971be13ff4ee5ef6" providerId="LiveId" clId="{8AE8939E-2760-B242-AB9F-DB1F5B8B6781}" dt="2022-04-29T07:18:08.663" v="24"/>
          <ac:grpSpMkLst>
            <pc:docMk/>
            <pc:sldMk cId="2564185530" sldId="531"/>
            <ac:grpSpMk id="5" creationId="{021734FB-595E-8328-E9CA-F3BB0A8448B5}"/>
          </ac:grpSpMkLst>
        </pc:grpChg>
        <pc:grpChg chg="mod">
          <ac:chgData name="Nane Kratzke" userId="971be13ff4ee5ef6" providerId="LiveId" clId="{8AE8939E-2760-B242-AB9F-DB1F5B8B6781}" dt="2022-04-29T07:18:08.224" v="22"/>
          <ac:grpSpMkLst>
            <pc:docMk/>
            <pc:sldMk cId="2564185530" sldId="531"/>
            <ac:grpSpMk id="15" creationId="{C4ADF862-9212-8428-F006-A54CEDFB5A70}"/>
          </ac:grpSpMkLst>
        </pc:grpChg>
        <pc:grpChg chg="del mod">
          <ac:chgData name="Nane Kratzke" userId="971be13ff4ee5ef6" providerId="LiveId" clId="{8AE8939E-2760-B242-AB9F-DB1F5B8B6781}" dt="2022-04-29T07:18:23.500" v="30"/>
          <ac:grpSpMkLst>
            <pc:docMk/>
            <pc:sldMk cId="2564185530" sldId="531"/>
            <ac:grpSpMk id="18" creationId="{A663C112-A9C5-3910-977D-898A2CB351EA}"/>
          </ac:grpSpMkLst>
        </pc:grpChg>
        <pc:grpChg chg="mod">
          <ac:chgData name="Nane Kratzke" userId="971be13ff4ee5ef6" providerId="LiveId" clId="{8AE8939E-2760-B242-AB9F-DB1F5B8B6781}" dt="2022-04-29T07:18:23.500" v="30"/>
          <ac:grpSpMkLst>
            <pc:docMk/>
            <pc:sldMk cId="2564185530" sldId="531"/>
            <ac:grpSpMk id="20" creationId="{CB164366-9322-8AF9-62A7-65F6B578A9A8}"/>
          </ac:grpSpMkLst>
        </pc:grpChg>
        <pc:picChg chg="del">
          <ac:chgData name="Nane Kratzke" userId="971be13ff4ee5ef6" providerId="LiveId" clId="{8AE8939E-2760-B242-AB9F-DB1F5B8B6781}" dt="2022-04-29T07:16:33.619" v="10" actId="478"/>
          <ac:picMkLst>
            <pc:docMk/>
            <pc:sldMk cId="2564185530" sldId="531"/>
            <ac:picMk id="6" creationId="{962B2C97-8E56-C840-ABA4-897156308A0C}"/>
          </ac:picMkLst>
        </pc:picChg>
        <pc:picChg chg="mod">
          <ac:chgData name="Nane Kratzke" userId="971be13ff4ee5ef6" providerId="LiveId" clId="{8AE8939E-2760-B242-AB9F-DB1F5B8B6781}" dt="2022-04-29T07:16:53.869" v="15" actId="1076"/>
          <ac:picMkLst>
            <pc:docMk/>
            <pc:sldMk cId="2564185530" sldId="531"/>
            <ac:picMk id="7" creationId="{B06DF94B-FA5E-E24E-8886-65AE7D51A788}"/>
          </ac:picMkLst>
        </pc:picChg>
        <pc:picChg chg="del">
          <ac:chgData name="Nane Kratzke" userId="971be13ff4ee5ef6" providerId="LiveId" clId="{8AE8939E-2760-B242-AB9F-DB1F5B8B6781}" dt="2022-04-29T07:15:43.635" v="3" actId="478"/>
          <ac:picMkLst>
            <pc:docMk/>
            <pc:sldMk cId="2564185530" sldId="531"/>
            <ac:picMk id="8" creationId="{B23401D1-8CF1-1844-A821-BB0F033DC2A9}"/>
          </ac:picMkLst>
        </pc:picChg>
        <pc:picChg chg="mod">
          <ac:chgData name="Nane Kratzke" userId="971be13ff4ee5ef6" providerId="LiveId" clId="{8AE8939E-2760-B242-AB9F-DB1F5B8B6781}" dt="2022-04-29T07:16:38.433" v="11" actId="1076"/>
          <ac:picMkLst>
            <pc:docMk/>
            <pc:sldMk cId="2564185530" sldId="531"/>
            <ac:picMk id="9" creationId="{7AFD03E8-1C6F-E749-BA76-96B5DB6D00F7}"/>
          </ac:picMkLst>
        </pc:picChg>
        <pc:picChg chg="mod">
          <ac:chgData name="Nane Kratzke" userId="971be13ff4ee5ef6" providerId="LiveId" clId="{8AE8939E-2760-B242-AB9F-DB1F5B8B6781}" dt="2022-04-29T07:16:45.701" v="13" actId="1076"/>
          <ac:picMkLst>
            <pc:docMk/>
            <pc:sldMk cId="2564185530" sldId="531"/>
            <ac:picMk id="10" creationId="{8654F664-BBAB-2A4F-80B2-1592D706F9D3}"/>
          </ac:picMkLst>
        </pc:picChg>
        <pc:inkChg chg="add del mod">
          <ac:chgData name="Nane Kratzke" userId="971be13ff4ee5ef6" providerId="LiveId" clId="{8AE8939E-2760-B242-AB9F-DB1F5B8B6781}" dt="2022-04-29T07:18:08.877" v="25" actId="9405"/>
          <ac:inkMkLst>
            <pc:docMk/>
            <pc:sldMk cId="2564185530" sldId="531"/>
            <ac:inkMk id="2" creationId="{52A14D9C-7310-24F3-0496-7DF07F6EDA99}"/>
          </ac:inkMkLst>
        </pc:inkChg>
        <pc:inkChg chg="add del mod">
          <ac:chgData name="Nane Kratzke" userId="971be13ff4ee5ef6" providerId="LiveId" clId="{8AE8939E-2760-B242-AB9F-DB1F5B8B6781}" dt="2022-04-29T07:18:08.663" v="24"/>
          <ac:inkMkLst>
            <pc:docMk/>
            <pc:sldMk cId="2564185530" sldId="531"/>
            <ac:inkMk id="4" creationId="{1A0E77E1-79E9-BA06-A913-3BEB68FCAF25}"/>
          </ac:inkMkLst>
        </pc:inkChg>
        <pc:inkChg chg="add del mod">
          <ac:chgData name="Nane Kratzke" userId="971be13ff4ee5ef6" providerId="LiveId" clId="{8AE8939E-2760-B242-AB9F-DB1F5B8B6781}" dt="2022-04-29T07:18:08.224" v="22"/>
          <ac:inkMkLst>
            <pc:docMk/>
            <pc:sldMk cId="2564185530" sldId="531"/>
            <ac:inkMk id="12" creationId="{455A5354-A45B-3EF1-C492-13A28CAC84D6}"/>
          </ac:inkMkLst>
        </pc:inkChg>
        <pc:inkChg chg="add mod">
          <ac:chgData name="Nane Kratzke" userId="971be13ff4ee5ef6" providerId="LiveId" clId="{8AE8939E-2760-B242-AB9F-DB1F5B8B6781}" dt="2022-04-29T07:18:23.500" v="30"/>
          <ac:inkMkLst>
            <pc:docMk/>
            <pc:sldMk cId="2564185530" sldId="531"/>
            <ac:inkMk id="16" creationId="{DFDFDA51-118B-6741-2DCF-A7B506D95917}"/>
          </ac:inkMkLst>
        </pc:inkChg>
        <pc:inkChg chg="add mod">
          <ac:chgData name="Nane Kratzke" userId="971be13ff4ee5ef6" providerId="LiveId" clId="{8AE8939E-2760-B242-AB9F-DB1F5B8B6781}" dt="2022-04-29T07:18:23.500" v="30"/>
          <ac:inkMkLst>
            <pc:docMk/>
            <pc:sldMk cId="2564185530" sldId="531"/>
            <ac:inkMk id="17" creationId="{90D4C7D3-8433-FD6F-0DE7-9F5990696321}"/>
          </ac:inkMkLst>
        </pc:inkChg>
        <pc:inkChg chg="add mod">
          <ac:chgData name="Nane Kratzke" userId="971be13ff4ee5ef6" providerId="LiveId" clId="{8AE8939E-2760-B242-AB9F-DB1F5B8B6781}" dt="2022-04-29T07:18:23.500" v="30"/>
          <ac:inkMkLst>
            <pc:docMk/>
            <pc:sldMk cId="2564185530" sldId="531"/>
            <ac:inkMk id="19" creationId="{554BDB14-7149-7504-B193-C91F671627CE}"/>
          </ac:inkMkLst>
        </pc:inkChg>
      </pc:sldChg>
      <pc:sldChg chg="addSp delSp modSp mod">
        <pc:chgData name="Nane Kratzke" userId="971be13ff4ee5ef6" providerId="LiveId" clId="{8AE8939E-2760-B242-AB9F-DB1F5B8B6781}" dt="2022-05-13T10:52:42.978" v="693" actId="1076"/>
        <pc:sldMkLst>
          <pc:docMk/>
          <pc:sldMk cId="172149532" sldId="541"/>
        </pc:sldMkLst>
        <pc:spChg chg="mod">
          <ac:chgData name="Nane Kratzke" userId="971be13ff4ee5ef6" providerId="LiveId" clId="{8AE8939E-2760-B242-AB9F-DB1F5B8B6781}" dt="2022-05-13T10:52:42.978" v="693" actId="1076"/>
          <ac:spMkLst>
            <pc:docMk/>
            <pc:sldMk cId="172149532" sldId="541"/>
            <ac:spMk id="10" creationId="{27041805-23D9-134C-AC3C-BEEBDD11909C}"/>
          </ac:spMkLst>
        </pc:spChg>
        <pc:grpChg chg="del">
          <ac:chgData name="Nane Kratzke" userId="971be13ff4ee5ef6" providerId="LiveId" clId="{8AE8939E-2760-B242-AB9F-DB1F5B8B6781}" dt="2022-05-13T10:49:38.986" v="671" actId="478"/>
          <ac:grpSpMkLst>
            <pc:docMk/>
            <pc:sldMk cId="172149532" sldId="541"/>
            <ac:grpSpMk id="5" creationId="{43ACB2F9-9266-D347-B60A-629C26E6EAEC}"/>
          </ac:grpSpMkLst>
        </pc:grpChg>
        <pc:picChg chg="add mod">
          <ac:chgData name="Nane Kratzke" userId="971be13ff4ee5ef6" providerId="LiveId" clId="{8AE8939E-2760-B242-AB9F-DB1F5B8B6781}" dt="2022-05-13T10:52:42.978" v="693" actId="1076"/>
          <ac:picMkLst>
            <pc:docMk/>
            <pc:sldMk cId="172149532" sldId="541"/>
            <ac:picMk id="9" creationId="{557E4AD5-9CAF-AF1A-102D-AAE8DD0A7E48}"/>
          </ac:picMkLst>
        </pc:picChg>
      </pc:sldChg>
      <pc:sldChg chg="delSp mod">
        <pc:chgData name="Nane Kratzke" userId="971be13ff4ee5ef6" providerId="LiveId" clId="{8AE8939E-2760-B242-AB9F-DB1F5B8B6781}" dt="2022-05-13T10:10:52.555" v="634" actId="478"/>
        <pc:sldMkLst>
          <pc:docMk/>
          <pc:sldMk cId="3742116271" sldId="547"/>
        </pc:sldMkLst>
        <pc:inkChg chg="del">
          <ac:chgData name="Nane Kratzke" userId="971be13ff4ee5ef6" providerId="LiveId" clId="{8AE8939E-2760-B242-AB9F-DB1F5B8B6781}" dt="2022-05-13T10:10:52.555" v="634" actId="478"/>
          <ac:inkMkLst>
            <pc:docMk/>
            <pc:sldMk cId="3742116271" sldId="547"/>
            <ac:inkMk id="11" creationId="{2D1B8FC4-5DF2-2520-6424-E6C95BF2C9E0}"/>
          </ac:inkMkLst>
        </pc:inkChg>
      </pc:sldChg>
      <pc:sldChg chg="delSp modSp mod">
        <pc:chgData name="Nane Kratzke" userId="971be13ff4ee5ef6" providerId="LiveId" clId="{8AE8939E-2760-B242-AB9F-DB1F5B8B6781}" dt="2022-05-06T05:55:24.270" v="289" actId="1076"/>
        <pc:sldMkLst>
          <pc:docMk/>
          <pc:sldMk cId="2566839379" sldId="548"/>
        </pc:sldMkLst>
        <pc:picChg chg="del">
          <ac:chgData name="Nane Kratzke" userId="971be13ff4ee5ef6" providerId="LiveId" clId="{8AE8939E-2760-B242-AB9F-DB1F5B8B6781}" dt="2022-05-06T05:55:17.676" v="288" actId="478"/>
          <ac:picMkLst>
            <pc:docMk/>
            <pc:sldMk cId="2566839379" sldId="548"/>
            <ac:picMk id="5" creationId="{8E980450-E1C6-8B4D-9625-420230EA98F0}"/>
          </ac:picMkLst>
        </pc:picChg>
        <pc:picChg chg="mod">
          <ac:chgData name="Nane Kratzke" userId="971be13ff4ee5ef6" providerId="LiveId" clId="{8AE8939E-2760-B242-AB9F-DB1F5B8B6781}" dt="2022-05-06T05:55:24.270" v="289" actId="1076"/>
          <ac:picMkLst>
            <pc:docMk/>
            <pc:sldMk cId="2566839379" sldId="548"/>
            <ac:picMk id="7" creationId="{23177726-DE05-F84D-AA8F-936F5E7C0BC4}"/>
          </ac:picMkLst>
        </pc:picChg>
      </pc:sldChg>
      <pc:sldChg chg="addSp delSp modSp mod">
        <pc:chgData name="Nane Kratzke" userId="971be13ff4ee5ef6" providerId="LiveId" clId="{8AE8939E-2760-B242-AB9F-DB1F5B8B6781}" dt="2022-05-06T05:53:08.097" v="287" actId="1076"/>
        <pc:sldMkLst>
          <pc:docMk/>
          <pc:sldMk cId="758386257" sldId="549"/>
        </pc:sldMkLst>
        <pc:spChg chg="mod">
          <ac:chgData name="Nane Kratzke" userId="971be13ff4ee5ef6" providerId="LiveId" clId="{8AE8939E-2760-B242-AB9F-DB1F5B8B6781}" dt="2022-05-06T05:52:52.599" v="285" actId="14100"/>
          <ac:spMkLst>
            <pc:docMk/>
            <pc:sldMk cId="758386257" sldId="549"/>
            <ac:spMk id="5" creationId="{5082D9F1-3861-9B4D-8C8C-4A277EAA3ABB}"/>
          </ac:spMkLst>
        </pc:spChg>
        <pc:spChg chg="mod">
          <ac:chgData name="Nane Kratzke" userId="971be13ff4ee5ef6" providerId="LiveId" clId="{8AE8939E-2760-B242-AB9F-DB1F5B8B6781}" dt="2022-05-06T05:53:08.097" v="287" actId="1076"/>
          <ac:spMkLst>
            <pc:docMk/>
            <pc:sldMk cId="758386257" sldId="549"/>
            <ac:spMk id="6" creationId="{62BC4BBB-6017-3649-A831-3D2FB2D1DE3B}"/>
          </ac:spMkLst>
        </pc:spChg>
        <pc:spChg chg="del">
          <ac:chgData name="Nane Kratzke" userId="971be13ff4ee5ef6" providerId="LiveId" clId="{8AE8939E-2760-B242-AB9F-DB1F5B8B6781}" dt="2022-05-06T05:50:26.812" v="219" actId="478"/>
          <ac:spMkLst>
            <pc:docMk/>
            <pc:sldMk cId="758386257" sldId="549"/>
            <ac:spMk id="7" creationId="{5BB91B8D-5FD6-2F4A-A197-A8C04F3D66C0}"/>
          </ac:spMkLst>
        </pc:spChg>
        <pc:picChg chg="add mod">
          <ac:chgData name="Nane Kratzke" userId="971be13ff4ee5ef6" providerId="LiveId" clId="{8AE8939E-2760-B242-AB9F-DB1F5B8B6781}" dt="2022-05-06T05:52:55.576" v="286" actId="1076"/>
          <ac:picMkLst>
            <pc:docMk/>
            <pc:sldMk cId="758386257" sldId="549"/>
            <ac:picMk id="9" creationId="{0F1409EB-2316-CE3A-1A59-4C0F24348A0D}"/>
          </ac:picMkLst>
        </pc:picChg>
        <pc:picChg chg="del">
          <ac:chgData name="Nane Kratzke" userId="971be13ff4ee5ef6" providerId="LiveId" clId="{8AE8939E-2760-B242-AB9F-DB1F5B8B6781}" dt="2022-05-06T05:49:58.800" v="144" actId="478"/>
          <ac:picMkLst>
            <pc:docMk/>
            <pc:sldMk cId="758386257" sldId="549"/>
            <ac:picMk id="1026" creationId="{FD0AC590-4561-4C4F-9B7F-2AED27112A4F}"/>
          </ac:picMkLst>
        </pc:picChg>
      </pc:sldChg>
      <pc:sldChg chg="modSp mod">
        <pc:chgData name="Nane Kratzke" userId="971be13ff4ee5ef6" providerId="LiveId" clId="{8AE8939E-2760-B242-AB9F-DB1F5B8B6781}" dt="2022-05-16T07:13:49.093" v="694" actId="20577"/>
        <pc:sldMkLst>
          <pc:docMk/>
          <pc:sldMk cId="176507967" sldId="558"/>
        </pc:sldMkLst>
        <pc:spChg chg="mod">
          <ac:chgData name="Nane Kratzke" userId="971be13ff4ee5ef6" providerId="LiveId" clId="{8AE8939E-2760-B242-AB9F-DB1F5B8B6781}" dt="2022-05-16T07:13:49.093" v="694" actId="20577"/>
          <ac:spMkLst>
            <pc:docMk/>
            <pc:sldMk cId="176507967" sldId="558"/>
            <ac:spMk id="6" creationId="{01C4EF8D-786F-E446-8F3C-A10FD7571ABD}"/>
          </ac:spMkLst>
        </pc:spChg>
      </pc:sldChg>
      <pc:sldChg chg="modSp mod">
        <pc:chgData name="Nane Kratzke" userId="971be13ff4ee5ef6" providerId="LiveId" clId="{8AE8939E-2760-B242-AB9F-DB1F5B8B6781}" dt="2022-05-13T10:39:17.940" v="670" actId="113"/>
        <pc:sldMkLst>
          <pc:docMk/>
          <pc:sldMk cId="2003902774" sldId="560"/>
        </pc:sldMkLst>
        <pc:spChg chg="mod">
          <ac:chgData name="Nane Kratzke" userId="971be13ff4ee5ef6" providerId="LiveId" clId="{8AE8939E-2760-B242-AB9F-DB1F5B8B6781}" dt="2022-05-13T10:39:17.940" v="670" actId="113"/>
          <ac:spMkLst>
            <pc:docMk/>
            <pc:sldMk cId="2003902774" sldId="560"/>
            <ac:spMk id="5" creationId="{81DF8D49-80E4-894B-81CA-A3BDA7947EB5}"/>
          </ac:spMkLst>
        </pc:spChg>
      </pc:sldChg>
      <pc:sldChg chg="delSp modSp mod">
        <pc:chgData name="Nane Kratzke" userId="971be13ff4ee5ef6" providerId="LiveId" clId="{8AE8939E-2760-B242-AB9F-DB1F5B8B6781}" dt="2022-05-13T10:11:29.466" v="639" actId="478"/>
        <pc:sldMkLst>
          <pc:docMk/>
          <pc:sldMk cId="269436655" sldId="570"/>
        </pc:sldMkLst>
        <pc:spChg chg="mod">
          <ac:chgData name="Nane Kratzke" userId="971be13ff4ee5ef6" providerId="LiveId" clId="{8AE8939E-2760-B242-AB9F-DB1F5B8B6781}" dt="2022-05-06T06:18:13.812" v="375" actId="20577"/>
          <ac:spMkLst>
            <pc:docMk/>
            <pc:sldMk cId="269436655" sldId="570"/>
            <ac:spMk id="5" creationId="{A77090A8-5F75-BE49-AAB2-2F65C25A8030}"/>
          </ac:spMkLst>
        </pc:spChg>
        <pc:spChg chg="mod">
          <ac:chgData name="Nane Kratzke" userId="971be13ff4ee5ef6" providerId="LiveId" clId="{8AE8939E-2760-B242-AB9F-DB1F5B8B6781}" dt="2022-05-06T06:19:50.203" v="401" actId="20577"/>
          <ac:spMkLst>
            <pc:docMk/>
            <pc:sldMk cId="269436655" sldId="570"/>
            <ac:spMk id="6" creationId="{59BB497B-997A-FD43-B459-A88A156481F0}"/>
          </ac:spMkLst>
        </pc:spChg>
        <pc:inkChg chg="del">
          <ac:chgData name="Nane Kratzke" userId="971be13ff4ee5ef6" providerId="LiveId" clId="{8AE8939E-2760-B242-AB9F-DB1F5B8B6781}" dt="2022-05-13T10:11:29.466" v="639" actId="478"/>
          <ac:inkMkLst>
            <pc:docMk/>
            <pc:sldMk cId="269436655" sldId="570"/>
            <ac:inkMk id="7" creationId="{C054E2F0-3B1B-4FB3-A82B-65DDFA54A256}"/>
          </ac:inkMkLst>
        </pc:inkChg>
      </pc:sldChg>
      <pc:sldChg chg="addSp delSp modSp mod">
        <pc:chgData name="Nane Kratzke" userId="971be13ff4ee5ef6" providerId="LiveId" clId="{8AE8939E-2760-B242-AB9F-DB1F5B8B6781}" dt="2022-05-13T10:11:34.360" v="640" actId="478"/>
        <pc:sldMkLst>
          <pc:docMk/>
          <pc:sldMk cId="613088416" sldId="571"/>
        </pc:sldMkLst>
        <pc:spChg chg="mod">
          <ac:chgData name="Nane Kratzke" userId="971be13ff4ee5ef6" providerId="LiveId" clId="{8AE8939E-2760-B242-AB9F-DB1F5B8B6781}" dt="2022-05-06T06:22:01.805" v="404" actId="113"/>
          <ac:spMkLst>
            <pc:docMk/>
            <pc:sldMk cId="613088416" sldId="571"/>
            <ac:spMk id="5" creationId="{A77090A8-5F75-BE49-AAB2-2F65C25A8030}"/>
          </ac:spMkLst>
        </pc:spChg>
        <pc:spChg chg="mod">
          <ac:chgData name="Nane Kratzke" userId="971be13ff4ee5ef6" providerId="LiveId" clId="{8AE8939E-2760-B242-AB9F-DB1F5B8B6781}" dt="2022-05-06T06:27:04.331" v="519" actId="207"/>
          <ac:spMkLst>
            <pc:docMk/>
            <pc:sldMk cId="613088416" sldId="571"/>
            <ac:spMk id="10" creationId="{26C2B18B-7659-EE48-8C64-314F0A4CE536}"/>
          </ac:spMkLst>
        </pc:spChg>
        <pc:spChg chg="add mod">
          <ac:chgData name="Nane Kratzke" userId="971be13ff4ee5ef6" providerId="LiveId" clId="{8AE8939E-2760-B242-AB9F-DB1F5B8B6781}" dt="2022-05-06T06:25:39.131" v="448" actId="20577"/>
          <ac:spMkLst>
            <pc:docMk/>
            <pc:sldMk cId="613088416" sldId="571"/>
            <ac:spMk id="18" creationId="{1D23F026-9C5B-8390-0B22-1DAE7FE37681}"/>
          </ac:spMkLst>
        </pc:spChg>
        <pc:spChg chg="add mod">
          <ac:chgData name="Nane Kratzke" userId="971be13ff4ee5ef6" providerId="LiveId" clId="{8AE8939E-2760-B242-AB9F-DB1F5B8B6781}" dt="2022-05-06T06:26:49.140" v="517" actId="20577"/>
          <ac:spMkLst>
            <pc:docMk/>
            <pc:sldMk cId="613088416" sldId="571"/>
            <ac:spMk id="26" creationId="{5EB09EFF-AB56-81AF-87B0-6E9FF89F2DA0}"/>
          </ac:spMkLst>
        </pc:spChg>
        <pc:grpChg chg="mod">
          <ac:chgData name="Nane Kratzke" userId="971be13ff4ee5ef6" providerId="LiveId" clId="{8AE8939E-2760-B242-AB9F-DB1F5B8B6781}" dt="2022-05-06T06:25:16.138" v="411"/>
          <ac:grpSpMkLst>
            <pc:docMk/>
            <pc:sldMk cId="613088416" sldId="571"/>
            <ac:grpSpMk id="17" creationId="{8690E74A-D0DA-4D2E-BD4D-D127D2BBC78F}"/>
          </ac:grpSpMkLst>
        </pc:grpChg>
        <pc:grpChg chg="del mod">
          <ac:chgData name="Nane Kratzke" userId="971be13ff4ee5ef6" providerId="LiveId" clId="{8AE8939E-2760-B242-AB9F-DB1F5B8B6781}" dt="2022-05-06T06:26:03.974" v="457"/>
          <ac:grpSpMkLst>
            <pc:docMk/>
            <pc:sldMk cId="613088416" sldId="571"/>
            <ac:grpSpMk id="21" creationId="{C226CB9C-66FA-419B-5FC7-4E219D3C80A5}"/>
          </ac:grpSpMkLst>
        </pc:grpChg>
        <pc:grpChg chg="del mod">
          <ac:chgData name="Nane Kratzke" userId="971be13ff4ee5ef6" providerId="LiveId" clId="{8AE8939E-2760-B242-AB9F-DB1F5B8B6781}" dt="2022-05-06T06:26:05.109" v="459"/>
          <ac:grpSpMkLst>
            <pc:docMk/>
            <pc:sldMk cId="613088416" sldId="571"/>
            <ac:grpSpMk id="23" creationId="{2C8AA694-4D5B-5E2F-FFAE-70B4D28893BC}"/>
          </ac:grpSpMkLst>
        </pc:grpChg>
        <pc:grpChg chg="mod">
          <ac:chgData name="Nane Kratzke" userId="971be13ff4ee5ef6" providerId="LiveId" clId="{8AE8939E-2760-B242-AB9F-DB1F5B8B6781}" dt="2022-05-06T06:26:05.109" v="459"/>
          <ac:grpSpMkLst>
            <pc:docMk/>
            <pc:sldMk cId="613088416" sldId="571"/>
            <ac:grpSpMk id="25" creationId="{DAA7E1BF-D416-FE4F-C79B-309A583F24E0}"/>
          </ac:grpSpMkLst>
        </pc:grpChg>
        <pc:inkChg chg="del">
          <ac:chgData name="Nane Kratzke" userId="971be13ff4ee5ef6" providerId="LiveId" clId="{8AE8939E-2760-B242-AB9F-DB1F5B8B6781}" dt="2022-05-13T10:11:34.360" v="640" actId="478"/>
          <ac:inkMkLst>
            <pc:docMk/>
            <pc:sldMk cId="613088416" sldId="571"/>
            <ac:inkMk id="7" creationId="{78AC4807-5CA1-3C6E-93AF-80577EDAED85}"/>
          </ac:inkMkLst>
        </pc:inkChg>
        <pc:inkChg chg="add del">
          <ac:chgData name="Nane Kratzke" userId="971be13ff4ee5ef6" providerId="LiveId" clId="{8AE8939E-2760-B242-AB9F-DB1F5B8B6781}" dt="2022-05-06T06:25:52.126" v="450" actId="478"/>
          <ac:inkMkLst>
            <pc:docMk/>
            <pc:sldMk cId="613088416" sldId="571"/>
            <ac:inkMk id="7" creationId="{8F4D6B7C-C2D2-28D0-3DC2-7B3861B05BF6}"/>
          </ac:inkMkLst>
        </pc:inkChg>
        <pc:inkChg chg="add del">
          <ac:chgData name="Nane Kratzke" userId="971be13ff4ee5ef6" providerId="LiveId" clId="{8AE8939E-2760-B242-AB9F-DB1F5B8B6781}" dt="2022-05-06T06:25:56.153" v="452" actId="478"/>
          <ac:inkMkLst>
            <pc:docMk/>
            <pc:sldMk cId="613088416" sldId="571"/>
            <ac:inkMk id="12" creationId="{DDF05F8E-3D79-B5ED-924F-1EEF9E8314C5}"/>
          </ac:inkMkLst>
        </pc:inkChg>
        <pc:inkChg chg="add del">
          <ac:chgData name="Nane Kratzke" userId="971be13ff4ee5ef6" providerId="LiveId" clId="{8AE8939E-2760-B242-AB9F-DB1F5B8B6781}" dt="2022-05-06T06:25:54.039" v="451" actId="478"/>
          <ac:inkMkLst>
            <pc:docMk/>
            <pc:sldMk cId="613088416" sldId="571"/>
            <ac:inkMk id="13" creationId="{5B651B05-5C2C-81D4-D398-427E193D3E22}"/>
          </ac:inkMkLst>
        </pc:inkChg>
        <pc:inkChg chg="add del">
          <ac:chgData name="Nane Kratzke" userId="971be13ff4ee5ef6" providerId="LiveId" clId="{8AE8939E-2760-B242-AB9F-DB1F5B8B6781}" dt="2022-05-06T06:25:50.191" v="449" actId="478"/>
          <ac:inkMkLst>
            <pc:docMk/>
            <pc:sldMk cId="613088416" sldId="571"/>
            <ac:inkMk id="14" creationId="{5A8F5868-381C-757D-0148-1B518F09CE2F}"/>
          </ac:inkMkLst>
        </pc:inkChg>
        <pc:inkChg chg="add mod">
          <ac:chgData name="Nane Kratzke" userId="971be13ff4ee5ef6" providerId="LiveId" clId="{8AE8939E-2760-B242-AB9F-DB1F5B8B6781}" dt="2022-05-06T06:25:16.138" v="411"/>
          <ac:inkMkLst>
            <pc:docMk/>
            <pc:sldMk cId="613088416" sldId="571"/>
            <ac:inkMk id="15" creationId="{FF6A0CF0-75A9-288C-A5BD-AD3DDFD2506F}"/>
          </ac:inkMkLst>
        </pc:inkChg>
        <pc:inkChg chg="add mod">
          <ac:chgData name="Nane Kratzke" userId="971be13ff4ee5ef6" providerId="LiveId" clId="{8AE8939E-2760-B242-AB9F-DB1F5B8B6781}" dt="2022-05-06T06:25:16.138" v="411"/>
          <ac:inkMkLst>
            <pc:docMk/>
            <pc:sldMk cId="613088416" sldId="571"/>
            <ac:inkMk id="16" creationId="{DAF1E618-8CBA-FC6B-CF7B-3543CAD90524}"/>
          </ac:inkMkLst>
        </pc:inkChg>
        <pc:inkChg chg="add mod">
          <ac:chgData name="Nane Kratzke" userId="971be13ff4ee5ef6" providerId="LiveId" clId="{8AE8939E-2760-B242-AB9F-DB1F5B8B6781}" dt="2022-05-06T06:26:05.109" v="459"/>
          <ac:inkMkLst>
            <pc:docMk/>
            <pc:sldMk cId="613088416" sldId="571"/>
            <ac:inkMk id="19" creationId="{60CA89F8-5961-6F37-EEA6-0266375E717E}"/>
          </ac:inkMkLst>
        </pc:inkChg>
        <pc:inkChg chg="add mod">
          <ac:chgData name="Nane Kratzke" userId="971be13ff4ee5ef6" providerId="LiveId" clId="{8AE8939E-2760-B242-AB9F-DB1F5B8B6781}" dt="2022-05-06T06:26:05.109" v="459"/>
          <ac:inkMkLst>
            <pc:docMk/>
            <pc:sldMk cId="613088416" sldId="571"/>
            <ac:inkMk id="20" creationId="{5E32175F-0D16-3A58-8A93-1195DE26F677}"/>
          </ac:inkMkLst>
        </pc:inkChg>
        <pc:inkChg chg="add mod">
          <ac:chgData name="Nane Kratzke" userId="971be13ff4ee5ef6" providerId="LiveId" clId="{8AE8939E-2760-B242-AB9F-DB1F5B8B6781}" dt="2022-05-06T06:26:05.109" v="459"/>
          <ac:inkMkLst>
            <pc:docMk/>
            <pc:sldMk cId="613088416" sldId="571"/>
            <ac:inkMk id="22" creationId="{ACB0CA59-4806-1690-B8FD-26B5ACC2D23D}"/>
          </ac:inkMkLst>
        </pc:inkChg>
        <pc:inkChg chg="add mod">
          <ac:chgData name="Nane Kratzke" userId="971be13ff4ee5ef6" providerId="LiveId" clId="{8AE8939E-2760-B242-AB9F-DB1F5B8B6781}" dt="2022-05-06T06:26:05.109" v="459"/>
          <ac:inkMkLst>
            <pc:docMk/>
            <pc:sldMk cId="613088416" sldId="571"/>
            <ac:inkMk id="24" creationId="{F8FD3986-0503-4B86-C33F-C07BECDDE32C}"/>
          </ac:inkMkLst>
        </pc:inkChg>
      </pc:sldChg>
      <pc:sldChg chg="addSp delSp modSp mod">
        <pc:chgData name="Nane Kratzke" userId="971be13ff4ee5ef6" providerId="LiveId" clId="{8AE8939E-2760-B242-AB9F-DB1F5B8B6781}" dt="2022-05-13T10:11:40.053" v="641" actId="478"/>
        <pc:sldMkLst>
          <pc:docMk/>
          <pc:sldMk cId="2171198472" sldId="572"/>
        </pc:sldMkLst>
        <pc:spChg chg="mod">
          <ac:chgData name="Nane Kratzke" userId="971be13ff4ee5ef6" providerId="LiveId" clId="{8AE8939E-2760-B242-AB9F-DB1F5B8B6781}" dt="2022-05-06T06:30:00.449" v="555" actId="20577"/>
          <ac:spMkLst>
            <pc:docMk/>
            <pc:sldMk cId="2171198472" sldId="572"/>
            <ac:spMk id="5" creationId="{A77090A8-5F75-BE49-AAB2-2F65C25A8030}"/>
          </ac:spMkLst>
        </pc:spChg>
        <pc:spChg chg="add mod">
          <ac:chgData name="Nane Kratzke" userId="971be13ff4ee5ef6" providerId="LiveId" clId="{8AE8939E-2760-B242-AB9F-DB1F5B8B6781}" dt="2022-05-06T06:28:49.426" v="551" actId="1076"/>
          <ac:spMkLst>
            <pc:docMk/>
            <pc:sldMk cId="2171198472" sldId="572"/>
            <ac:spMk id="16" creationId="{AFE0E27F-A606-DD33-FEDE-77205A57E035}"/>
          </ac:spMkLst>
        </pc:spChg>
        <pc:grpChg chg="del mod">
          <ac:chgData name="Nane Kratzke" userId="971be13ff4ee5ef6" providerId="LiveId" clId="{8AE8939E-2760-B242-AB9F-DB1F5B8B6781}" dt="2022-05-06T06:28:03.444" v="524"/>
          <ac:grpSpMkLst>
            <pc:docMk/>
            <pc:sldMk cId="2171198472" sldId="572"/>
            <ac:grpSpMk id="12" creationId="{5FAB326B-4D7B-2496-D2F7-EDFD690211D2}"/>
          </ac:grpSpMkLst>
        </pc:grpChg>
        <pc:grpChg chg="mod">
          <ac:chgData name="Nane Kratzke" userId="971be13ff4ee5ef6" providerId="LiveId" clId="{8AE8939E-2760-B242-AB9F-DB1F5B8B6781}" dt="2022-05-06T06:28:03.444" v="524"/>
          <ac:grpSpMkLst>
            <pc:docMk/>
            <pc:sldMk cId="2171198472" sldId="572"/>
            <ac:grpSpMk id="14" creationId="{70F2097F-2D04-3FD5-43EE-2C53163CE7EF}"/>
          </ac:grpSpMkLst>
        </pc:grpChg>
        <pc:inkChg chg="add mod">
          <ac:chgData name="Nane Kratzke" userId="971be13ff4ee5ef6" providerId="LiveId" clId="{8AE8939E-2760-B242-AB9F-DB1F5B8B6781}" dt="2022-05-06T06:28:03.444" v="524"/>
          <ac:inkMkLst>
            <pc:docMk/>
            <pc:sldMk cId="2171198472" sldId="572"/>
            <ac:inkMk id="7" creationId="{22726E3B-02FE-41D8-E4F5-02657A0C399F}"/>
          </ac:inkMkLst>
        </pc:inkChg>
        <pc:inkChg chg="add mod">
          <ac:chgData name="Nane Kratzke" userId="971be13ff4ee5ef6" providerId="LiveId" clId="{8AE8939E-2760-B242-AB9F-DB1F5B8B6781}" dt="2022-05-06T06:28:03.444" v="524"/>
          <ac:inkMkLst>
            <pc:docMk/>
            <pc:sldMk cId="2171198472" sldId="572"/>
            <ac:inkMk id="10" creationId="{6AFAC664-1988-75B0-BF89-0F7D13175A92}"/>
          </ac:inkMkLst>
        </pc:inkChg>
        <pc:inkChg chg="del">
          <ac:chgData name="Nane Kratzke" userId="971be13ff4ee5ef6" providerId="LiveId" clId="{8AE8939E-2760-B242-AB9F-DB1F5B8B6781}" dt="2022-05-13T10:11:40.053" v="641" actId="478"/>
          <ac:inkMkLst>
            <pc:docMk/>
            <pc:sldMk cId="2171198472" sldId="572"/>
            <ac:inkMk id="12" creationId="{373B2A69-7E13-5E2C-1E8C-513E264BEB93}"/>
          </ac:inkMkLst>
        </pc:inkChg>
        <pc:inkChg chg="add mod">
          <ac:chgData name="Nane Kratzke" userId="971be13ff4ee5ef6" providerId="LiveId" clId="{8AE8939E-2760-B242-AB9F-DB1F5B8B6781}" dt="2022-05-06T06:28:03.444" v="524"/>
          <ac:inkMkLst>
            <pc:docMk/>
            <pc:sldMk cId="2171198472" sldId="572"/>
            <ac:inkMk id="13" creationId="{3BFE051D-B2BA-6460-246F-FC112E277E4E}"/>
          </ac:inkMkLst>
        </pc:inkChg>
        <pc:inkChg chg="add">
          <ac:chgData name="Nane Kratzke" userId="971be13ff4ee5ef6" providerId="LiveId" clId="{8AE8939E-2760-B242-AB9F-DB1F5B8B6781}" dt="2022-05-06T06:29:05.806" v="552" actId="9405"/>
          <ac:inkMkLst>
            <pc:docMk/>
            <pc:sldMk cId="2171198472" sldId="572"/>
            <ac:inkMk id="15" creationId="{8618AE3E-8CE3-D15C-615A-F09F08EF7F41}"/>
          </ac:inkMkLst>
        </pc:inkChg>
        <pc:inkChg chg="add">
          <ac:chgData name="Nane Kratzke" userId="971be13ff4ee5ef6" providerId="LiveId" clId="{8AE8939E-2760-B242-AB9F-DB1F5B8B6781}" dt="2022-05-06T06:29:08.810" v="553" actId="9405"/>
          <ac:inkMkLst>
            <pc:docMk/>
            <pc:sldMk cId="2171198472" sldId="572"/>
            <ac:inkMk id="17" creationId="{5D6A1F0D-AED6-C44D-2F96-A8ACE2218E36}"/>
          </ac:inkMkLst>
        </pc:inkChg>
        <pc:inkChg chg="add">
          <ac:chgData name="Nane Kratzke" userId="971be13ff4ee5ef6" providerId="LiveId" clId="{8AE8939E-2760-B242-AB9F-DB1F5B8B6781}" dt="2022-05-06T06:29:11.791" v="554" actId="9405"/>
          <ac:inkMkLst>
            <pc:docMk/>
            <pc:sldMk cId="2171198472" sldId="572"/>
            <ac:inkMk id="18" creationId="{DCF14717-CFC7-AC61-97C2-4699617E396C}"/>
          </ac:inkMkLst>
        </pc:inkChg>
      </pc:sldChg>
      <pc:sldChg chg="addSp delSp modSp mod">
        <pc:chgData name="Nane Kratzke" userId="971be13ff4ee5ef6" providerId="LiveId" clId="{8AE8939E-2760-B242-AB9F-DB1F5B8B6781}" dt="2022-05-13T10:11:46.285" v="642" actId="478"/>
        <pc:sldMkLst>
          <pc:docMk/>
          <pc:sldMk cId="479184930" sldId="573"/>
        </pc:sldMkLst>
        <pc:spChg chg="mod">
          <ac:chgData name="Nane Kratzke" userId="971be13ff4ee5ef6" providerId="LiveId" clId="{8AE8939E-2760-B242-AB9F-DB1F5B8B6781}" dt="2022-05-06T06:33:26.552" v="561" actId="113"/>
          <ac:spMkLst>
            <pc:docMk/>
            <pc:sldMk cId="479184930" sldId="573"/>
            <ac:spMk id="5" creationId="{A77090A8-5F75-BE49-AAB2-2F65C25A8030}"/>
          </ac:spMkLst>
        </pc:spChg>
        <pc:inkChg chg="add">
          <ac:chgData name="Nane Kratzke" userId="971be13ff4ee5ef6" providerId="LiveId" clId="{8AE8939E-2760-B242-AB9F-DB1F5B8B6781}" dt="2022-05-06T06:31:57.977" v="556" actId="9405"/>
          <ac:inkMkLst>
            <pc:docMk/>
            <pc:sldMk cId="479184930" sldId="573"/>
            <ac:inkMk id="6" creationId="{F2A158AB-C75C-E87A-E620-2568C8B56DB3}"/>
          </ac:inkMkLst>
        </pc:inkChg>
        <pc:inkChg chg="add">
          <ac:chgData name="Nane Kratzke" userId="971be13ff4ee5ef6" providerId="LiveId" clId="{8AE8939E-2760-B242-AB9F-DB1F5B8B6781}" dt="2022-05-06T06:32:00.935" v="557" actId="9405"/>
          <ac:inkMkLst>
            <pc:docMk/>
            <pc:sldMk cId="479184930" sldId="573"/>
            <ac:inkMk id="7" creationId="{3A9FC081-A5B6-3F2D-C1F7-75ED70F463B6}"/>
          </ac:inkMkLst>
        </pc:inkChg>
        <pc:inkChg chg="del">
          <ac:chgData name="Nane Kratzke" userId="971be13ff4ee5ef6" providerId="LiveId" clId="{8AE8939E-2760-B242-AB9F-DB1F5B8B6781}" dt="2022-05-13T10:11:46.285" v="642" actId="478"/>
          <ac:inkMkLst>
            <pc:docMk/>
            <pc:sldMk cId="479184930" sldId="573"/>
            <ac:inkMk id="10" creationId="{4F02918D-AC7A-9E1B-99BD-99AF845BBC0F}"/>
          </ac:inkMkLst>
        </pc:inkChg>
        <pc:inkChg chg="add del">
          <ac:chgData name="Nane Kratzke" userId="971be13ff4ee5ef6" providerId="LiveId" clId="{8AE8939E-2760-B242-AB9F-DB1F5B8B6781}" dt="2022-05-06T06:32:39.449" v="559" actId="9405"/>
          <ac:inkMkLst>
            <pc:docMk/>
            <pc:sldMk cId="479184930" sldId="573"/>
            <ac:inkMk id="10" creationId="{D8B6EE0E-3F08-0396-A306-52EBA3361666}"/>
          </ac:inkMkLst>
        </pc:inkChg>
      </pc:sldChg>
      <pc:sldChg chg="addSp delSp modSp mod">
        <pc:chgData name="Nane Kratzke" userId="971be13ff4ee5ef6" providerId="LiveId" clId="{8AE8939E-2760-B242-AB9F-DB1F5B8B6781}" dt="2022-05-13T10:11:49.030" v="643" actId="478"/>
        <pc:sldMkLst>
          <pc:docMk/>
          <pc:sldMk cId="2599537583" sldId="574"/>
        </pc:sldMkLst>
        <pc:spChg chg="mod">
          <ac:chgData name="Nane Kratzke" userId="971be13ff4ee5ef6" providerId="LiveId" clId="{8AE8939E-2760-B242-AB9F-DB1F5B8B6781}" dt="2022-05-06T06:39:13.577" v="572" actId="14100"/>
          <ac:spMkLst>
            <pc:docMk/>
            <pc:sldMk cId="2599537583" sldId="574"/>
            <ac:spMk id="5" creationId="{A77090A8-5F75-BE49-AAB2-2F65C25A8030}"/>
          </ac:spMkLst>
        </pc:spChg>
        <pc:inkChg chg="add">
          <ac:chgData name="Nane Kratzke" userId="971be13ff4ee5ef6" providerId="LiveId" clId="{8AE8939E-2760-B242-AB9F-DB1F5B8B6781}" dt="2022-05-06T06:37:55.689" v="565" actId="9405"/>
          <ac:inkMkLst>
            <pc:docMk/>
            <pc:sldMk cId="2599537583" sldId="574"/>
            <ac:inkMk id="6" creationId="{C21E239A-29B4-5059-F89D-EB774B438D33}"/>
          </ac:inkMkLst>
        </pc:inkChg>
        <pc:inkChg chg="del">
          <ac:chgData name="Nane Kratzke" userId="971be13ff4ee5ef6" providerId="LiveId" clId="{8AE8939E-2760-B242-AB9F-DB1F5B8B6781}" dt="2022-05-13T10:11:49.030" v="643" actId="478"/>
          <ac:inkMkLst>
            <pc:docMk/>
            <pc:sldMk cId="2599537583" sldId="574"/>
            <ac:inkMk id="7" creationId="{A48CEDA5-A78E-F3F8-171D-69911319013D}"/>
          </ac:inkMkLst>
        </pc:inkChg>
      </pc:sldChg>
      <pc:sldChg chg="delSp mod">
        <pc:chgData name="Nane Kratzke" userId="971be13ff4ee5ef6" providerId="LiveId" clId="{8AE8939E-2760-B242-AB9F-DB1F5B8B6781}" dt="2022-05-13T10:11:54.099" v="644" actId="478"/>
        <pc:sldMkLst>
          <pc:docMk/>
          <pc:sldMk cId="3978717359" sldId="575"/>
        </pc:sldMkLst>
        <pc:inkChg chg="del">
          <ac:chgData name="Nane Kratzke" userId="971be13ff4ee5ef6" providerId="LiveId" clId="{8AE8939E-2760-B242-AB9F-DB1F5B8B6781}" dt="2022-05-13T10:11:54.099" v="644" actId="478"/>
          <ac:inkMkLst>
            <pc:docMk/>
            <pc:sldMk cId="3978717359" sldId="575"/>
            <ac:inkMk id="7" creationId="{DF124B51-A71B-CA7D-0F36-12F59ADFF9B5}"/>
          </ac:inkMkLst>
        </pc:inkChg>
      </pc:sldChg>
      <pc:sldChg chg="delSp modSp mod">
        <pc:chgData name="Nane Kratzke" userId="971be13ff4ee5ef6" providerId="LiveId" clId="{8AE8939E-2760-B242-AB9F-DB1F5B8B6781}" dt="2022-05-13T10:12:34.076" v="652" actId="478"/>
        <pc:sldMkLst>
          <pc:docMk/>
          <pc:sldMk cId="2242678871" sldId="577"/>
        </pc:sldMkLst>
        <pc:spChg chg="mod">
          <ac:chgData name="Nane Kratzke" userId="971be13ff4ee5ef6" providerId="LiveId" clId="{8AE8939E-2760-B242-AB9F-DB1F5B8B6781}" dt="2022-05-06T06:51:45.637" v="591" actId="14100"/>
          <ac:spMkLst>
            <pc:docMk/>
            <pc:sldMk cId="2242678871" sldId="577"/>
            <ac:spMk id="5" creationId="{1F7D597A-1328-384D-BC46-9679E8781D63}"/>
          </ac:spMkLst>
        </pc:spChg>
        <pc:inkChg chg="del">
          <ac:chgData name="Nane Kratzke" userId="971be13ff4ee5ef6" providerId="LiveId" clId="{8AE8939E-2760-B242-AB9F-DB1F5B8B6781}" dt="2022-05-13T10:12:34.076" v="652" actId="478"/>
          <ac:inkMkLst>
            <pc:docMk/>
            <pc:sldMk cId="2242678871" sldId="577"/>
            <ac:inkMk id="6" creationId="{F5F7D478-50B1-E6AB-3CAF-EC711F01EC6B}"/>
          </ac:inkMkLst>
        </pc:inkChg>
      </pc:sldChg>
      <pc:sldChg chg="delSp modSp mod">
        <pc:chgData name="Nane Kratzke" userId="971be13ff4ee5ef6" providerId="LiveId" clId="{8AE8939E-2760-B242-AB9F-DB1F5B8B6781}" dt="2022-05-13T10:12:38.811" v="653" actId="478"/>
        <pc:sldMkLst>
          <pc:docMk/>
          <pc:sldMk cId="2784104494" sldId="578"/>
        </pc:sldMkLst>
        <pc:spChg chg="mod">
          <ac:chgData name="Nane Kratzke" userId="971be13ff4ee5ef6" providerId="LiveId" clId="{8AE8939E-2760-B242-AB9F-DB1F5B8B6781}" dt="2022-05-06T06:54:33.283" v="600" actId="113"/>
          <ac:spMkLst>
            <pc:docMk/>
            <pc:sldMk cId="2784104494" sldId="578"/>
            <ac:spMk id="5" creationId="{A77090A8-5F75-BE49-AAB2-2F65C25A8030}"/>
          </ac:spMkLst>
        </pc:spChg>
        <pc:inkChg chg="del">
          <ac:chgData name="Nane Kratzke" userId="971be13ff4ee5ef6" providerId="LiveId" clId="{8AE8939E-2760-B242-AB9F-DB1F5B8B6781}" dt="2022-05-13T10:12:38.811" v="653" actId="478"/>
          <ac:inkMkLst>
            <pc:docMk/>
            <pc:sldMk cId="2784104494" sldId="578"/>
            <ac:inkMk id="6" creationId="{4C898DEB-D3A2-14B8-01CD-B3A6501BBD94}"/>
          </ac:inkMkLst>
        </pc:inkChg>
      </pc:sldChg>
      <pc:sldChg chg="delSp mod">
        <pc:chgData name="Nane Kratzke" userId="971be13ff4ee5ef6" providerId="LiveId" clId="{8AE8939E-2760-B242-AB9F-DB1F5B8B6781}" dt="2022-05-13T10:12:47.395" v="654" actId="478"/>
        <pc:sldMkLst>
          <pc:docMk/>
          <pc:sldMk cId="4236033102" sldId="580"/>
        </pc:sldMkLst>
        <pc:inkChg chg="del">
          <ac:chgData name="Nane Kratzke" userId="971be13ff4ee5ef6" providerId="LiveId" clId="{8AE8939E-2760-B242-AB9F-DB1F5B8B6781}" dt="2022-05-13T10:12:47.395" v="654" actId="478"/>
          <ac:inkMkLst>
            <pc:docMk/>
            <pc:sldMk cId="4236033102" sldId="580"/>
            <ac:inkMk id="5" creationId="{0769A73F-1E7D-BB2D-F520-035B757D9FD1}"/>
          </ac:inkMkLst>
        </pc:inkChg>
      </pc:sldChg>
      <pc:sldChg chg="delSp modSp mod">
        <pc:chgData name="Nane Kratzke" userId="971be13ff4ee5ef6" providerId="LiveId" clId="{8AE8939E-2760-B242-AB9F-DB1F5B8B6781}" dt="2022-05-13T10:12:51.052" v="655" actId="478"/>
        <pc:sldMkLst>
          <pc:docMk/>
          <pc:sldMk cId="3016536141" sldId="581"/>
        </pc:sldMkLst>
        <pc:spChg chg="mod">
          <ac:chgData name="Nane Kratzke" userId="971be13ff4ee5ef6" providerId="LiveId" clId="{8AE8939E-2760-B242-AB9F-DB1F5B8B6781}" dt="2022-05-06T06:58:29.288" v="602" actId="113"/>
          <ac:spMkLst>
            <pc:docMk/>
            <pc:sldMk cId="3016536141" sldId="581"/>
            <ac:spMk id="7" creationId="{A1B804D6-A497-EA43-8748-3013462EADDF}"/>
          </ac:spMkLst>
        </pc:spChg>
        <pc:inkChg chg="del">
          <ac:chgData name="Nane Kratzke" userId="971be13ff4ee5ef6" providerId="LiveId" clId="{8AE8939E-2760-B242-AB9F-DB1F5B8B6781}" dt="2022-05-13T10:12:51.052" v="655" actId="478"/>
          <ac:inkMkLst>
            <pc:docMk/>
            <pc:sldMk cId="3016536141" sldId="581"/>
            <ac:inkMk id="5" creationId="{6F81A008-3C85-CCEC-E1D6-DD32C86E027B}"/>
          </ac:inkMkLst>
        </pc:inkChg>
      </pc:sldChg>
      <pc:sldChg chg="delSp modSp mod">
        <pc:chgData name="Nane Kratzke" userId="971be13ff4ee5ef6" providerId="LiveId" clId="{8AE8939E-2760-B242-AB9F-DB1F5B8B6781}" dt="2022-05-13T10:12:54.967" v="656" actId="478"/>
        <pc:sldMkLst>
          <pc:docMk/>
          <pc:sldMk cId="2216567192" sldId="582"/>
        </pc:sldMkLst>
        <pc:spChg chg="mod">
          <ac:chgData name="Nane Kratzke" userId="971be13ff4ee5ef6" providerId="LiveId" clId="{8AE8939E-2760-B242-AB9F-DB1F5B8B6781}" dt="2022-05-06T07:01:28.243" v="612" actId="113"/>
          <ac:spMkLst>
            <pc:docMk/>
            <pc:sldMk cId="2216567192" sldId="582"/>
            <ac:spMk id="6" creationId="{2A1663B8-9027-3141-BB4D-CFAFC91A18D7}"/>
          </ac:spMkLst>
        </pc:spChg>
        <pc:inkChg chg="del">
          <ac:chgData name="Nane Kratzke" userId="971be13ff4ee5ef6" providerId="LiveId" clId="{8AE8939E-2760-B242-AB9F-DB1F5B8B6781}" dt="2022-05-13T10:12:54.967" v="656" actId="478"/>
          <ac:inkMkLst>
            <pc:docMk/>
            <pc:sldMk cId="2216567192" sldId="582"/>
            <ac:inkMk id="5" creationId="{E8489A8A-560A-AAE0-7FB0-F3715CF7C2D5}"/>
          </ac:inkMkLst>
        </pc:inkChg>
      </pc:sldChg>
      <pc:sldChg chg="addSp delSp modSp mod">
        <pc:chgData name="Nane Kratzke" userId="971be13ff4ee5ef6" providerId="LiveId" clId="{8AE8939E-2760-B242-AB9F-DB1F5B8B6781}" dt="2022-05-13T10:13:00.063" v="657" actId="478"/>
        <pc:sldMkLst>
          <pc:docMk/>
          <pc:sldMk cId="3535080844" sldId="583"/>
        </pc:sldMkLst>
        <pc:spChg chg="mod">
          <ac:chgData name="Nane Kratzke" userId="971be13ff4ee5ef6" providerId="LiveId" clId="{8AE8939E-2760-B242-AB9F-DB1F5B8B6781}" dt="2022-05-06T07:03:52.763" v="629" actId="113"/>
          <ac:spMkLst>
            <pc:docMk/>
            <pc:sldMk cId="3535080844" sldId="583"/>
            <ac:spMk id="6" creationId="{782EF8D8-7EBA-7E43-90A3-C8139DA87067}"/>
          </ac:spMkLst>
        </pc:spChg>
        <pc:inkChg chg="add">
          <ac:chgData name="Nane Kratzke" userId="971be13ff4ee5ef6" providerId="LiveId" clId="{8AE8939E-2760-B242-AB9F-DB1F5B8B6781}" dt="2022-05-06T07:03:09.067" v="622" actId="9405"/>
          <ac:inkMkLst>
            <pc:docMk/>
            <pc:sldMk cId="3535080844" sldId="583"/>
            <ac:inkMk id="5" creationId="{3E8EA85F-E5D8-72E7-CFB7-071E28658D3B}"/>
          </ac:inkMkLst>
        </pc:inkChg>
        <pc:inkChg chg="add">
          <ac:chgData name="Nane Kratzke" userId="971be13ff4ee5ef6" providerId="LiveId" clId="{8AE8939E-2760-B242-AB9F-DB1F5B8B6781}" dt="2022-05-06T07:03:13.296" v="623" actId="9405"/>
          <ac:inkMkLst>
            <pc:docMk/>
            <pc:sldMk cId="3535080844" sldId="583"/>
            <ac:inkMk id="7" creationId="{B7C2EF47-15F5-5C80-1A5B-7C325EF34DB3}"/>
          </ac:inkMkLst>
        </pc:inkChg>
        <pc:inkChg chg="add">
          <ac:chgData name="Nane Kratzke" userId="971be13ff4ee5ef6" providerId="LiveId" clId="{8AE8939E-2760-B242-AB9F-DB1F5B8B6781}" dt="2022-05-06T07:03:17.358" v="624" actId="9405"/>
          <ac:inkMkLst>
            <pc:docMk/>
            <pc:sldMk cId="3535080844" sldId="583"/>
            <ac:inkMk id="9" creationId="{D6A3A870-C5C9-E600-760D-75C95E825F72}"/>
          </ac:inkMkLst>
        </pc:inkChg>
        <pc:inkChg chg="add">
          <ac:chgData name="Nane Kratzke" userId="971be13ff4ee5ef6" providerId="LiveId" clId="{8AE8939E-2760-B242-AB9F-DB1F5B8B6781}" dt="2022-05-06T07:03:20.812" v="625" actId="9405"/>
          <ac:inkMkLst>
            <pc:docMk/>
            <pc:sldMk cId="3535080844" sldId="583"/>
            <ac:inkMk id="13" creationId="{97518440-94D1-9C9C-6D49-0FBD68E5F7D0}"/>
          </ac:inkMkLst>
        </pc:inkChg>
        <pc:inkChg chg="del">
          <ac:chgData name="Nane Kratzke" userId="971be13ff4ee5ef6" providerId="LiveId" clId="{8AE8939E-2760-B242-AB9F-DB1F5B8B6781}" dt="2022-05-13T10:13:00.063" v="657" actId="478"/>
          <ac:inkMkLst>
            <pc:docMk/>
            <pc:sldMk cId="3535080844" sldId="583"/>
            <ac:inkMk id="15" creationId="{61563250-4751-F30D-2FC7-B1FC5EFD857D}"/>
          </ac:inkMkLst>
        </pc:inkChg>
      </pc:sldChg>
      <pc:sldChg chg="delSp mod">
        <pc:chgData name="Nane Kratzke" userId="971be13ff4ee5ef6" providerId="LiveId" clId="{8AE8939E-2760-B242-AB9F-DB1F5B8B6781}" dt="2022-05-13T10:10:58.033" v="635" actId="478"/>
        <pc:sldMkLst>
          <pc:docMk/>
          <pc:sldMk cId="37551011" sldId="585"/>
        </pc:sldMkLst>
        <pc:inkChg chg="del">
          <ac:chgData name="Nane Kratzke" userId="971be13ff4ee5ef6" providerId="LiveId" clId="{8AE8939E-2760-B242-AB9F-DB1F5B8B6781}" dt="2022-05-13T10:10:58.033" v="635" actId="478"/>
          <ac:inkMkLst>
            <pc:docMk/>
            <pc:sldMk cId="37551011" sldId="585"/>
            <ac:inkMk id="7" creationId="{E558642D-CEED-EB36-92B0-96AC7F41F847}"/>
          </ac:inkMkLst>
        </pc:inkChg>
      </pc:sldChg>
      <pc:sldChg chg="delSp mod">
        <pc:chgData name="Nane Kratzke" userId="971be13ff4ee5ef6" providerId="LiveId" clId="{8AE8939E-2760-B242-AB9F-DB1F5B8B6781}" dt="2022-05-13T10:11:23.919" v="638" actId="478"/>
        <pc:sldMkLst>
          <pc:docMk/>
          <pc:sldMk cId="4182623643" sldId="586"/>
        </pc:sldMkLst>
        <pc:inkChg chg="del">
          <ac:chgData name="Nane Kratzke" userId="971be13ff4ee5ef6" providerId="LiveId" clId="{8AE8939E-2760-B242-AB9F-DB1F5B8B6781}" dt="2022-05-13T10:11:23.919" v="638" actId="478"/>
          <ac:inkMkLst>
            <pc:docMk/>
            <pc:sldMk cId="4182623643" sldId="586"/>
            <ac:inkMk id="19" creationId="{7882DE77-D8A5-D5E9-7F84-12A00F905C02}"/>
          </ac:inkMkLst>
        </pc:inkChg>
      </pc:sldChg>
      <pc:sldChg chg="delSp mod">
        <pc:chgData name="Nane Kratzke" userId="971be13ff4ee5ef6" providerId="LiveId" clId="{8AE8939E-2760-B242-AB9F-DB1F5B8B6781}" dt="2022-05-13T10:12:22.972" v="649" actId="478"/>
        <pc:sldMkLst>
          <pc:docMk/>
          <pc:sldMk cId="4184322333" sldId="587"/>
        </pc:sldMkLst>
        <pc:inkChg chg="del">
          <ac:chgData name="Nane Kratzke" userId="971be13ff4ee5ef6" providerId="LiveId" clId="{8AE8939E-2760-B242-AB9F-DB1F5B8B6781}" dt="2022-05-13T10:12:22.972" v="649" actId="478"/>
          <ac:inkMkLst>
            <pc:docMk/>
            <pc:sldMk cId="4184322333" sldId="587"/>
            <ac:inkMk id="7" creationId="{3731DC4B-ED7C-EAE7-F3AB-311BDCA811AF}"/>
          </ac:inkMkLst>
        </pc:inkChg>
      </pc:sldChg>
      <pc:sldChg chg="delSp mod">
        <pc:chgData name="Nane Kratzke" userId="971be13ff4ee5ef6" providerId="LiveId" clId="{8AE8939E-2760-B242-AB9F-DB1F5B8B6781}" dt="2022-05-13T10:12:27.089" v="650" actId="478"/>
        <pc:sldMkLst>
          <pc:docMk/>
          <pc:sldMk cId="3378254767" sldId="589"/>
        </pc:sldMkLst>
        <pc:inkChg chg="del">
          <ac:chgData name="Nane Kratzke" userId="971be13ff4ee5ef6" providerId="LiveId" clId="{8AE8939E-2760-B242-AB9F-DB1F5B8B6781}" dt="2022-05-13T10:12:27.089" v="650" actId="478"/>
          <ac:inkMkLst>
            <pc:docMk/>
            <pc:sldMk cId="3378254767" sldId="589"/>
            <ac:inkMk id="5" creationId="{8F8F62BA-E98E-3F8E-06EE-1598C2497EDF}"/>
          </ac:inkMkLst>
        </pc:inkChg>
      </pc:sldChg>
      <pc:sldChg chg="delSp modSp mod">
        <pc:chgData name="Nane Kratzke" userId="971be13ff4ee5ef6" providerId="LiveId" clId="{8AE8939E-2760-B242-AB9F-DB1F5B8B6781}" dt="2022-05-13T10:12:30.824" v="651" actId="478"/>
        <pc:sldMkLst>
          <pc:docMk/>
          <pc:sldMk cId="2326429482" sldId="590"/>
        </pc:sldMkLst>
        <pc:spChg chg="mod">
          <ac:chgData name="Nane Kratzke" userId="971be13ff4ee5ef6" providerId="LiveId" clId="{8AE8939E-2760-B242-AB9F-DB1F5B8B6781}" dt="2022-05-06T06:49:35.008" v="580" actId="207"/>
          <ac:spMkLst>
            <pc:docMk/>
            <pc:sldMk cId="2326429482" sldId="590"/>
            <ac:spMk id="5" creationId="{1F7D597A-1328-384D-BC46-9679E8781D63}"/>
          </ac:spMkLst>
        </pc:spChg>
        <pc:inkChg chg="del">
          <ac:chgData name="Nane Kratzke" userId="971be13ff4ee5ef6" providerId="LiveId" clId="{8AE8939E-2760-B242-AB9F-DB1F5B8B6781}" dt="2022-05-13T10:12:30.824" v="651" actId="478"/>
          <ac:inkMkLst>
            <pc:docMk/>
            <pc:sldMk cId="2326429482" sldId="590"/>
            <ac:inkMk id="6" creationId="{ABD4D74B-3E1F-A98F-233A-261B48BA8669}"/>
          </ac:inkMkLst>
        </pc:inkChg>
      </pc:sldChg>
      <pc:sldChg chg="delSp mod">
        <pc:chgData name="Nane Kratzke" userId="971be13ff4ee5ef6" providerId="LiveId" clId="{8AE8939E-2760-B242-AB9F-DB1F5B8B6781}" dt="2022-05-13T10:13:10.898" v="659" actId="478"/>
        <pc:sldMkLst>
          <pc:docMk/>
          <pc:sldMk cId="2414142745" sldId="591"/>
        </pc:sldMkLst>
        <pc:inkChg chg="del">
          <ac:chgData name="Nane Kratzke" userId="971be13ff4ee5ef6" providerId="LiveId" clId="{8AE8939E-2760-B242-AB9F-DB1F5B8B6781}" dt="2022-05-13T10:13:10.898" v="659" actId="478"/>
          <ac:inkMkLst>
            <pc:docMk/>
            <pc:sldMk cId="2414142745" sldId="591"/>
            <ac:inkMk id="5" creationId="{B16CD543-C546-85B6-2D64-9AA87900F573}"/>
          </ac:inkMkLst>
        </pc:inkChg>
      </pc:sldChg>
      <pc:sldChg chg="delSp mod">
        <pc:chgData name="Nane Kratzke" userId="971be13ff4ee5ef6" providerId="LiveId" clId="{8AE8939E-2760-B242-AB9F-DB1F5B8B6781}" dt="2022-05-13T10:13:05.401" v="658" actId="478"/>
        <pc:sldMkLst>
          <pc:docMk/>
          <pc:sldMk cId="2600768210" sldId="592"/>
        </pc:sldMkLst>
        <pc:inkChg chg="del">
          <ac:chgData name="Nane Kratzke" userId="971be13ff4ee5ef6" providerId="LiveId" clId="{8AE8939E-2760-B242-AB9F-DB1F5B8B6781}" dt="2022-05-13T10:13:05.401" v="658" actId="478"/>
          <ac:inkMkLst>
            <pc:docMk/>
            <pc:sldMk cId="2600768210" sldId="592"/>
            <ac:inkMk id="5" creationId="{4CAD7427-005B-7960-12CA-06015D01526A}"/>
          </ac:inkMkLst>
        </pc:inkChg>
      </pc:sldChg>
      <pc:sldChg chg="delSp mod">
        <pc:chgData name="Nane Kratzke" userId="971be13ff4ee5ef6" providerId="LiveId" clId="{8AE8939E-2760-B242-AB9F-DB1F5B8B6781}" dt="2022-05-13T10:13:19.673" v="661" actId="478"/>
        <pc:sldMkLst>
          <pc:docMk/>
          <pc:sldMk cId="1131420915" sldId="593"/>
        </pc:sldMkLst>
        <pc:inkChg chg="del">
          <ac:chgData name="Nane Kratzke" userId="971be13ff4ee5ef6" providerId="LiveId" clId="{8AE8939E-2760-B242-AB9F-DB1F5B8B6781}" dt="2022-05-13T10:13:19.673" v="661" actId="478"/>
          <ac:inkMkLst>
            <pc:docMk/>
            <pc:sldMk cId="1131420915" sldId="593"/>
            <ac:inkMk id="5" creationId="{97D2ED83-0E6E-E635-9F9C-D5800D672D03}"/>
          </ac:inkMkLst>
        </pc:inkChg>
      </pc:sldChg>
      <pc:sldChg chg="delSp mod">
        <pc:chgData name="Nane Kratzke" userId="971be13ff4ee5ef6" providerId="LiveId" clId="{8AE8939E-2760-B242-AB9F-DB1F5B8B6781}" dt="2022-05-13T10:13:24.442" v="662" actId="478"/>
        <pc:sldMkLst>
          <pc:docMk/>
          <pc:sldMk cId="4190664350" sldId="597"/>
        </pc:sldMkLst>
        <pc:inkChg chg="del">
          <ac:chgData name="Nane Kratzke" userId="971be13ff4ee5ef6" providerId="LiveId" clId="{8AE8939E-2760-B242-AB9F-DB1F5B8B6781}" dt="2022-05-13T10:13:24.442" v="662" actId="478"/>
          <ac:inkMkLst>
            <pc:docMk/>
            <pc:sldMk cId="4190664350" sldId="597"/>
            <ac:inkMk id="5" creationId="{514EE4F4-635A-7002-C6E3-D4014CFE5AEE}"/>
          </ac:inkMkLst>
        </pc:inkChg>
      </pc:sldChg>
      <pc:sldChg chg="delSp modSp mod">
        <pc:chgData name="Nane Kratzke" userId="971be13ff4ee5ef6" providerId="LiveId" clId="{8AE8939E-2760-B242-AB9F-DB1F5B8B6781}" dt="2022-05-13T10:12:00.551" v="645" actId="478"/>
        <pc:sldMkLst>
          <pc:docMk/>
          <pc:sldMk cId="3960436354" sldId="598"/>
        </pc:sldMkLst>
        <pc:spChg chg="mod">
          <ac:chgData name="Nane Kratzke" userId="971be13ff4ee5ef6" providerId="LiveId" clId="{8AE8939E-2760-B242-AB9F-DB1F5B8B6781}" dt="2022-05-06T06:42:00.536" v="574" actId="113"/>
          <ac:spMkLst>
            <pc:docMk/>
            <pc:sldMk cId="3960436354" sldId="598"/>
            <ac:spMk id="5" creationId="{A77090A8-5F75-BE49-AAB2-2F65C25A8030}"/>
          </ac:spMkLst>
        </pc:spChg>
        <pc:inkChg chg="del">
          <ac:chgData name="Nane Kratzke" userId="971be13ff4ee5ef6" providerId="LiveId" clId="{8AE8939E-2760-B242-AB9F-DB1F5B8B6781}" dt="2022-05-13T10:12:00.551" v="645" actId="478"/>
          <ac:inkMkLst>
            <pc:docMk/>
            <pc:sldMk cId="3960436354" sldId="598"/>
            <ac:inkMk id="6" creationId="{BB70FE4A-BF20-23BA-085F-087DE6DBFC12}"/>
          </ac:inkMkLst>
        </pc:inkChg>
      </pc:sldChg>
      <pc:sldChg chg="delSp mod">
        <pc:chgData name="Nane Kratzke" userId="971be13ff4ee5ef6" providerId="LiveId" clId="{8AE8939E-2760-B242-AB9F-DB1F5B8B6781}" dt="2022-05-13T10:12:05.905" v="646" actId="478"/>
        <pc:sldMkLst>
          <pc:docMk/>
          <pc:sldMk cId="3809587977" sldId="599"/>
        </pc:sldMkLst>
        <pc:inkChg chg="del">
          <ac:chgData name="Nane Kratzke" userId="971be13ff4ee5ef6" providerId="LiveId" clId="{8AE8939E-2760-B242-AB9F-DB1F5B8B6781}" dt="2022-05-13T10:12:05.905" v="646" actId="478"/>
          <ac:inkMkLst>
            <pc:docMk/>
            <pc:sldMk cId="3809587977" sldId="599"/>
            <ac:inkMk id="6" creationId="{D7A5E33B-79FE-EBF6-310B-118E0AD812B0}"/>
          </ac:inkMkLst>
        </pc:inkChg>
      </pc:sldChg>
      <pc:sldChg chg="delSp modSp mod">
        <pc:chgData name="Nane Kratzke" userId="971be13ff4ee5ef6" providerId="LiveId" clId="{8AE8939E-2760-B242-AB9F-DB1F5B8B6781}" dt="2022-05-13T10:12:11.677" v="647" actId="478"/>
        <pc:sldMkLst>
          <pc:docMk/>
          <pc:sldMk cId="3452727480" sldId="600"/>
        </pc:sldMkLst>
        <pc:spChg chg="mod">
          <ac:chgData name="Nane Kratzke" userId="971be13ff4ee5ef6" providerId="LiveId" clId="{8AE8939E-2760-B242-AB9F-DB1F5B8B6781}" dt="2022-05-06T06:44:29.724" v="578" actId="113"/>
          <ac:spMkLst>
            <pc:docMk/>
            <pc:sldMk cId="3452727480" sldId="600"/>
            <ac:spMk id="5" creationId="{A77090A8-5F75-BE49-AAB2-2F65C25A8030}"/>
          </ac:spMkLst>
        </pc:spChg>
        <pc:inkChg chg="del">
          <ac:chgData name="Nane Kratzke" userId="971be13ff4ee5ef6" providerId="LiveId" clId="{8AE8939E-2760-B242-AB9F-DB1F5B8B6781}" dt="2022-05-13T10:12:11.677" v="647" actId="478"/>
          <ac:inkMkLst>
            <pc:docMk/>
            <pc:sldMk cId="3452727480" sldId="600"/>
            <ac:inkMk id="6" creationId="{8559A615-1FA6-BD63-09C5-BC645FCEC701}"/>
          </ac:inkMkLst>
        </pc:inkChg>
      </pc:sldChg>
      <pc:sldChg chg="delSp mod">
        <pc:chgData name="Nane Kratzke" userId="971be13ff4ee5ef6" providerId="LiveId" clId="{8AE8939E-2760-B242-AB9F-DB1F5B8B6781}" dt="2022-05-13T10:12:18.731" v="648" actId="478"/>
        <pc:sldMkLst>
          <pc:docMk/>
          <pc:sldMk cId="3923757959" sldId="601"/>
        </pc:sldMkLst>
        <pc:inkChg chg="del">
          <ac:chgData name="Nane Kratzke" userId="971be13ff4ee5ef6" providerId="LiveId" clId="{8AE8939E-2760-B242-AB9F-DB1F5B8B6781}" dt="2022-05-13T10:12:18.731" v="648" actId="478"/>
          <ac:inkMkLst>
            <pc:docMk/>
            <pc:sldMk cId="3923757959" sldId="601"/>
            <ac:inkMk id="10" creationId="{B7089C5A-4485-915B-CCF5-94DFF144BC56}"/>
          </ac:inkMkLst>
        </pc:inkChg>
      </pc:sldChg>
      <pc:sldChg chg="addSp delSp modSp add mod">
        <pc:chgData name="Nane Kratzke" userId="971be13ff4ee5ef6" providerId="LiveId" clId="{8AE8939E-2760-B242-AB9F-DB1F5B8B6781}" dt="2022-04-29T07:38:51.854" v="111"/>
        <pc:sldMkLst>
          <pc:docMk/>
          <pc:sldMk cId="3687735957" sldId="603"/>
        </pc:sldMkLst>
        <pc:spChg chg="mod">
          <ac:chgData name="Nane Kratzke" userId="971be13ff4ee5ef6" providerId="LiveId" clId="{8AE8939E-2760-B242-AB9F-DB1F5B8B6781}" dt="2022-04-29T07:37:31.359" v="89" actId="20577"/>
          <ac:spMkLst>
            <pc:docMk/>
            <pc:sldMk cId="3687735957" sldId="603"/>
            <ac:spMk id="7" creationId="{73783002-C4D8-DF48-9721-19DA2608B254}"/>
          </ac:spMkLst>
        </pc:spChg>
        <pc:spChg chg="add mod">
          <ac:chgData name="Nane Kratzke" userId="971be13ff4ee5ef6" providerId="LiveId" clId="{8AE8939E-2760-B242-AB9F-DB1F5B8B6781}" dt="2022-04-29T07:38:29.063" v="101" actId="1076"/>
          <ac:spMkLst>
            <pc:docMk/>
            <pc:sldMk cId="3687735957" sldId="603"/>
            <ac:spMk id="8" creationId="{48DD6404-F776-016C-E400-D4FF9DD5BBC9}"/>
          </ac:spMkLst>
        </pc:spChg>
        <pc:spChg chg="del">
          <ac:chgData name="Nane Kratzke" userId="971be13ff4ee5ef6" providerId="LiveId" clId="{8AE8939E-2760-B242-AB9F-DB1F5B8B6781}" dt="2022-04-29T07:37:15.226" v="65" actId="478"/>
          <ac:spMkLst>
            <pc:docMk/>
            <pc:sldMk cId="3687735957" sldId="603"/>
            <ac:spMk id="15" creationId="{58AFCAEE-AB46-6642-8615-386518CAE381}"/>
          </ac:spMkLst>
        </pc:spChg>
        <pc:grpChg chg="del mod">
          <ac:chgData name="Nane Kratzke" userId="971be13ff4ee5ef6" providerId="LiveId" clId="{8AE8939E-2760-B242-AB9F-DB1F5B8B6781}" dt="2022-04-29T07:38:46.466" v="108"/>
          <ac:grpSpMkLst>
            <pc:docMk/>
            <pc:sldMk cId="3687735957" sldId="603"/>
            <ac:grpSpMk id="10" creationId="{D7B9C58F-2975-4067-3630-2EB23BCA115A}"/>
          </ac:grpSpMkLst>
        </pc:grpChg>
        <pc:grpChg chg="del mod">
          <ac:chgData name="Nane Kratzke" userId="971be13ff4ee5ef6" providerId="LiveId" clId="{8AE8939E-2760-B242-AB9F-DB1F5B8B6781}" dt="2022-04-29T07:38:51.854" v="111"/>
          <ac:grpSpMkLst>
            <pc:docMk/>
            <pc:sldMk cId="3687735957" sldId="603"/>
            <ac:grpSpMk id="12" creationId="{7BC74242-7D83-C726-C32B-D1EE4498E70C}"/>
          </ac:grpSpMkLst>
        </pc:grpChg>
        <pc:grpChg chg="mod">
          <ac:chgData name="Nane Kratzke" userId="971be13ff4ee5ef6" providerId="LiveId" clId="{8AE8939E-2760-B242-AB9F-DB1F5B8B6781}" dt="2022-04-29T07:38:51.854" v="111"/>
          <ac:grpSpMkLst>
            <pc:docMk/>
            <pc:sldMk cId="3687735957" sldId="603"/>
            <ac:grpSpMk id="16" creationId="{E5715BCD-6F82-9B2B-DE10-DA29D1E0C13A}"/>
          </ac:grpSpMkLst>
        </pc:grpChg>
        <pc:picChg chg="mod">
          <ac:chgData name="Nane Kratzke" userId="971be13ff4ee5ef6" providerId="LiveId" clId="{8AE8939E-2760-B242-AB9F-DB1F5B8B6781}" dt="2022-04-29T07:38:33.066" v="102" actId="14100"/>
          <ac:picMkLst>
            <pc:docMk/>
            <pc:sldMk cId="3687735957" sldId="603"/>
            <ac:picMk id="4" creationId="{534EC0F1-56E5-A05F-88A9-8E4FB7BB4027}"/>
          </ac:picMkLst>
        </pc:picChg>
        <pc:inkChg chg="add mod">
          <ac:chgData name="Nane Kratzke" userId="971be13ff4ee5ef6" providerId="LiveId" clId="{8AE8939E-2760-B242-AB9F-DB1F5B8B6781}" dt="2022-04-29T07:38:51.854" v="111"/>
          <ac:inkMkLst>
            <pc:docMk/>
            <pc:sldMk cId="3687735957" sldId="603"/>
            <ac:inkMk id="2" creationId="{B2370593-32D8-4738-56CA-89618FB7DECB}"/>
          </ac:inkMkLst>
        </pc:inkChg>
        <pc:inkChg chg="add mod">
          <ac:chgData name="Nane Kratzke" userId="971be13ff4ee5ef6" providerId="LiveId" clId="{8AE8939E-2760-B242-AB9F-DB1F5B8B6781}" dt="2022-04-29T07:38:51.854" v="111"/>
          <ac:inkMkLst>
            <pc:docMk/>
            <pc:sldMk cId="3687735957" sldId="603"/>
            <ac:inkMk id="5" creationId="{202A16CC-5533-EEA5-9E2B-6F545F1D58A3}"/>
          </ac:inkMkLst>
        </pc:inkChg>
        <pc:inkChg chg="add mod">
          <ac:chgData name="Nane Kratzke" userId="971be13ff4ee5ef6" providerId="LiveId" clId="{8AE8939E-2760-B242-AB9F-DB1F5B8B6781}" dt="2022-04-29T07:38:51.854" v="111"/>
          <ac:inkMkLst>
            <pc:docMk/>
            <pc:sldMk cId="3687735957" sldId="603"/>
            <ac:inkMk id="9" creationId="{77C1AFBF-335F-5FC1-49A7-477E27D896C0}"/>
          </ac:inkMkLst>
        </pc:inkChg>
        <pc:inkChg chg="add mod">
          <ac:chgData name="Nane Kratzke" userId="971be13ff4ee5ef6" providerId="LiveId" clId="{8AE8939E-2760-B242-AB9F-DB1F5B8B6781}" dt="2022-04-29T07:38:51.854" v="111"/>
          <ac:inkMkLst>
            <pc:docMk/>
            <pc:sldMk cId="3687735957" sldId="603"/>
            <ac:inkMk id="11" creationId="{44414541-892F-52C4-5011-C82F0C453018}"/>
          </ac:inkMkLst>
        </pc:inkChg>
        <pc:inkChg chg="add mod">
          <ac:chgData name="Nane Kratzke" userId="971be13ff4ee5ef6" providerId="LiveId" clId="{8AE8939E-2760-B242-AB9F-DB1F5B8B6781}" dt="2022-04-29T07:38:51.854" v="111"/>
          <ac:inkMkLst>
            <pc:docMk/>
            <pc:sldMk cId="3687735957" sldId="603"/>
            <ac:inkMk id="13" creationId="{B3D9A114-3A84-AF13-88F3-7D346D67D8D7}"/>
          </ac:inkMkLst>
        </pc:inkChg>
        <pc:inkChg chg="add mod">
          <ac:chgData name="Nane Kratzke" userId="971be13ff4ee5ef6" providerId="LiveId" clId="{8AE8939E-2760-B242-AB9F-DB1F5B8B6781}" dt="2022-04-29T07:38:51.854" v="111"/>
          <ac:inkMkLst>
            <pc:docMk/>
            <pc:sldMk cId="3687735957" sldId="603"/>
            <ac:inkMk id="14" creationId="{AAE8FAE5-688F-700D-7CF1-9D3F5E8A4446}"/>
          </ac:inkMkLst>
        </pc:inkChg>
      </pc:sldChg>
      <pc:sldChg chg="addSp modSp new mod">
        <pc:chgData name="Nane Kratzke" userId="971be13ff4ee5ef6" providerId="LiveId" clId="{8AE8939E-2760-B242-AB9F-DB1F5B8B6781}" dt="2022-05-06T06:09:15.960" v="373" actId="9405"/>
        <pc:sldMkLst>
          <pc:docMk/>
          <pc:sldMk cId="3938031494" sldId="604"/>
        </pc:sldMkLst>
        <pc:picChg chg="add mod">
          <ac:chgData name="Nane Kratzke" userId="971be13ff4ee5ef6" providerId="LiveId" clId="{8AE8939E-2760-B242-AB9F-DB1F5B8B6781}" dt="2022-05-06T06:07:08.598" v="362" actId="1076"/>
          <ac:picMkLst>
            <pc:docMk/>
            <pc:sldMk cId="3938031494" sldId="604"/>
            <ac:picMk id="5" creationId="{9372FE4C-69C1-734D-EEA7-55A78D5A0096}"/>
          </ac:picMkLst>
        </pc:picChg>
        <pc:picChg chg="add mod">
          <ac:chgData name="Nane Kratzke" userId="971be13ff4ee5ef6" providerId="LiveId" clId="{8AE8939E-2760-B242-AB9F-DB1F5B8B6781}" dt="2022-05-06T06:09:02.448" v="371" actId="688"/>
          <ac:picMkLst>
            <pc:docMk/>
            <pc:sldMk cId="3938031494" sldId="604"/>
            <ac:picMk id="8" creationId="{BD5AFFF3-3820-A260-7161-A86D4C62CF66}"/>
          </ac:picMkLst>
        </pc:picChg>
        <pc:inkChg chg="add">
          <ac:chgData name="Nane Kratzke" userId="971be13ff4ee5ef6" providerId="LiveId" clId="{8AE8939E-2760-B242-AB9F-DB1F5B8B6781}" dt="2022-05-06T06:07:19.466" v="363" actId="9405"/>
          <ac:inkMkLst>
            <pc:docMk/>
            <pc:sldMk cId="3938031494" sldId="604"/>
            <ac:inkMk id="6" creationId="{AA7C27BB-D8D2-B833-D546-1A9299082008}"/>
          </ac:inkMkLst>
        </pc:inkChg>
        <pc:inkChg chg="add">
          <ac:chgData name="Nane Kratzke" userId="971be13ff4ee5ef6" providerId="LiveId" clId="{8AE8939E-2760-B242-AB9F-DB1F5B8B6781}" dt="2022-05-06T06:07:28.432" v="364" actId="9405"/>
          <ac:inkMkLst>
            <pc:docMk/>
            <pc:sldMk cId="3938031494" sldId="604"/>
            <ac:inkMk id="7" creationId="{8C166EDA-2F22-6C38-3F5C-A7AFF8C79577}"/>
          </ac:inkMkLst>
        </pc:inkChg>
        <pc:inkChg chg="add">
          <ac:chgData name="Nane Kratzke" userId="971be13ff4ee5ef6" providerId="LiveId" clId="{8AE8939E-2760-B242-AB9F-DB1F5B8B6781}" dt="2022-05-06T06:09:12.855" v="372" actId="9405"/>
          <ac:inkMkLst>
            <pc:docMk/>
            <pc:sldMk cId="3938031494" sldId="604"/>
            <ac:inkMk id="9" creationId="{710BC9B1-37C7-1853-97E1-1E237E462E49}"/>
          </ac:inkMkLst>
        </pc:inkChg>
        <pc:inkChg chg="add">
          <ac:chgData name="Nane Kratzke" userId="971be13ff4ee5ef6" providerId="LiveId" clId="{8AE8939E-2760-B242-AB9F-DB1F5B8B6781}" dt="2022-05-06T06:09:15.960" v="373" actId="9405"/>
          <ac:inkMkLst>
            <pc:docMk/>
            <pc:sldMk cId="3938031494" sldId="604"/>
            <ac:inkMk id="10" creationId="{5B432C96-8064-5669-9816-3C7AF8022434}"/>
          </ac:inkMkLst>
        </pc:inkChg>
      </pc:sldChg>
    </pc:docChg>
  </pc:docChgLst>
  <pc:docChgLst>
    <pc:chgData name="Nane Kratzke" userId="971be13ff4ee5ef6" providerId="LiveId" clId="{722F991C-B677-8348-8F39-D3347E3AE29B}"/>
    <pc:docChg chg="undo custSel addSld delSld modSld sldOrd">
      <pc:chgData name="Nane Kratzke" userId="971be13ff4ee5ef6" providerId="LiveId" clId="{722F991C-B677-8348-8F39-D3347E3AE29B}" dt="2020-10-07T11:45:39.100" v="2216" actId="1076"/>
      <pc:docMkLst>
        <pc:docMk/>
      </pc:docMkLst>
      <pc:sldChg chg="del">
        <pc:chgData name="Nane Kratzke" userId="971be13ff4ee5ef6" providerId="LiveId" clId="{722F991C-B677-8348-8F39-D3347E3AE29B}" dt="2020-09-28T11:41:22.279" v="0" actId="2696"/>
        <pc:sldMkLst>
          <pc:docMk/>
          <pc:sldMk cId="678295902" sldId="401"/>
        </pc:sldMkLst>
      </pc:sldChg>
      <pc:sldChg chg="del">
        <pc:chgData name="Nane Kratzke" userId="971be13ff4ee5ef6" providerId="LiveId" clId="{722F991C-B677-8348-8F39-D3347E3AE29B}" dt="2020-09-28T11:41:22.305" v="1" actId="2696"/>
        <pc:sldMkLst>
          <pc:docMk/>
          <pc:sldMk cId="3210203829" sldId="402"/>
        </pc:sldMkLst>
      </pc:sldChg>
      <pc:sldChg chg="del">
        <pc:chgData name="Nane Kratzke" userId="971be13ff4ee5ef6" providerId="LiveId" clId="{722F991C-B677-8348-8F39-D3347E3AE29B}" dt="2020-09-28T11:41:22.325" v="2" actId="2696"/>
        <pc:sldMkLst>
          <pc:docMk/>
          <pc:sldMk cId="2992352319" sldId="403"/>
        </pc:sldMkLst>
      </pc:sldChg>
      <pc:sldChg chg="ord">
        <pc:chgData name="Nane Kratzke" userId="971be13ff4ee5ef6" providerId="LiveId" clId="{722F991C-B677-8348-8F39-D3347E3AE29B}" dt="2020-09-28T11:50:26.389" v="314"/>
        <pc:sldMkLst>
          <pc:docMk/>
          <pc:sldMk cId="1234687008" sldId="469"/>
        </pc:sldMkLst>
      </pc:sldChg>
      <pc:sldChg chg="del">
        <pc:chgData name="Nane Kratzke" userId="971be13ff4ee5ef6" providerId="LiveId" clId="{722F991C-B677-8348-8F39-D3347E3AE29B}" dt="2020-09-28T11:50:23.841" v="313" actId="2696"/>
        <pc:sldMkLst>
          <pc:docMk/>
          <pc:sldMk cId="2183946489" sldId="472"/>
        </pc:sldMkLst>
      </pc:sldChg>
      <pc:sldChg chg="ord">
        <pc:chgData name="Nane Kratzke" userId="971be13ff4ee5ef6" providerId="LiveId" clId="{722F991C-B677-8348-8F39-D3347E3AE29B}" dt="2020-09-28T11:50:11.376" v="312"/>
        <pc:sldMkLst>
          <pc:docMk/>
          <pc:sldMk cId="2731487519" sldId="474"/>
        </pc:sldMkLst>
      </pc:sldChg>
      <pc:sldChg chg="addSp modSp add mod">
        <pc:chgData name="Nane Kratzke" userId="971be13ff4ee5ef6" providerId="LiveId" clId="{722F991C-B677-8348-8F39-D3347E3AE29B}" dt="2020-10-07T11:41:58.722" v="1673" actId="1076"/>
        <pc:sldMkLst>
          <pc:docMk/>
          <pc:sldMk cId="4240215784" sldId="475"/>
        </pc:sldMkLst>
        <pc:spChg chg="mod">
          <ac:chgData name="Nane Kratzke" userId="971be13ff4ee5ef6" providerId="LiveId" clId="{722F991C-B677-8348-8F39-D3347E3AE29B}" dt="2020-09-28T11:41:49.274" v="14" actId="20577"/>
          <ac:spMkLst>
            <pc:docMk/>
            <pc:sldMk cId="4240215784" sldId="475"/>
            <ac:spMk id="2" creationId="{75D85101-8B47-9F4F-B7A4-CDC58BF6C945}"/>
          </ac:spMkLst>
        </pc:spChg>
        <pc:spChg chg="mod">
          <ac:chgData name="Nane Kratzke" userId="971be13ff4ee5ef6" providerId="LiveId" clId="{722F991C-B677-8348-8F39-D3347E3AE29B}" dt="2020-09-28T11:41:55.933" v="32" actId="20577"/>
          <ac:spMkLst>
            <pc:docMk/>
            <pc:sldMk cId="4240215784" sldId="475"/>
            <ac:spMk id="3" creationId="{79B47167-CCD9-AE47-AA27-D178C9E0DC4C}"/>
          </ac:spMkLst>
        </pc:spChg>
        <pc:spChg chg="add mod">
          <ac:chgData name="Nane Kratzke" userId="971be13ff4ee5ef6" providerId="LiveId" clId="{722F991C-B677-8348-8F39-D3347E3AE29B}" dt="2020-10-07T11:41:58.722" v="1673" actId="1076"/>
          <ac:spMkLst>
            <pc:docMk/>
            <pc:sldMk cId="4240215784" sldId="475"/>
            <ac:spMk id="5" creationId="{24F41D48-2373-9140-A505-E0CCFD7CFBE8}"/>
          </ac:spMkLst>
        </pc:spChg>
        <pc:spChg chg="add mod">
          <ac:chgData name="Nane Kratzke" userId="971be13ff4ee5ef6" providerId="LiveId" clId="{722F991C-B677-8348-8F39-D3347E3AE29B}" dt="2020-10-07T11:41:58.722" v="1673" actId="1076"/>
          <ac:spMkLst>
            <pc:docMk/>
            <pc:sldMk cId="4240215784" sldId="475"/>
            <ac:spMk id="6" creationId="{1FB57D67-EECC-674B-B7C1-261472391EDF}"/>
          </ac:spMkLst>
        </pc:spChg>
      </pc:sldChg>
      <pc:sldChg chg="modSp add mod">
        <pc:chgData name="Nane Kratzke" userId="971be13ff4ee5ef6" providerId="LiveId" clId="{722F991C-B677-8348-8F39-D3347E3AE29B}" dt="2020-10-07T11:45:39.100" v="2216" actId="1076"/>
        <pc:sldMkLst>
          <pc:docMk/>
          <pc:sldMk cId="1736299549" sldId="476"/>
        </pc:sldMkLst>
        <pc:spChg chg="mod">
          <ac:chgData name="Nane Kratzke" userId="971be13ff4ee5ef6" providerId="LiveId" clId="{722F991C-B677-8348-8F39-D3347E3AE29B}" dt="2020-10-07T11:45:39.100" v="2216" actId="1076"/>
          <ac:spMkLst>
            <pc:docMk/>
            <pc:sldMk cId="1736299549" sldId="476"/>
            <ac:spMk id="5" creationId="{24F41D48-2373-9140-A505-E0CCFD7CFBE8}"/>
          </ac:spMkLst>
        </pc:spChg>
        <pc:spChg chg="mod">
          <ac:chgData name="Nane Kratzke" userId="971be13ff4ee5ef6" providerId="LiveId" clId="{722F991C-B677-8348-8F39-D3347E3AE29B}" dt="2020-10-07T11:45:39.100" v="2216" actId="1076"/>
          <ac:spMkLst>
            <pc:docMk/>
            <pc:sldMk cId="1736299549" sldId="476"/>
            <ac:spMk id="6" creationId="{1FB57D67-EECC-674B-B7C1-261472391EDF}"/>
          </ac:spMkLst>
        </pc:spChg>
      </pc:sldChg>
      <pc:sldChg chg="add del">
        <pc:chgData name="Nane Kratzke" userId="971be13ff4ee5ef6" providerId="LiveId" clId="{722F991C-B677-8348-8F39-D3347E3AE29B}" dt="2020-09-28T11:48:02.932" v="311" actId="2696"/>
        <pc:sldMkLst>
          <pc:docMk/>
          <pc:sldMk cId="2155657672" sldId="477"/>
        </pc:sldMkLst>
      </pc:sldChg>
      <pc:sldChg chg="modSp add mod">
        <pc:chgData name="Nane Kratzke" userId="971be13ff4ee5ef6" providerId="LiveId" clId="{722F991C-B677-8348-8F39-D3347E3AE29B}" dt="2020-09-28T11:46:41.192" v="259" actId="20577"/>
        <pc:sldMkLst>
          <pc:docMk/>
          <pc:sldMk cId="3699192507" sldId="478"/>
        </pc:sldMkLst>
        <pc:spChg chg="mod">
          <ac:chgData name="Nane Kratzke" userId="971be13ff4ee5ef6" providerId="LiveId" clId="{722F991C-B677-8348-8F39-D3347E3AE29B}" dt="2020-09-28T11:44:48.940" v="225" actId="20577"/>
          <ac:spMkLst>
            <pc:docMk/>
            <pc:sldMk cId="3699192507" sldId="478"/>
            <ac:spMk id="5" creationId="{24F41D48-2373-9140-A505-E0CCFD7CFBE8}"/>
          </ac:spMkLst>
        </pc:spChg>
        <pc:spChg chg="mod">
          <ac:chgData name="Nane Kratzke" userId="971be13ff4ee5ef6" providerId="LiveId" clId="{722F991C-B677-8348-8F39-D3347E3AE29B}" dt="2020-09-28T11:46:41.192" v="259" actId="20577"/>
          <ac:spMkLst>
            <pc:docMk/>
            <pc:sldMk cId="3699192507" sldId="478"/>
            <ac:spMk id="6" creationId="{1FB57D67-EECC-674B-B7C1-261472391EDF}"/>
          </ac:spMkLst>
        </pc:spChg>
      </pc:sldChg>
      <pc:sldChg chg="delSp modSp add mod">
        <pc:chgData name="Nane Kratzke" userId="971be13ff4ee5ef6" providerId="LiveId" clId="{722F991C-B677-8348-8F39-D3347E3AE29B}" dt="2020-09-28T11:47:19.376" v="310" actId="478"/>
        <pc:sldMkLst>
          <pc:docMk/>
          <pc:sldMk cId="3540404495" sldId="479"/>
        </pc:sldMkLst>
        <pc:spChg chg="mod">
          <ac:chgData name="Nane Kratzke" userId="971be13ff4ee5ef6" providerId="LiveId" clId="{722F991C-B677-8348-8F39-D3347E3AE29B}" dt="2020-09-28T11:47:17.163" v="309" actId="20577"/>
          <ac:spMkLst>
            <pc:docMk/>
            <pc:sldMk cId="3540404495" sldId="479"/>
            <ac:spMk id="5" creationId="{24F41D48-2373-9140-A505-E0CCFD7CFBE8}"/>
          </ac:spMkLst>
        </pc:spChg>
        <pc:spChg chg="del">
          <ac:chgData name="Nane Kratzke" userId="971be13ff4ee5ef6" providerId="LiveId" clId="{722F991C-B677-8348-8F39-D3347E3AE29B}" dt="2020-09-28T11:47:19.376" v="310" actId="478"/>
          <ac:spMkLst>
            <pc:docMk/>
            <pc:sldMk cId="3540404495" sldId="479"/>
            <ac:spMk id="6" creationId="{1FB57D67-EECC-674B-B7C1-261472391EDF}"/>
          </ac:spMkLst>
        </pc:spChg>
      </pc:sldChg>
      <pc:sldChg chg="addSp modSp add mod">
        <pc:chgData name="Nane Kratzke" userId="971be13ff4ee5ef6" providerId="LiveId" clId="{722F991C-B677-8348-8F39-D3347E3AE29B}" dt="2020-09-28T11:57:41.738" v="486" actId="1076"/>
        <pc:sldMkLst>
          <pc:docMk/>
          <pc:sldMk cId="747408462" sldId="480"/>
        </pc:sldMkLst>
        <pc:spChg chg="mod">
          <ac:chgData name="Nane Kratzke" userId="971be13ff4ee5ef6" providerId="LiveId" clId="{722F991C-B677-8348-8F39-D3347E3AE29B}" dt="2020-09-28T11:50:56.980" v="351" actId="20577"/>
          <ac:spMkLst>
            <pc:docMk/>
            <pc:sldMk cId="747408462" sldId="480"/>
            <ac:spMk id="2" creationId="{4756D11D-0AF9-A345-AA05-7E00A1AD1EEB}"/>
          </ac:spMkLst>
        </pc:spChg>
        <pc:spChg chg="mod">
          <ac:chgData name="Nane Kratzke" userId="971be13ff4ee5ef6" providerId="LiveId" clId="{722F991C-B677-8348-8F39-D3347E3AE29B}" dt="2020-09-28T11:51:06.429" v="389" actId="20577"/>
          <ac:spMkLst>
            <pc:docMk/>
            <pc:sldMk cId="747408462" sldId="480"/>
            <ac:spMk id="3" creationId="{E494E9FD-20FA-B44F-B4CD-54D538DEA89A}"/>
          </ac:spMkLst>
        </pc:spChg>
        <pc:spChg chg="add mod">
          <ac:chgData name="Nane Kratzke" userId="971be13ff4ee5ef6" providerId="LiveId" clId="{722F991C-B677-8348-8F39-D3347E3AE29B}" dt="2020-09-28T11:57:37.319" v="485" actId="1076"/>
          <ac:spMkLst>
            <pc:docMk/>
            <pc:sldMk cId="747408462" sldId="480"/>
            <ac:spMk id="6" creationId="{ECBB88C6-F6A1-E147-A9A9-E9C1A6BDD492}"/>
          </ac:spMkLst>
        </pc:spChg>
        <pc:picChg chg="add mod">
          <ac:chgData name="Nane Kratzke" userId="971be13ff4ee5ef6" providerId="LiveId" clId="{722F991C-B677-8348-8F39-D3347E3AE29B}" dt="2020-09-28T11:57:41.738" v="486" actId="1076"/>
          <ac:picMkLst>
            <pc:docMk/>
            <pc:sldMk cId="747408462" sldId="480"/>
            <ac:picMk id="5" creationId="{938D1826-30A3-C84B-B3E1-45273A001AEF}"/>
          </ac:picMkLst>
        </pc:picChg>
      </pc:sldChg>
      <pc:sldChg chg="addSp delSp modSp add mod">
        <pc:chgData name="Nane Kratzke" userId="971be13ff4ee5ef6" providerId="LiveId" clId="{722F991C-B677-8348-8F39-D3347E3AE29B}" dt="2020-09-28T12:09:47.096" v="611" actId="1076"/>
        <pc:sldMkLst>
          <pc:docMk/>
          <pc:sldMk cId="591306800" sldId="481"/>
        </pc:sldMkLst>
        <pc:spChg chg="add mod">
          <ac:chgData name="Nane Kratzke" userId="971be13ff4ee5ef6" providerId="LiveId" clId="{722F991C-B677-8348-8F39-D3347E3AE29B}" dt="2020-09-28T12:09:40.718" v="610" actId="14100"/>
          <ac:spMkLst>
            <pc:docMk/>
            <pc:sldMk cId="591306800" sldId="481"/>
            <ac:spMk id="7" creationId="{A1957554-D216-9E48-B8FA-2FFE24E1A8FA}"/>
          </ac:spMkLst>
        </pc:spChg>
        <pc:spChg chg="add mod">
          <ac:chgData name="Nane Kratzke" userId="971be13ff4ee5ef6" providerId="LiveId" clId="{722F991C-B677-8348-8F39-D3347E3AE29B}" dt="2020-09-28T12:09:47.096" v="611" actId="1076"/>
          <ac:spMkLst>
            <pc:docMk/>
            <pc:sldMk cId="591306800" sldId="481"/>
            <ac:spMk id="9" creationId="{5FB74211-C23F-E541-BE89-5C4911C29110}"/>
          </ac:spMkLst>
        </pc:spChg>
        <pc:picChg chg="del">
          <ac:chgData name="Nane Kratzke" userId="971be13ff4ee5ef6" providerId="LiveId" clId="{722F991C-B677-8348-8F39-D3347E3AE29B}" dt="2020-09-28T11:59:34.938" v="488" actId="478"/>
          <ac:picMkLst>
            <pc:docMk/>
            <pc:sldMk cId="591306800" sldId="481"/>
            <ac:picMk id="5" creationId="{938D1826-30A3-C84B-B3E1-45273A001AEF}"/>
          </ac:picMkLst>
        </pc:picChg>
        <pc:picChg chg="add mod">
          <ac:chgData name="Nane Kratzke" userId="971be13ff4ee5ef6" providerId="LiveId" clId="{722F991C-B677-8348-8F39-D3347E3AE29B}" dt="2020-09-28T12:09:47.096" v="611" actId="1076"/>
          <ac:picMkLst>
            <pc:docMk/>
            <pc:sldMk cId="591306800" sldId="481"/>
            <ac:picMk id="8" creationId="{44602AFB-6D47-D04B-BCC2-7669417C023F}"/>
          </ac:picMkLst>
        </pc:picChg>
      </pc:sldChg>
      <pc:sldChg chg="add del">
        <pc:chgData name="Nane Kratzke" userId="971be13ff4ee5ef6" providerId="LiveId" clId="{722F991C-B677-8348-8F39-D3347E3AE29B}" dt="2020-09-28T13:00:19.595" v="614" actId="2696"/>
        <pc:sldMkLst>
          <pc:docMk/>
          <pc:sldMk cId="1717220583" sldId="482"/>
        </pc:sldMkLst>
      </pc:sldChg>
      <pc:sldChg chg="addSp delSp modSp add mod">
        <pc:chgData name="Nane Kratzke" userId="971be13ff4ee5ef6" providerId="LiveId" clId="{722F991C-B677-8348-8F39-D3347E3AE29B}" dt="2020-09-28T13:00:44.274" v="621" actId="14861"/>
        <pc:sldMkLst>
          <pc:docMk/>
          <pc:sldMk cId="3792516234" sldId="483"/>
        </pc:sldMkLst>
        <pc:picChg chg="del">
          <ac:chgData name="Nane Kratzke" userId="971be13ff4ee5ef6" providerId="LiveId" clId="{722F991C-B677-8348-8F39-D3347E3AE29B}" dt="2020-09-28T13:00:22.391" v="615" actId="478"/>
          <ac:picMkLst>
            <pc:docMk/>
            <pc:sldMk cId="3792516234" sldId="483"/>
            <ac:picMk id="5" creationId="{938D1826-30A3-C84B-B3E1-45273A001AEF}"/>
          </ac:picMkLst>
        </pc:picChg>
        <pc:picChg chg="add mod">
          <ac:chgData name="Nane Kratzke" userId="971be13ff4ee5ef6" providerId="LiveId" clId="{722F991C-B677-8348-8F39-D3347E3AE29B}" dt="2020-09-28T13:00:44.274" v="621" actId="14861"/>
          <ac:picMkLst>
            <pc:docMk/>
            <pc:sldMk cId="3792516234" sldId="483"/>
            <ac:picMk id="7" creationId="{7D90CEEA-B911-BC40-AA00-B5120426DB4A}"/>
          </ac:picMkLst>
        </pc:picChg>
      </pc:sldChg>
      <pc:sldChg chg="addSp delSp modSp add mod ord">
        <pc:chgData name="Nane Kratzke" userId="971be13ff4ee5ef6" providerId="LiveId" clId="{722F991C-B677-8348-8F39-D3347E3AE29B}" dt="2020-09-28T13:20:17.275" v="823"/>
        <pc:sldMkLst>
          <pc:docMk/>
          <pc:sldMk cId="3319159460" sldId="484"/>
        </pc:sldMkLst>
        <pc:spChg chg="add mod">
          <ac:chgData name="Nane Kratzke" userId="971be13ff4ee5ef6" providerId="LiveId" clId="{722F991C-B677-8348-8F39-D3347E3AE29B}" dt="2020-09-28T13:12:24.320" v="814" actId="404"/>
          <ac:spMkLst>
            <pc:docMk/>
            <pc:sldMk cId="3319159460" sldId="484"/>
            <ac:spMk id="8" creationId="{4F5761A8-5B09-7543-8410-72D5911CE51C}"/>
          </ac:spMkLst>
        </pc:spChg>
        <pc:graphicFrameChg chg="add mod">
          <ac:chgData name="Nane Kratzke" userId="971be13ff4ee5ef6" providerId="LiveId" clId="{722F991C-B677-8348-8F39-D3347E3AE29B}" dt="2020-09-28T13:14:03.599" v="820" actId="403"/>
          <ac:graphicFrameMkLst>
            <pc:docMk/>
            <pc:sldMk cId="3319159460" sldId="484"/>
            <ac:graphicFrameMk id="5" creationId="{37C78F90-9198-C64E-BE94-73B1E85080F8}"/>
          </ac:graphicFrameMkLst>
        </pc:graphicFrameChg>
        <pc:picChg chg="del">
          <ac:chgData name="Nane Kratzke" userId="971be13ff4ee5ef6" providerId="LiveId" clId="{722F991C-B677-8348-8F39-D3347E3AE29B}" dt="2020-09-28T13:03:04.057" v="623" actId="478"/>
          <ac:picMkLst>
            <pc:docMk/>
            <pc:sldMk cId="3319159460" sldId="484"/>
            <ac:picMk id="7" creationId="{7D90CEEA-B911-BC40-AA00-B5120426DB4A}"/>
          </ac:picMkLst>
        </pc:picChg>
        <pc:picChg chg="add mod">
          <ac:chgData name="Nane Kratzke" userId="971be13ff4ee5ef6" providerId="LiveId" clId="{722F991C-B677-8348-8F39-D3347E3AE29B}" dt="2020-09-28T13:20:17.275" v="823"/>
          <ac:picMkLst>
            <pc:docMk/>
            <pc:sldMk cId="3319159460" sldId="484"/>
            <ac:picMk id="9" creationId="{E220F02E-9E19-944B-B063-17E4811FF858}"/>
          </ac:picMkLst>
        </pc:picChg>
      </pc:sldChg>
      <pc:sldChg chg="addSp delSp modSp add mod">
        <pc:chgData name="Nane Kratzke" userId="971be13ff4ee5ef6" providerId="LiveId" clId="{722F991C-B677-8348-8F39-D3347E3AE29B}" dt="2020-09-28T13:23:48.724" v="1070" actId="20577"/>
        <pc:sldMkLst>
          <pc:docMk/>
          <pc:sldMk cId="1319891674" sldId="485"/>
        </pc:sldMkLst>
        <pc:spChg chg="mod">
          <ac:chgData name="Nane Kratzke" userId="971be13ff4ee5ef6" providerId="LiveId" clId="{722F991C-B677-8348-8F39-D3347E3AE29B}" dt="2020-09-28T13:21:30.495" v="889" actId="20577"/>
          <ac:spMkLst>
            <pc:docMk/>
            <pc:sldMk cId="1319891674" sldId="485"/>
            <ac:spMk id="2" creationId="{4756D11D-0AF9-A345-AA05-7E00A1AD1EEB}"/>
          </ac:spMkLst>
        </pc:spChg>
        <pc:spChg chg="del">
          <ac:chgData name="Nane Kratzke" userId="971be13ff4ee5ef6" providerId="LiveId" clId="{722F991C-B677-8348-8F39-D3347E3AE29B}" dt="2020-09-28T13:20:41.780" v="827" actId="478"/>
          <ac:spMkLst>
            <pc:docMk/>
            <pc:sldMk cId="1319891674" sldId="485"/>
            <ac:spMk id="8" creationId="{4F5761A8-5B09-7543-8410-72D5911CE51C}"/>
          </ac:spMkLst>
        </pc:spChg>
        <pc:spChg chg="add mod">
          <ac:chgData name="Nane Kratzke" userId="971be13ff4ee5ef6" providerId="LiveId" clId="{722F991C-B677-8348-8F39-D3347E3AE29B}" dt="2020-09-28T13:22:49.235" v="945" actId="20577"/>
          <ac:spMkLst>
            <pc:docMk/>
            <pc:sldMk cId="1319891674" sldId="485"/>
            <ac:spMk id="10" creationId="{FA1659E5-7B3D-7348-A73A-C52A1D158206}"/>
          </ac:spMkLst>
        </pc:spChg>
        <pc:spChg chg="add mod">
          <ac:chgData name="Nane Kratzke" userId="971be13ff4ee5ef6" providerId="LiveId" clId="{722F991C-B677-8348-8F39-D3347E3AE29B}" dt="2020-09-28T13:23:08.707" v="982" actId="20577"/>
          <ac:spMkLst>
            <pc:docMk/>
            <pc:sldMk cId="1319891674" sldId="485"/>
            <ac:spMk id="11" creationId="{C448C950-A7C1-1C49-9877-B983828C8183}"/>
          </ac:spMkLst>
        </pc:spChg>
        <pc:spChg chg="add mod">
          <ac:chgData name="Nane Kratzke" userId="971be13ff4ee5ef6" providerId="LiveId" clId="{722F991C-B677-8348-8F39-D3347E3AE29B}" dt="2020-09-28T13:23:34.426" v="1045" actId="1076"/>
          <ac:spMkLst>
            <pc:docMk/>
            <pc:sldMk cId="1319891674" sldId="485"/>
            <ac:spMk id="12" creationId="{FEEED93A-178D-0449-A21C-1B36E2EFA65D}"/>
          </ac:spMkLst>
        </pc:spChg>
        <pc:spChg chg="add mod">
          <ac:chgData name="Nane Kratzke" userId="971be13ff4ee5ef6" providerId="LiveId" clId="{722F991C-B677-8348-8F39-D3347E3AE29B}" dt="2020-09-28T13:23:48.724" v="1070" actId="20577"/>
          <ac:spMkLst>
            <pc:docMk/>
            <pc:sldMk cId="1319891674" sldId="485"/>
            <ac:spMk id="13" creationId="{3805E456-3F71-2A47-BF09-718FAD0AD4B0}"/>
          </ac:spMkLst>
        </pc:spChg>
        <pc:graphicFrameChg chg="del">
          <ac:chgData name="Nane Kratzke" userId="971be13ff4ee5ef6" providerId="LiveId" clId="{722F991C-B677-8348-8F39-D3347E3AE29B}" dt="2020-09-28T13:20:38.925" v="826" actId="478"/>
          <ac:graphicFrameMkLst>
            <pc:docMk/>
            <pc:sldMk cId="1319891674" sldId="485"/>
            <ac:graphicFrameMk id="5" creationId="{37C78F90-9198-C64E-BE94-73B1E85080F8}"/>
          </ac:graphicFrameMkLst>
        </pc:graphicFrameChg>
        <pc:picChg chg="del">
          <ac:chgData name="Nane Kratzke" userId="971be13ff4ee5ef6" providerId="LiveId" clId="{722F991C-B677-8348-8F39-D3347E3AE29B}" dt="2020-09-28T13:20:33.421" v="825" actId="478"/>
          <ac:picMkLst>
            <pc:docMk/>
            <pc:sldMk cId="1319891674" sldId="485"/>
            <ac:picMk id="9" creationId="{E220F02E-9E19-944B-B063-17E4811FF858}"/>
          </ac:picMkLst>
        </pc:picChg>
      </pc:sldChg>
    </pc:docChg>
  </pc:docChgLst>
  <pc:docChgLst>
    <pc:chgData name="Nane Kratzke" userId="971be13ff4ee5ef6" providerId="LiveId" clId="{70A7B131-83F1-3A47-8027-5E48579CA92F}"/>
    <pc:docChg chg="custSel modSld">
      <pc:chgData name="Nane Kratzke" userId="971be13ff4ee5ef6" providerId="LiveId" clId="{70A7B131-83F1-3A47-8027-5E48579CA92F}" dt="2022-10-26T15:19:56.169" v="19" actId="1076"/>
      <pc:docMkLst>
        <pc:docMk/>
      </pc:docMkLst>
      <pc:sldChg chg="addSp delSp modSp mod">
        <pc:chgData name="Nane Kratzke" userId="971be13ff4ee5ef6" providerId="LiveId" clId="{70A7B131-83F1-3A47-8027-5E48579CA92F}" dt="2022-10-26T15:19:56.169" v="19" actId="1076"/>
        <pc:sldMkLst>
          <pc:docMk/>
          <pc:sldMk cId="1293430604" sldId="510"/>
        </pc:sldMkLst>
        <pc:spChg chg="add del">
          <ac:chgData name="Nane Kratzke" userId="971be13ff4ee5ef6" providerId="LiveId" clId="{70A7B131-83F1-3A47-8027-5E48579CA92F}" dt="2022-10-26T15:18:11.633" v="1"/>
          <ac:spMkLst>
            <pc:docMk/>
            <pc:sldMk cId="1293430604" sldId="510"/>
            <ac:spMk id="5" creationId="{709CD92A-0535-5F18-D3BE-0078E120F1F0}"/>
          </ac:spMkLst>
        </pc:spChg>
        <pc:picChg chg="add del mod">
          <ac:chgData name="Nane Kratzke" userId="971be13ff4ee5ef6" providerId="LiveId" clId="{70A7B131-83F1-3A47-8027-5E48579CA92F}" dt="2022-10-26T15:19:20.090" v="11" actId="478"/>
          <ac:picMkLst>
            <pc:docMk/>
            <pc:sldMk cId="1293430604" sldId="510"/>
            <ac:picMk id="6" creationId="{94CA5385-AAED-D16F-2649-036645FEBC61}"/>
          </ac:picMkLst>
        </pc:picChg>
        <pc:picChg chg="add mod">
          <ac:chgData name="Nane Kratzke" userId="971be13ff4ee5ef6" providerId="LiveId" clId="{70A7B131-83F1-3A47-8027-5E48579CA92F}" dt="2022-10-26T15:19:56.169" v="19" actId="1076"/>
          <ac:picMkLst>
            <pc:docMk/>
            <pc:sldMk cId="1293430604" sldId="510"/>
            <ac:picMk id="7" creationId="{EEED7C08-BBA2-A346-9F9E-AC9321E1BDDB}"/>
          </ac:picMkLst>
        </pc:picChg>
      </pc:sldChg>
    </pc:docChg>
  </pc:docChgLst>
  <pc:docChgLst>
    <pc:chgData name="Nane Kratzke" userId="971be13ff4ee5ef6" providerId="LiveId" clId="{AF2A99F9-8AD4-3644-94B0-74AB891B80BB}"/>
    <pc:docChg chg="undo custSel addSld delSld modSld sldOrd">
      <pc:chgData name="Nane Kratzke" userId="971be13ff4ee5ef6" providerId="LiveId" clId="{AF2A99F9-8AD4-3644-94B0-74AB891B80BB}" dt="2021-01-22T14:12:05.495" v="32542" actId="20577"/>
      <pc:docMkLst>
        <pc:docMk/>
      </pc:docMkLst>
      <pc:sldChg chg="modSp mod">
        <pc:chgData name="Nane Kratzke" userId="971be13ff4ee5ef6" providerId="LiveId" clId="{AF2A99F9-8AD4-3644-94B0-74AB891B80BB}" dt="2021-01-04T15:14:40.912" v="47" actId="113"/>
        <pc:sldMkLst>
          <pc:docMk/>
          <pc:sldMk cId="2120406402" sldId="297"/>
        </pc:sldMkLst>
        <pc:spChg chg="mod">
          <ac:chgData name="Nane Kratzke" userId="971be13ff4ee5ef6" providerId="LiveId" clId="{AF2A99F9-8AD4-3644-94B0-74AB891B80BB}" dt="2021-01-04T15:14:29.486" v="32" actId="113"/>
          <ac:spMkLst>
            <pc:docMk/>
            <pc:sldMk cId="2120406402" sldId="297"/>
            <ac:spMk id="11" creationId="{73AC1E54-CF11-5E40-A642-499C3BC75946}"/>
          </ac:spMkLst>
        </pc:spChg>
        <pc:spChg chg="mod">
          <ac:chgData name="Nane Kratzke" userId="971be13ff4ee5ef6" providerId="LiveId" clId="{AF2A99F9-8AD4-3644-94B0-74AB891B80BB}" dt="2021-01-04T15:14:40.912" v="47" actId="113"/>
          <ac:spMkLst>
            <pc:docMk/>
            <pc:sldMk cId="2120406402" sldId="297"/>
            <ac:spMk id="12" creationId="{B9546903-3A89-044B-AA0C-9D307E1E01A8}"/>
          </ac:spMkLst>
        </pc:spChg>
      </pc:sldChg>
      <pc:sldChg chg="addSp delSp modSp mod">
        <pc:chgData name="Nane Kratzke" userId="971be13ff4ee5ef6" providerId="LiveId" clId="{AF2A99F9-8AD4-3644-94B0-74AB891B80BB}" dt="2021-01-18T17:12:58.495" v="24967" actId="20577"/>
        <pc:sldMkLst>
          <pc:docMk/>
          <pc:sldMk cId="704272100" sldId="323"/>
        </pc:sldMkLst>
        <pc:spChg chg="del">
          <ac:chgData name="Nane Kratzke" userId="971be13ff4ee5ef6" providerId="LiveId" clId="{AF2A99F9-8AD4-3644-94B0-74AB891B80BB}" dt="2021-01-04T15:15:20.670" v="49" actId="478"/>
          <ac:spMkLst>
            <pc:docMk/>
            <pc:sldMk cId="704272100" sldId="323"/>
            <ac:spMk id="6" creationId="{B2FFA29F-8624-FF49-B909-50A409457B33}"/>
          </ac:spMkLst>
        </pc:spChg>
        <pc:spChg chg="del">
          <ac:chgData name="Nane Kratzke" userId="971be13ff4ee5ef6" providerId="LiveId" clId="{AF2A99F9-8AD4-3644-94B0-74AB891B80BB}" dt="2021-01-04T15:15:20.670" v="49" actId="478"/>
          <ac:spMkLst>
            <pc:docMk/>
            <pc:sldMk cId="704272100" sldId="323"/>
            <ac:spMk id="7" creationId="{2573F0DD-86C7-194B-BB00-916C460CF449}"/>
          </ac:spMkLst>
        </pc:spChg>
        <pc:spChg chg="mod">
          <ac:chgData name="Nane Kratzke" userId="971be13ff4ee5ef6" providerId="LiveId" clId="{AF2A99F9-8AD4-3644-94B0-74AB891B80BB}" dt="2021-01-18T17:12:58.495" v="24967" actId="20577"/>
          <ac:spMkLst>
            <pc:docMk/>
            <pc:sldMk cId="704272100" sldId="323"/>
            <ac:spMk id="8" creationId="{0C508602-457E-2C4E-A9AC-85A3D0BD58E5}"/>
          </ac:spMkLst>
        </pc:spChg>
        <pc:spChg chg="del">
          <ac:chgData name="Nane Kratzke" userId="971be13ff4ee5ef6" providerId="LiveId" clId="{AF2A99F9-8AD4-3644-94B0-74AB891B80BB}" dt="2021-01-04T15:15:20.670" v="49" actId="478"/>
          <ac:spMkLst>
            <pc:docMk/>
            <pc:sldMk cId="704272100" sldId="323"/>
            <ac:spMk id="9" creationId="{00115806-6A32-F54E-9BC4-E5EE59629008}"/>
          </ac:spMkLst>
        </pc:spChg>
        <pc:spChg chg="del">
          <ac:chgData name="Nane Kratzke" userId="971be13ff4ee5ef6" providerId="LiveId" clId="{AF2A99F9-8AD4-3644-94B0-74AB891B80BB}" dt="2021-01-04T15:15:20.670" v="49" actId="478"/>
          <ac:spMkLst>
            <pc:docMk/>
            <pc:sldMk cId="704272100" sldId="323"/>
            <ac:spMk id="10" creationId="{8AE1F451-539F-1A4F-AC27-063749464136}"/>
          </ac:spMkLst>
        </pc:spChg>
        <pc:spChg chg="del">
          <ac:chgData name="Nane Kratzke" userId="971be13ff4ee5ef6" providerId="LiveId" clId="{AF2A99F9-8AD4-3644-94B0-74AB891B80BB}" dt="2021-01-04T15:15:20.670" v="49" actId="478"/>
          <ac:spMkLst>
            <pc:docMk/>
            <pc:sldMk cId="704272100" sldId="323"/>
            <ac:spMk id="11" creationId="{EF7CB2A2-8DEF-4342-BDE5-612E783EBFF2}"/>
          </ac:spMkLst>
        </pc:spChg>
        <pc:spChg chg="del">
          <ac:chgData name="Nane Kratzke" userId="971be13ff4ee5ef6" providerId="LiveId" clId="{AF2A99F9-8AD4-3644-94B0-74AB891B80BB}" dt="2021-01-04T15:15:20.670" v="49" actId="478"/>
          <ac:spMkLst>
            <pc:docMk/>
            <pc:sldMk cId="704272100" sldId="323"/>
            <ac:spMk id="18" creationId="{74BF62C8-01BB-354F-81AE-D94610B8B132}"/>
          </ac:spMkLst>
        </pc:spChg>
        <pc:spChg chg="del">
          <ac:chgData name="Nane Kratzke" userId="971be13ff4ee5ef6" providerId="LiveId" clId="{AF2A99F9-8AD4-3644-94B0-74AB891B80BB}" dt="2021-01-04T15:15:20.670" v="49" actId="478"/>
          <ac:spMkLst>
            <pc:docMk/>
            <pc:sldMk cId="704272100" sldId="323"/>
            <ac:spMk id="19" creationId="{9FCD17D6-8DFD-AC4D-802C-24291272A02A}"/>
          </ac:spMkLst>
        </pc:spChg>
        <pc:spChg chg="del">
          <ac:chgData name="Nane Kratzke" userId="971be13ff4ee5ef6" providerId="LiveId" clId="{AF2A99F9-8AD4-3644-94B0-74AB891B80BB}" dt="2021-01-04T15:15:20.670" v="49" actId="478"/>
          <ac:spMkLst>
            <pc:docMk/>
            <pc:sldMk cId="704272100" sldId="323"/>
            <ac:spMk id="20" creationId="{FA44ADB4-C0C1-0344-AFAA-2667CC2580AF}"/>
          </ac:spMkLst>
        </pc:spChg>
        <pc:spChg chg="del">
          <ac:chgData name="Nane Kratzke" userId="971be13ff4ee5ef6" providerId="LiveId" clId="{AF2A99F9-8AD4-3644-94B0-74AB891B80BB}" dt="2021-01-04T15:15:20.670" v="49" actId="478"/>
          <ac:spMkLst>
            <pc:docMk/>
            <pc:sldMk cId="704272100" sldId="323"/>
            <ac:spMk id="21" creationId="{7F42BBF5-3C44-C047-B360-7239ACDC5FDD}"/>
          </ac:spMkLst>
        </pc:spChg>
        <pc:spChg chg="add mod">
          <ac:chgData name="Nane Kratzke" userId="971be13ff4ee5ef6" providerId="LiveId" clId="{AF2A99F9-8AD4-3644-94B0-74AB891B80BB}" dt="2021-01-18T17:11:06.332" v="24949" actId="20577"/>
          <ac:spMkLst>
            <pc:docMk/>
            <pc:sldMk cId="704272100" sldId="323"/>
            <ac:spMk id="24" creationId="{B2BC7B5A-69E3-BC40-938A-4311896A2C9B}"/>
          </ac:spMkLst>
        </pc:spChg>
        <pc:spChg chg="del">
          <ac:chgData name="Nane Kratzke" userId="971be13ff4ee5ef6" providerId="LiveId" clId="{AF2A99F9-8AD4-3644-94B0-74AB891B80BB}" dt="2021-01-04T15:15:20.670" v="49" actId="478"/>
          <ac:spMkLst>
            <pc:docMk/>
            <pc:sldMk cId="704272100" sldId="323"/>
            <ac:spMk id="39" creationId="{36605F84-6B68-D44F-A9F4-CE20802DE2F3}"/>
          </ac:spMkLst>
        </pc:spChg>
        <pc:spChg chg="del">
          <ac:chgData name="Nane Kratzke" userId="971be13ff4ee5ef6" providerId="LiveId" clId="{AF2A99F9-8AD4-3644-94B0-74AB891B80BB}" dt="2021-01-04T15:15:20.670" v="49" actId="478"/>
          <ac:spMkLst>
            <pc:docMk/>
            <pc:sldMk cId="704272100" sldId="323"/>
            <ac:spMk id="82" creationId="{0D3B4571-CB2A-AB4F-9F62-A3E82E0A8784}"/>
          </ac:spMkLst>
        </pc:spChg>
        <pc:picChg chg="del">
          <ac:chgData name="Nane Kratzke" userId="971be13ff4ee5ef6" providerId="LiveId" clId="{AF2A99F9-8AD4-3644-94B0-74AB891B80BB}" dt="2021-01-04T15:15:20.670" v="49" actId="478"/>
          <ac:picMkLst>
            <pc:docMk/>
            <pc:sldMk cId="704272100" sldId="323"/>
            <ac:picMk id="4" creationId="{7167DD6C-FCDB-FB42-80A5-B4A12AE545BA}"/>
          </ac:picMkLst>
        </pc:picChg>
        <pc:picChg chg="del">
          <ac:chgData name="Nane Kratzke" userId="971be13ff4ee5ef6" providerId="LiveId" clId="{AF2A99F9-8AD4-3644-94B0-74AB891B80BB}" dt="2021-01-04T15:15:22.606" v="50" actId="478"/>
          <ac:picMkLst>
            <pc:docMk/>
            <pc:sldMk cId="704272100" sldId="323"/>
            <ac:picMk id="81" creationId="{6AB9A12E-912E-CC43-9894-1AD3F4CEF900}"/>
          </ac:picMkLst>
        </pc:picChg>
        <pc:cxnChg chg="del mod">
          <ac:chgData name="Nane Kratzke" userId="971be13ff4ee5ef6" providerId="LiveId" clId="{AF2A99F9-8AD4-3644-94B0-74AB891B80BB}" dt="2021-01-04T15:15:20.670" v="49" actId="478"/>
          <ac:cxnSpMkLst>
            <pc:docMk/>
            <pc:sldMk cId="704272100" sldId="323"/>
            <ac:cxnSpMk id="13" creationId="{F3C37285-1A19-794C-8268-3568881D9039}"/>
          </ac:cxnSpMkLst>
        </pc:cxnChg>
        <pc:cxnChg chg="del mod">
          <ac:chgData name="Nane Kratzke" userId="971be13ff4ee5ef6" providerId="LiveId" clId="{AF2A99F9-8AD4-3644-94B0-74AB891B80BB}" dt="2021-01-04T15:15:20.670" v="49" actId="478"/>
          <ac:cxnSpMkLst>
            <pc:docMk/>
            <pc:sldMk cId="704272100" sldId="323"/>
            <ac:cxnSpMk id="14" creationId="{468D2ABF-9282-0142-865F-C3A8C968E076}"/>
          </ac:cxnSpMkLst>
        </pc:cxnChg>
        <pc:cxnChg chg="del mod">
          <ac:chgData name="Nane Kratzke" userId="971be13ff4ee5ef6" providerId="LiveId" clId="{AF2A99F9-8AD4-3644-94B0-74AB891B80BB}" dt="2021-01-04T15:15:20.670" v="49" actId="478"/>
          <ac:cxnSpMkLst>
            <pc:docMk/>
            <pc:sldMk cId="704272100" sldId="323"/>
            <ac:cxnSpMk id="15" creationId="{3298D7B8-E3ED-CA4E-BC12-F31964FDE137}"/>
          </ac:cxnSpMkLst>
        </pc:cxnChg>
        <pc:cxnChg chg="del mod">
          <ac:chgData name="Nane Kratzke" userId="971be13ff4ee5ef6" providerId="LiveId" clId="{AF2A99F9-8AD4-3644-94B0-74AB891B80BB}" dt="2021-01-04T15:15:20.670" v="49" actId="478"/>
          <ac:cxnSpMkLst>
            <pc:docMk/>
            <pc:sldMk cId="704272100" sldId="323"/>
            <ac:cxnSpMk id="16" creationId="{5724F75F-E84A-7B46-B754-E6A3A1AF89A1}"/>
          </ac:cxnSpMkLst>
        </pc:cxnChg>
        <pc:cxnChg chg="del mod">
          <ac:chgData name="Nane Kratzke" userId="971be13ff4ee5ef6" providerId="LiveId" clId="{AF2A99F9-8AD4-3644-94B0-74AB891B80BB}" dt="2021-01-04T15:15:20.670" v="49" actId="478"/>
          <ac:cxnSpMkLst>
            <pc:docMk/>
            <pc:sldMk cId="704272100" sldId="323"/>
            <ac:cxnSpMk id="17" creationId="{01370532-A37D-2A47-80B5-479571D237F8}"/>
          </ac:cxnSpMkLst>
        </pc:cxnChg>
        <pc:cxnChg chg="del mod">
          <ac:chgData name="Nane Kratzke" userId="971be13ff4ee5ef6" providerId="LiveId" clId="{AF2A99F9-8AD4-3644-94B0-74AB891B80BB}" dt="2021-01-04T15:15:20.670" v="49" actId="478"/>
          <ac:cxnSpMkLst>
            <pc:docMk/>
            <pc:sldMk cId="704272100" sldId="323"/>
            <ac:cxnSpMk id="23" creationId="{EBFAFA88-648D-F543-B526-BB94B9F324C3}"/>
          </ac:cxnSpMkLst>
        </pc:cxnChg>
      </pc:sldChg>
      <pc:sldChg chg="modSp add mod">
        <pc:chgData name="Nane Kratzke" userId="971be13ff4ee5ef6" providerId="LiveId" clId="{AF2A99F9-8AD4-3644-94B0-74AB891B80BB}" dt="2021-01-18T13:43:38.119" v="16592" actId="20577"/>
        <pc:sldMkLst>
          <pc:docMk/>
          <pc:sldMk cId="3045276620" sldId="332"/>
        </pc:sldMkLst>
        <pc:spChg chg="mod">
          <ac:chgData name="Nane Kratzke" userId="971be13ff4ee5ef6" providerId="LiveId" clId="{AF2A99F9-8AD4-3644-94B0-74AB891B80BB}" dt="2021-01-18T13:43:18.059" v="16551"/>
          <ac:spMkLst>
            <pc:docMk/>
            <pc:sldMk cId="3045276620" sldId="332"/>
            <ac:spMk id="2" creationId="{94A3F8CB-4D7D-3545-9C48-CD1D0C72AC55}"/>
          </ac:spMkLst>
        </pc:spChg>
        <pc:spChg chg="mod">
          <ac:chgData name="Nane Kratzke" userId="971be13ff4ee5ef6" providerId="LiveId" clId="{AF2A99F9-8AD4-3644-94B0-74AB891B80BB}" dt="2021-01-18T13:43:38.119" v="16592" actId="20577"/>
          <ac:spMkLst>
            <pc:docMk/>
            <pc:sldMk cId="3045276620" sldId="332"/>
            <ac:spMk id="10" creationId="{A17B3188-4F3B-7F43-B244-E24423572F2B}"/>
          </ac:spMkLst>
        </pc:spChg>
      </pc:sldChg>
      <pc:sldChg chg="del">
        <pc:chgData name="Nane Kratzke" userId="971be13ff4ee5ef6" providerId="LiveId" clId="{AF2A99F9-8AD4-3644-94B0-74AB891B80BB}" dt="2021-01-04T15:15:09.099" v="48" actId="2696"/>
        <pc:sldMkLst>
          <pc:docMk/>
          <pc:sldMk cId="4032822108" sldId="399"/>
        </pc:sldMkLst>
      </pc:sldChg>
      <pc:sldChg chg="del">
        <pc:chgData name="Nane Kratzke" userId="971be13ff4ee5ef6" providerId="LiveId" clId="{AF2A99F9-8AD4-3644-94B0-74AB891B80BB}" dt="2021-01-04T15:46:20.840" v="1321" actId="2696"/>
        <pc:sldMkLst>
          <pc:docMk/>
          <pc:sldMk cId="1277014955" sldId="401"/>
        </pc:sldMkLst>
      </pc:sldChg>
      <pc:sldChg chg="del">
        <pc:chgData name="Nane Kratzke" userId="971be13ff4ee5ef6" providerId="LiveId" clId="{AF2A99F9-8AD4-3644-94B0-74AB891B80BB}" dt="2021-01-04T15:46:20.840" v="1321" actId="2696"/>
        <pc:sldMkLst>
          <pc:docMk/>
          <pc:sldMk cId="924658392" sldId="452"/>
        </pc:sldMkLst>
      </pc:sldChg>
      <pc:sldChg chg="del">
        <pc:chgData name="Nane Kratzke" userId="971be13ff4ee5ef6" providerId="LiveId" clId="{AF2A99F9-8AD4-3644-94B0-74AB891B80BB}" dt="2021-01-04T15:15:09.099" v="48" actId="2696"/>
        <pc:sldMkLst>
          <pc:docMk/>
          <pc:sldMk cId="3076701138" sldId="467"/>
        </pc:sldMkLst>
      </pc:sldChg>
      <pc:sldChg chg="del">
        <pc:chgData name="Nane Kratzke" userId="971be13ff4ee5ef6" providerId="LiveId" clId="{AF2A99F9-8AD4-3644-94B0-74AB891B80BB}" dt="2021-01-04T15:46:20.840" v="1321" actId="2696"/>
        <pc:sldMkLst>
          <pc:docMk/>
          <pc:sldMk cId="3862155537" sldId="468"/>
        </pc:sldMkLst>
      </pc:sldChg>
      <pc:sldChg chg="del">
        <pc:chgData name="Nane Kratzke" userId="971be13ff4ee5ef6" providerId="LiveId" clId="{AF2A99F9-8AD4-3644-94B0-74AB891B80BB}" dt="2021-01-04T15:46:20.840" v="1321" actId="2696"/>
        <pc:sldMkLst>
          <pc:docMk/>
          <pc:sldMk cId="1234687008" sldId="469"/>
        </pc:sldMkLst>
      </pc:sldChg>
      <pc:sldChg chg="del">
        <pc:chgData name="Nane Kratzke" userId="971be13ff4ee5ef6" providerId="LiveId" clId="{AF2A99F9-8AD4-3644-94B0-74AB891B80BB}" dt="2021-01-04T15:46:20.840" v="1321" actId="2696"/>
        <pc:sldMkLst>
          <pc:docMk/>
          <pc:sldMk cId="1102309617" sldId="470"/>
        </pc:sldMkLst>
      </pc:sldChg>
      <pc:sldChg chg="del">
        <pc:chgData name="Nane Kratzke" userId="971be13ff4ee5ef6" providerId="LiveId" clId="{AF2A99F9-8AD4-3644-94B0-74AB891B80BB}" dt="2021-01-04T15:46:20.840" v="1321" actId="2696"/>
        <pc:sldMkLst>
          <pc:docMk/>
          <pc:sldMk cId="1897190930" sldId="471"/>
        </pc:sldMkLst>
      </pc:sldChg>
      <pc:sldChg chg="del">
        <pc:chgData name="Nane Kratzke" userId="971be13ff4ee5ef6" providerId="LiveId" clId="{AF2A99F9-8AD4-3644-94B0-74AB891B80BB}" dt="2021-01-04T15:46:20.840" v="1321" actId="2696"/>
        <pc:sldMkLst>
          <pc:docMk/>
          <pc:sldMk cId="828704488" sldId="473"/>
        </pc:sldMkLst>
      </pc:sldChg>
      <pc:sldChg chg="del">
        <pc:chgData name="Nane Kratzke" userId="971be13ff4ee5ef6" providerId="LiveId" clId="{AF2A99F9-8AD4-3644-94B0-74AB891B80BB}" dt="2021-01-04T15:46:20.840" v="1321" actId="2696"/>
        <pc:sldMkLst>
          <pc:docMk/>
          <pc:sldMk cId="2731487519" sldId="474"/>
        </pc:sldMkLst>
      </pc:sldChg>
      <pc:sldChg chg="del">
        <pc:chgData name="Nane Kratzke" userId="971be13ff4ee5ef6" providerId="LiveId" clId="{AF2A99F9-8AD4-3644-94B0-74AB891B80BB}" dt="2021-01-04T15:46:20.840" v="1321" actId="2696"/>
        <pc:sldMkLst>
          <pc:docMk/>
          <pc:sldMk cId="4240215784" sldId="475"/>
        </pc:sldMkLst>
      </pc:sldChg>
      <pc:sldChg chg="del">
        <pc:chgData name="Nane Kratzke" userId="971be13ff4ee5ef6" providerId="LiveId" clId="{AF2A99F9-8AD4-3644-94B0-74AB891B80BB}" dt="2021-01-04T15:46:20.840" v="1321" actId="2696"/>
        <pc:sldMkLst>
          <pc:docMk/>
          <pc:sldMk cId="1736299549" sldId="476"/>
        </pc:sldMkLst>
      </pc:sldChg>
      <pc:sldChg chg="del">
        <pc:chgData name="Nane Kratzke" userId="971be13ff4ee5ef6" providerId="LiveId" clId="{AF2A99F9-8AD4-3644-94B0-74AB891B80BB}" dt="2021-01-04T15:46:20.840" v="1321" actId="2696"/>
        <pc:sldMkLst>
          <pc:docMk/>
          <pc:sldMk cId="3699192507" sldId="478"/>
        </pc:sldMkLst>
      </pc:sldChg>
      <pc:sldChg chg="del">
        <pc:chgData name="Nane Kratzke" userId="971be13ff4ee5ef6" providerId="LiveId" clId="{AF2A99F9-8AD4-3644-94B0-74AB891B80BB}" dt="2021-01-04T15:46:20.840" v="1321" actId="2696"/>
        <pc:sldMkLst>
          <pc:docMk/>
          <pc:sldMk cId="3540404495" sldId="479"/>
        </pc:sldMkLst>
      </pc:sldChg>
      <pc:sldChg chg="del">
        <pc:chgData name="Nane Kratzke" userId="971be13ff4ee5ef6" providerId="LiveId" clId="{AF2A99F9-8AD4-3644-94B0-74AB891B80BB}" dt="2021-01-04T15:46:20.840" v="1321" actId="2696"/>
        <pc:sldMkLst>
          <pc:docMk/>
          <pc:sldMk cId="747408462" sldId="480"/>
        </pc:sldMkLst>
      </pc:sldChg>
      <pc:sldChg chg="del">
        <pc:chgData name="Nane Kratzke" userId="971be13ff4ee5ef6" providerId="LiveId" clId="{AF2A99F9-8AD4-3644-94B0-74AB891B80BB}" dt="2021-01-04T15:46:20.840" v="1321" actId="2696"/>
        <pc:sldMkLst>
          <pc:docMk/>
          <pc:sldMk cId="591306800" sldId="481"/>
        </pc:sldMkLst>
      </pc:sldChg>
      <pc:sldChg chg="del">
        <pc:chgData name="Nane Kratzke" userId="971be13ff4ee5ef6" providerId="LiveId" clId="{AF2A99F9-8AD4-3644-94B0-74AB891B80BB}" dt="2021-01-04T15:46:20.840" v="1321" actId="2696"/>
        <pc:sldMkLst>
          <pc:docMk/>
          <pc:sldMk cId="3792516234" sldId="483"/>
        </pc:sldMkLst>
      </pc:sldChg>
      <pc:sldChg chg="del">
        <pc:chgData name="Nane Kratzke" userId="971be13ff4ee5ef6" providerId="LiveId" clId="{AF2A99F9-8AD4-3644-94B0-74AB891B80BB}" dt="2021-01-04T15:46:20.840" v="1321" actId="2696"/>
        <pc:sldMkLst>
          <pc:docMk/>
          <pc:sldMk cId="3319159460" sldId="484"/>
        </pc:sldMkLst>
      </pc:sldChg>
      <pc:sldChg chg="del">
        <pc:chgData name="Nane Kratzke" userId="971be13ff4ee5ef6" providerId="LiveId" clId="{AF2A99F9-8AD4-3644-94B0-74AB891B80BB}" dt="2021-01-04T15:46:20.840" v="1321" actId="2696"/>
        <pc:sldMkLst>
          <pc:docMk/>
          <pc:sldMk cId="1319891674" sldId="485"/>
        </pc:sldMkLst>
      </pc:sldChg>
      <pc:sldChg chg="del">
        <pc:chgData name="Nane Kratzke" userId="971be13ff4ee5ef6" providerId="LiveId" clId="{AF2A99F9-8AD4-3644-94B0-74AB891B80BB}" dt="2021-01-04T15:46:20.840" v="1321" actId="2696"/>
        <pc:sldMkLst>
          <pc:docMk/>
          <pc:sldMk cId="845711410" sldId="486"/>
        </pc:sldMkLst>
      </pc:sldChg>
      <pc:sldChg chg="del">
        <pc:chgData name="Nane Kratzke" userId="971be13ff4ee5ef6" providerId="LiveId" clId="{AF2A99F9-8AD4-3644-94B0-74AB891B80BB}" dt="2021-01-04T15:46:20.840" v="1321" actId="2696"/>
        <pc:sldMkLst>
          <pc:docMk/>
          <pc:sldMk cId="4030809366" sldId="487"/>
        </pc:sldMkLst>
      </pc:sldChg>
      <pc:sldChg chg="del">
        <pc:chgData name="Nane Kratzke" userId="971be13ff4ee5ef6" providerId="LiveId" clId="{AF2A99F9-8AD4-3644-94B0-74AB891B80BB}" dt="2021-01-04T15:46:20.840" v="1321" actId="2696"/>
        <pc:sldMkLst>
          <pc:docMk/>
          <pc:sldMk cId="2312257471" sldId="488"/>
        </pc:sldMkLst>
      </pc:sldChg>
      <pc:sldChg chg="del">
        <pc:chgData name="Nane Kratzke" userId="971be13ff4ee5ef6" providerId="LiveId" clId="{AF2A99F9-8AD4-3644-94B0-74AB891B80BB}" dt="2021-01-04T15:46:20.840" v="1321" actId="2696"/>
        <pc:sldMkLst>
          <pc:docMk/>
          <pc:sldMk cId="831521762" sldId="489"/>
        </pc:sldMkLst>
      </pc:sldChg>
      <pc:sldChg chg="del">
        <pc:chgData name="Nane Kratzke" userId="971be13ff4ee5ef6" providerId="LiveId" clId="{AF2A99F9-8AD4-3644-94B0-74AB891B80BB}" dt="2021-01-04T15:46:20.840" v="1321" actId="2696"/>
        <pc:sldMkLst>
          <pc:docMk/>
          <pc:sldMk cId="3159606087" sldId="490"/>
        </pc:sldMkLst>
      </pc:sldChg>
      <pc:sldChg chg="delSp modSp mod">
        <pc:chgData name="Nane Kratzke" userId="971be13ff4ee5ef6" providerId="LiveId" clId="{AF2A99F9-8AD4-3644-94B0-74AB891B80BB}" dt="2021-01-18T18:58:10.162" v="25764" actId="20577"/>
        <pc:sldMkLst>
          <pc:docMk/>
          <pc:sldMk cId="811902125" sldId="491"/>
        </pc:sldMkLst>
        <pc:spChg chg="del">
          <ac:chgData name="Nane Kratzke" userId="971be13ff4ee5ef6" providerId="LiveId" clId="{AF2A99F9-8AD4-3644-94B0-74AB891B80BB}" dt="2021-01-04T15:41:29.685" v="1064" actId="478"/>
          <ac:spMkLst>
            <pc:docMk/>
            <pc:sldMk cId="811902125" sldId="491"/>
            <ac:spMk id="3" creationId="{4F46FF44-8228-534C-A954-3AEE9C0765E6}"/>
          </ac:spMkLst>
        </pc:spChg>
        <pc:spChg chg="mod">
          <ac:chgData name="Nane Kratzke" userId="971be13ff4ee5ef6" providerId="LiveId" clId="{AF2A99F9-8AD4-3644-94B0-74AB891B80BB}" dt="2021-01-18T18:58:10.162" v="25764" actId="20577"/>
          <ac:spMkLst>
            <pc:docMk/>
            <pc:sldMk cId="811902125" sldId="491"/>
            <ac:spMk id="5" creationId="{0603D732-B420-894B-AB6C-055CB2368AC6}"/>
          </ac:spMkLst>
        </pc:spChg>
        <pc:picChg chg="mod">
          <ac:chgData name="Nane Kratzke" userId="971be13ff4ee5ef6" providerId="LiveId" clId="{AF2A99F9-8AD4-3644-94B0-74AB891B80BB}" dt="2021-01-04T15:42:21.497" v="1066" actId="1076"/>
          <ac:picMkLst>
            <pc:docMk/>
            <pc:sldMk cId="811902125" sldId="491"/>
            <ac:picMk id="2050" creationId="{C92F31AD-D064-7347-9EE6-D3E3CED31B43}"/>
          </ac:picMkLst>
        </pc:picChg>
      </pc:sldChg>
      <pc:sldChg chg="del">
        <pc:chgData name="Nane Kratzke" userId="971be13ff4ee5ef6" providerId="LiveId" clId="{AF2A99F9-8AD4-3644-94B0-74AB891B80BB}" dt="2021-01-04T15:46:20.840" v="1321" actId="2696"/>
        <pc:sldMkLst>
          <pc:docMk/>
          <pc:sldMk cId="2090607772" sldId="492"/>
        </pc:sldMkLst>
      </pc:sldChg>
      <pc:sldChg chg="del">
        <pc:chgData name="Nane Kratzke" userId="971be13ff4ee5ef6" providerId="LiveId" clId="{AF2A99F9-8AD4-3644-94B0-74AB891B80BB}" dt="2021-01-04T15:46:20.840" v="1321" actId="2696"/>
        <pc:sldMkLst>
          <pc:docMk/>
          <pc:sldMk cId="1166911725" sldId="493"/>
        </pc:sldMkLst>
      </pc:sldChg>
      <pc:sldChg chg="del">
        <pc:chgData name="Nane Kratzke" userId="971be13ff4ee5ef6" providerId="LiveId" clId="{AF2A99F9-8AD4-3644-94B0-74AB891B80BB}" dt="2021-01-04T15:46:20.840" v="1321" actId="2696"/>
        <pc:sldMkLst>
          <pc:docMk/>
          <pc:sldMk cId="2210633298" sldId="494"/>
        </pc:sldMkLst>
      </pc:sldChg>
      <pc:sldChg chg="del">
        <pc:chgData name="Nane Kratzke" userId="971be13ff4ee5ef6" providerId="LiveId" clId="{AF2A99F9-8AD4-3644-94B0-74AB891B80BB}" dt="2021-01-04T15:46:20.840" v="1321" actId="2696"/>
        <pc:sldMkLst>
          <pc:docMk/>
          <pc:sldMk cId="815640504" sldId="495"/>
        </pc:sldMkLst>
      </pc:sldChg>
      <pc:sldChg chg="del">
        <pc:chgData name="Nane Kratzke" userId="971be13ff4ee5ef6" providerId="LiveId" clId="{AF2A99F9-8AD4-3644-94B0-74AB891B80BB}" dt="2021-01-04T15:46:20.840" v="1321" actId="2696"/>
        <pc:sldMkLst>
          <pc:docMk/>
          <pc:sldMk cId="236932220" sldId="497"/>
        </pc:sldMkLst>
      </pc:sldChg>
      <pc:sldChg chg="del">
        <pc:chgData name="Nane Kratzke" userId="971be13ff4ee5ef6" providerId="LiveId" clId="{AF2A99F9-8AD4-3644-94B0-74AB891B80BB}" dt="2021-01-04T15:46:20.840" v="1321" actId="2696"/>
        <pc:sldMkLst>
          <pc:docMk/>
          <pc:sldMk cId="2991729039" sldId="498"/>
        </pc:sldMkLst>
      </pc:sldChg>
      <pc:sldChg chg="del">
        <pc:chgData name="Nane Kratzke" userId="971be13ff4ee5ef6" providerId="LiveId" clId="{AF2A99F9-8AD4-3644-94B0-74AB891B80BB}" dt="2021-01-04T15:46:20.840" v="1321" actId="2696"/>
        <pc:sldMkLst>
          <pc:docMk/>
          <pc:sldMk cId="3983980404" sldId="499"/>
        </pc:sldMkLst>
      </pc:sldChg>
      <pc:sldChg chg="del">
        <pc:chgData name="Nane Kratzke" userId="971be13ff4ee5ef6" providerId="LiveId" clId="{AF2A99F9-8AD4-3644-94B0-74AB891B80BB}" dt="2021-01-04T15:46:20.840" v="1321" actId="2696"/>
        <pc:sldMkLst>
          <pc:docMk/>
          <pc:sldMk cId="3647391678" sldId="500"/>
        </pc:sldMkLst>
      </pc:sldChg>
      <pc:sldChg chg="del">
        <pc:chgData name="Nane Kratzke" userId="971be13ff4ee5ef6" providerId="LiveId" clId="{AF2A99F9-8AD4-3644-94B0-74AB891B80BB}" dt="2021-01-04T15:46:20.840" v="1321" actId="2696"/>
        <pc:sldMkLst>
          <pc:docMk/>
          <pc:sldMk cId="1406311553" sldId="501"/>
        </pc:sldMkLst>
      </pc:sldChg>
      <pc:sldChg chg="del">
        <pc:chgData name="Nane Kratzke" userId="971be13ff4ee5ef6" providerId="LiveId" clId="{AF2A99F9-8AD4-3644-94B0-74AB891B80BB}" dt="2021-01-04T15:40:24.944" v="1062" actId="2696"/>
        <pc:sldMkLst>
          <pc:docMk/>
          <pc:sldMk cId="2581344522" sldId="502"/>
        </pc:sldMkLst>
      </pc:sldChg>
      <pc:sldChg chg="del">
        <pc:chgData name="Nane Kratzke" userId="971be13ff4ee5ef6" providerId="LiveId" clId="{AF2A99F9-8AD4-3644-94B0-74AB891B80BB}" dt="2021-01-04T15:46:20.840" v="1321" actId="2696"/>
        <pc:sldMkLst>
          <pc:docMk/>
          <pc:sldMk cId="3000005820" sldId="503"/>
        </pc:sldMkLst>
      </pc:sldChg>
      <pc:sldChg chg="del">
        <pc:chgData name="Nane Kratzke" userId="971be13ff4ee5ef6" providerId="LiveId" clId="{AF2A99F9-8AD4-3644-94B0-74AB891B80BB}" dt="2021-01-04T15:46:20.840" v="1321" actId="2696"/>
        <pc:sldMkLst>
          <pc:docMk/>
          <pc:sldMk cId="1489447254" sldId="504"/>
        </pc:sldMkLst>
      </pc:sldChg>
      <pc:sldChg chg="del">
        <pc:chgData name="Nane Kratzke" userId="971be13ff4ee5ef6" providerId="LiveId" clId="{AF2A99F9-8AD4-3644-94B0-74AB891B80BB}" dt="2021-01-04T15:46:20.840" v="1321" actId="2696"/>
        <pc:sldMkLst>
          <pc:docMk/>
          <pc:sldMk cId="4036518479" sldId="505"/>
        </pc:sldMkLst>
      </pc:sldChg>
      <pc:sldChg chg="del">
        <pc:chgData name="Nane Kratzke" userId="971be13ff4ee5ef6" providerId="LiveId" clId="{AF2A99F9-8AD4-3644-94B0-74AB891B80BB}" dt="2021-01-04T15:46:20.840" v="1321" actId="2696"/>
        <pc:sldMkLst>
          <pc:docMk/>
          <pc:sldMk cId="4217426303" sldId="506"/>
        </pc:sldMkLst>
      </pc:sldChg>
      <pc:sldChg chg="del">
        <pc:chgData name="Nane Kratzke" userId="971be13ff4ee5ef6" providerId="LiveId" clId="{AF2A99F9-8AD4-3644-94B0-74AB891B80BB}" dt="2021-01-04T15:46:20.840" v="1321" actId="2696"/>
        <pc:sldMkLst>
          <pc:docMk/>
          <pc:sldMk cId="29434653" sldId="507"/>
        </pc:sldMkLst>
      </pc:sldChg>
      <pc:sldChg chg="del">
        <pc:chgData name="Nane Kratzke" userId="971be13ff4ee5ef6" providerId="LiveId" clId="{AF2A99F9-8AD4-3644-94B0-74AB891B80BB}" dt="2021-01-04T15:46:20.840" v="1321" actId="2696"/>
        <pc:sldMkLst>
          <pc:docMk/>
          <pc:sldMk cId="2231486071" sldId="508"/>
        </pc:sldMkLst>
      </pc:sldChg>
      <pc:sldChg chg="del">
        <pc:chgData name="Nane Kratzke" userId="971be13ff4ee5ef6" providerId="LiveId" clId="{AF2A99F9-8AD4-3644-94B0-74AB891B80BB}" dt="2021-01-04T15:46:20.840" v="1321" actId="2696"/>
        <pc:sldMkLst>
          <pc:docMk/>
          <pc:sldMk cId="126910551" sldId="509"/>
        </pc:sldMkLst>
      </pc:sldChg>
      <pc:sldChg chg="modSp mod">
        <pc:chgData name="Nane Kratzke" userId="971be13ff4ee5ef6" providerId="LiveId" clId="{AF2A99F9-8AD4-3644-94B0-74AB891B80BB}" dt="2021-01-22T14:12:05.495" v="32542" actId="20577"/>
        <pc:sldMkLst>
          <pc:docMk/>
          <pc:sldMk cId="1293430604" sldId="510"/>
        </pc:sldMkLst>
        <pc:spChg chg="mod">
          <ac:chgData name="Nane Kratzke" userId="971be13ff4ee5ef6" providerId="LiveId" clId="{AF2A99F9-8AD4-3644-94B0-74AB891B80BB}" dt="2021-01-22T14:12:05.495" v="32542" actId="20577"/>
          <ac:spMkLst>
            <pc:docMk/>
            <pc:sldMk cId="1293430604" sldId="510"/>
            <ac:spMk id="2" creationId="{4A0205DE-083B-2543-A49A-E6E6552164F2}"/>
          </ac:spMkLst>
        </pc:spChg>
        <pc:spChg chg="mod">
          <ac:chgData name="Nane Kratzke" userId="971be13ff4ee5ef6" providerId="LiveId" clId="{AF2A99F9-8AD4-3644-94B0-74AB891B80BB}" dt="2021-01-04T15:13:39.120" v="14" actId="20577"/>
          <ac:spMkLst>
            <pc:docMk/>
            <pc:sldMk cId="1293430604" sldId="510"/>
            <ac:spMk id="3" creationId="{4D502CBE-EC2E-A94C-BE77-12EBBCA899C3}"/>
          </ac:spMkLst>
        </pc:spChg>
        <pc:spChg chg="mod">
          <ac:chgData name="Nane Kratzke" userId="971be13ff4ee5ef6" providerId="LiveId" clId="{AF2A99F9-8AD4-3644-94B0-74AB891B80BB}" dt="2021-01-22T13:59:32.403" v="32529" actId="20577"/>
          <ac:spMkLst>
            <pc:docMk/>
            <pc:sldMk cId="1293430604" sldId="510"/>
            <ac:spMk id="8" creationId="{6DAA361C-189A-2E41-8E2F-D004F318335C}"/>
          </ac:spMkLst>
        </pc:spChg>
      </pc:sldChg>
      <pc:sldChg chg="addSp delSp modSp add mod">
        <pc:chgData name="Nane Kratzke" userId="971be13ff4ee5ef6" providerId="LiveId" clId="{AF2A99F9-8AD4-3644-94B0-74AB891B80BB}" dt="2021-01-08T14:40:50.504" v="7052" actId="478"/>
        <pc:sldMkLst>
          <pc:docMk/>
          <pc:sldMk cId="334817653" sldId="511"/>
        </pc:sldMkLst>
        <pc:spChg chg="add del mod">
          <ac:chgData name="Nane Kratzke" userId="971be13ff4ee5ef6" providerId="LiveId" clId="{AF2A99F9-8AD4-3644-94B0-74AB891B80BB}" dt="2021-01-08T14:40:50.504" v="7052" actId="478"/>
          <ac:spMkLst>
            <pc:docMk/>
            <pc:sldMk cId="334817653" sldId="511"/>
            <ac:spMk id="5" creationId="{48AAFBD3-19F9-4542-BDB0-2DDC0A1E340F}"/>
          </ac:spMkLst>
        </pc:spChg>
        <pc:spChg chg="del mod">
          <ac:chgData name="Nane Kratzke" userId="971be13ff4ee5ef6" providerId="LiveId" clId="{AF2A99F9-8AD4-3644-94B0-74AB891B80BB}" dt="2021-01-08T14:40:47.436" v="7051" actId="478"/>
          <ac:spMkLst>
            <pc:docMk/>
            <pc:sldMk cId="334817653" sldId="511"/>
            <ac:spMk id="8" creationId="{0C508602-457E-2C4E-A9AC-85A3D0BD58E5}"/>
          </ac:spMkLst>
        </pc:spChg>
        <pc:spChg chg="del">
          <ac:chgData name="Nane Kratzke" userId="971be13ff4ee5ef6" providerId="LiveId" clId="{AF2A99F9-8AD4-3644-94B0-74AB891B80BB}" dt="2021-01-08T14:40:47.436" v="7051" actId="478"/>
          <ac:spMkLst>
            <pc:docMk/>
            <pc:sldMk cId="334817653" sldId="511"/>
            <ac:spMk id="24" creationId="{B2BC7B5A-69E3-BC40-938A-4311896A2C9B}"/>
          </ac:spMkLst>
        </pc:spChg>
      </pc:sldChg>
      <pc:sldChg chg="addSp delSp modSp new mod">
        <pc:chgData name="Nane Kratzke" userId="971be13ff4ee5ef6" providerId="LiveId" clId="{AF2A99F9-8AD4-3644-94B0-74AB891B80BB}" dt="2021-01-05T16:58:55.096" v="1493" actId="478"/>
        <pc:sldMkLst>
          <pc:docMk/>
          <pc:sldMk cId="4077901326" sldId="512"/>
        </pc:sldMkLst>
        <pc:spChg chg="mod">
          <ac:chgData name="Nane Kratzke" userId="971be13ff4ee5ef6" providerId="LiveId" clId="{AF2A99F9-8AD4-3644-94B0-74AB891B80BB}" dt="2021-01-05T16:52:51.981" v="1410" actId="20577"/>
          <ac:spMkLst>
            <pc:docMk/>
            <pc:sldMk cId="4077901326" sldId="512"/>
            <ac:spMk id="2" creationId="{9C499ED8-18D1-E942-8557-969449808E76}"/>
          </ac:spMkLst>
        </pc:spChg>
        <pc:spChg chg="del">
          <ac:chgData name="Nane Kratzke" userId="971be13ff4ee5ef6" providerId="LiveId" clId="{AF2A99F9-8AD4-3644-94B0-74AB891B80BB}" dt="2021-01-05T16:52:55.804" v="1411" actId="478"/>
          <ac:spMkLst>
            <pc:docMk/>
            <pc:sldMk cId="4077901326" sldId="512"/>
            <ac:spMk id="4" creationId="{6ACA01CD-2EF6-AF4D-BFF1-F378FAC7943F}"/>
          </ac:spMkLst>
        </pc:spChg>
        <pc:spChg chg="del">
          <ac:chgData name="Nane Kratzke" userId="971be13ff4ee5ef6" providerId="LiveId" clId="{AF2A99F9-8AD4-3644-94B0-74AB891B80BB}" dt="2021-01-05T16:54:30.742" v="1426" actId="478"/>
          <ac:spMkLst>
            <pc:docMk/>
            <pc:sldMk cId="4077901326" sldId="512"/>
            <ac:spMk id="5" creationId="{B8AD0440-CBCF-674D-9E11-2E5093AE70BF}"/>
          </ac:spMkLst>
        </pc:spChg>
        <pc:spChg chg="add mod">
          <ac:chgData name="Nane Kratzke" userId="971be13ff4ee5ef6" providerId="LiveId" clId="{AF2A99F9-8AD4-3644-94B0-74AB891B80BB}" dt="2021-01-05T16:57:53.460" v="1491" actId="113"/>
          <ac:spMkLst>
            <pc:docMk/>
            <pc:sldMk cId="4077901326" sldId="512"/>
            <ac:spMk id="6" creationId="{E14A6DEF-A820-694A-81B1-5C55C3AF96FD}"/>
          </ac:spMkLst>
        </pc:spChg>
        <pc:spChg chg="add mod">
          <ac:chgData name="Nane Kratzke" userId="971be13ff4ee5ef6" providerId="LiveId" clId="{AF2A99F9-8AD4-3644-94B0-74AB891B80BB}" dt="2021-01-05T16:57:34.299" v="1489" actId="403"/>
          <ac:spMkLst>
            <pc:docMk/>
            <pc:sldMk cId="4077901326" sldId="512"/>
            <ac:spMk id="7" creationId="{2E10CCA4-C3B8-9248-A6B2-C1EF803308D4}"/>
          </ac:spMkLst>
        </pc:spChg>
        <pc:picChg chg="add del">
          <ac:chgData name="Nane Kratzke" userId="971be13ff4ee5ef6" providerId="LiveId" clId="{AF2A99F9-8AD4-3644-94B0-74AB891B80BB}" dt="2021-01-05T16:58:55.096" v="1493" actId="478"/>
          <ac:picMkLst>
            <pc:docMk/>
            <pc:sldMk cId="4077901326" sldId="512"/>
            <ac:picMk id="8" creationId="{578F53A8-2FC2-3F43-811D-776FCE1AAB7D}"/>
          </ac:picMkLst>
        </pc:picChg>
      </pc:sldChg>
      <pc:sldChg chg="addSp delSp modSp add mod">
        <pc:chgData name="Nane Kratzke" userId="971be13ff4ee5ef6" providerId="LiveId" clId="{AF2A99F9-8AD4-3644-94B0-74AB891B80BB}" dt="2021-01-05T17:00:01.867" v="1537" actId="20577"/>
        <pc:sldMkLst>
          <pc:docMk/>
          <pc:sldMk cId="1987193708" sldId="513"/>
        </pc:sldMkLst>
        <pc:spChg chg="mod">
          <ac:chgData name="Nane Kratzke" userId="971be13ff4ee5ef6" providerId="LiveId" clId="{AF2A99F9-8AD4-3644-94B0-74AB891B80BB}" dt="2021-01-05T17:00:01.867" v="1537" actId="20577"/>
          <ac:spMkLst>
            <pc:docMk/>
            <pc:sldMk cId="1987193708" sldId="513"/>
            <ac:spMk id="2" creationId="{9C499ED8-18D1-E942-8557-969449808E76}"/>
          </ac:spMkLst>
        </pc:spChg>
        <pc:spChg chg="add del mod">
          <ac:chgData name="Nane Kratzke" userId="971be13ff4ee5ef6" providerId="LiveId" clId="{AF2A99F9-8AD4-3644-94B0-74AB891B80BB}" dt="2021-01-05T16:59:08.486" v="1496" actId="478"/>
          <ac:spMkLst>
            <pc:docMk/>
            <pc:sldMk cId="1987193708" sldId="513"/>
            <ac:spMk id="5" creationId="{79CC2051-9605-A54B-ABCB-8A8BC8B9947B}"/>
          </ac:spMkLst>
        </pc:spChg>
        <pc:spChg chg="del">
          <ac:chgData name="Nane Kratzke" userId="971be13ff4ee5ef6" providerId="LiveId" clId="{AF2A99F9-8AD4-3644-94B0-74AB891B80BB}" dt="2021-01-05T16:59:05.962" v="1495" actId="478"/>
          <ac:spMkLst>
            <pc:docMk/>
            <pc:sldMk cId="1987193708" sldId="513"/>
            <ac:spMk id="6" creationId="{E14A6DEF-A820-694A-81B1-5C55C3AF96FD}"/>
          </ac:spMkLst>
        </pc:spChg>
        <pc:picChg chg="add mod">
          <ac:chgData name="Nane Kratzke" userId="971be13ff4ee5ef6" providerId="LiveId" clId="{AF2A99F9-8AD4-3644-94B0-74AB891B80BB}" dt="2021-01-05T16:59:21.870" v="1501" actId="1076"/>
          <ac:picMkLst>
            <pc:docMk/>
            <pc:sldMk cId="1987193708" sldId="513"/>
            <ac:picMk id="8" creationId="{BE660252-3A9C-0A48-BCC3-E5EB4F3CE36A}"/>
          </ac:picMkLst>
        </pc:picChg>
      </pc:sldChg>
      <pc:sldChg chg="addSp delSp modSp add mod">
        <pc:chgData name="Nane Kratzke" userId="971be13ff4ee5ef6" providerId="LiveId" clId="{AF2A99F9-8AD4-3644-94B0-74AB891B80BB}" dt="2021-01-05T17:08:35.239" v="1884" actId="1076"/>
        <pc:sldMkLst>
          <pc:docMk/>
          <pc:sldMk cId="3437111870" sldId="514"/>
        </pc:sldMkLst>
        <pc:spChg chg="mod">
          <ac:chgData name="Nane Kratzke" userId="971be13ff4ee5ef6" providerId="LiveId" clId="{AF2A99F9-8AD4-3644-94B0-74AB891B80BB}" dt="2021-01-05T17:02:03.512" v="1620" actId="20577"/>
          <ac:spMkLst>
            <pc:docMk/>
            <pc:sldMk cId="3437111870" sldId="514"/>
            <ac:spMk id="2" creationId="{9C499ED8-18D1-E942-8557-969449808E76}"/>
          </ac:spMkLst>
        </pc:spChg>
        <pc:spChg chg="add mod">
          <ac:chgData name="Nane Kratzke" userId="971be13ff4ee5ef6" providerId="LiveId" clId="{AF2A99F9-8AD4-3644-94B0-74AB891B80BB}" dt="2021-01-05T17:08:35.239" v="1884" actId="1076"/>
          <ac:spMkLst>
            <pc:docMk/>
            <pc:sldMk cId="3437111870" sldId="514"/>
            <ac:spMk id="4" creationId="{26C6D5A9-B714-5247-BF28-7C246EBDB83A}"/>
          </ac:spMkLst>
        </pc:spChg>
        <pc:spChg chg="add mod">
          <ac:chgData name="Nane Kratzke" userId="971be13ff4ee5ef6" providerId="LiveId" clId="{AF2A99F9-8AD4-3644-94B0-74AB891B80BB}" dt="2021-01-05T17:05:32.710" v="1669" actId="113"/>
          <ac:spMkLst>
            <pc:docMk/>
            <pc:sldMk cId="3437111870" sldId="514"/>
            <ac:spMk id="6" creationId="{25093315-0E46-5443-B630-030F7875BEB8}"/>
          </ac:spMkLst>
        </pc:spChg>
        <pc:picChg chg="del">
          <ac:chgData name="Nane Kratzke" userId="971be13ff4ee5ef6" providerId="LiveId" clId="{AF2A99F9-8AD4-3644-94B0-74AB891B80BB}" dt="2021-01-05T17:02:05.728" v="1621" actId="478"/>
          <ac:picMkLst>
            <pc:docMk/>
            <pc:sldMk cId="3437111870" sldId="514"/>
            <ac:picMk id="8" creationId="{BE660252-3A9C-0A48-BCC3-E5EB4F3CE36A}"/>
          </ac:picMkLst>
        </pc:picChg>
      </pc:sldChg>
      <pc:sldChg chg="addSp delSp modSp add mod modClrScheme chgLayout">
        <pc:chgData name="Nane Kratzke" userId="971be13ff4ee5ef6" providerId="LiveId" clId="{AF2A99F9-8AD4-3644-94B0-74AB891B80BB}" dt="2021-01-05T17:14:21.854" v="1958" actId="14100"/>
        <pc:sldMkLst>
          <pc:docMk/>
          <pc:sldMk cId="3725158945" sldId="515"/>
        </pc:sldMkLst>
        <pc:spChg chg="mod ord">
          <ac:chgData name="Nane Kratzke" userId="971be13ff4ee5ef6" providerId="LiveId" clId="{AF2A99F9-8AD4-3644-94B0-74AB891B80BB}" dt="2021-01-05T17:09:44.289" v="1888" actId="700"/>
          <ac:spMkLst>
            <pc:docMk/>
            <pc:sldMk cId="3725158945" sldId="515"/>
            <ac:spMk id="2" creationId="{9C499ED8-18D1-E942-8557-969449808E76}"/>
          </ac:spMkLst>
        </pc:spChg>
        <pc:spChg chg="mod ord">
          <ac:chgData name="Nane Kratzke" userId="971be13ff4ee5ef6" providerId="LiveId" clId="{AF2A99F9-8AD4-3644-94B0-74AB891B80BB}" dt="2021-01-05T17:09:44.289" v="1888" actId="700"/>
          <ac:spMkLst>
            <pc:docMk/>
            <pc:sldMk cId="3725158945" sldId="515"/>
            <ac:spMk id="3" creationId="{E698A1D6-CB80-3D49-9BB4-DEF11E2689C6}"/>
          </ac:spMkLst>
        </pc:spChg>
        <pc:spChg chg="del">
          <ac:chgData name="Nane Kratzke" userId="971be13ff4ee5ef6" providerId="LiveId" clId="{AF2A99F9-8AD4-3644-94B0-74AB891B80BB}" dt="2021-01-05T17:10:05.800" v="1909" actId="478"/>
          <ac:spMkLst>
            <pc:docMk/>
            <pc:sldMk cId="3725158945" sldId="515"/>
            <ac:spMk id="4" creationId="{26C6D5A9-B714-5247-BF28-7C246EBDB83A}"/>
          </ac:spMkLst>
        </pc:spChg>
        <pc:spChg chg="add del mod ord">
          <ac:chgData name="Nane Kratzke" userId="971be13ff4ee5ef6" providerId="LiveId" clId="{AF2A99F9-8AD4-3644-94B0-74AB891B80BB}" dt="2021-01-05T17:10:00.009" v="1907" actId="478"/>
          <ac:spMkLst>
            <pc:docMk/>
            <pc:sldMk cId="3725158945" sldId="515"/>
            <ac:spMk id="5" creationId="{5EE4C817-5AF7-9143-B752-37BF572E74EA}"/>
          </ac:spMkLst>
        </pc:spChg>
        <pc:spChg chg="mod ord">
          <ac:chgData name="Nane Kratzke" userId="971be13ff4ee5ef6" providerId="LiveId" clId="{AF2A99F9-8AD4-3644-94B0-74AB891B80BB}" dt="2021-01-05T17:14:13.643" v="1956" actId="14100"/>
          <ac:spMkLst>
            <pc:docMk/>
            <pc:sldMk cId="3725158945" sldId="515"/>
            <ac:spMk id="6" creationId="{25093315-0E46-5443-B630-030F7875BEB8}"/>
          </ac:spMkLst>
        </pc:spChg>
        <pc:spChg chg="add del mod ord">
          <ac:chgData name="Nane Kratzke" userId="971be13ff4ee5ef6" providerId="LiveId" clId="{AF2A99F9-8AD4-3644-94B0-74AB891B80BB}" dt="2021-01-05T17:10:02.441" v="1908" actId="478"/>
          <ac:spMkLst>
            <pc:docMk/>
            <pc:sldMk cId="3725158945" sldId="515"/>
            <ac:spMk id="8" creationId="{D74EFD2B-3D40-C042-906D-CE419FB9ADD6}"/>
          </ac:spMkLst>
        </pc:spChg>
        <pc:spChg chg="add del mod ord">
          <ac:chgData name="Nane Kratzke" userId="971be13ff4ee5ef6" providerId="LiveId" clId="{AF2A99F9-8AD4-3644-94B0-74AB891B80BB}" dt="2021-01-05T17:10:00.009" v="1907" actId="478"/>
          <ac:spMkLst>
            <pc:docMk/>
            <pc:sldMk cId="3725158945" sldId="515"/>
            <ac:spMk id="9" creationId="{2EA64844-3F3A-CE46-8B58-01C5249305BF}"/>
          </ac:spMkLst>
        </pc:spChg>
        <pc:spChg chg="add mod ord">
          <ac:chgData name="Nane Kratzke" userId="971be13ff4ee5ef6" providerId="LiveId" clId="{AF2A99F9-8AD4-3644-94B0-74AB891B80BB}" dt="2021-01-05T17:09:55.834" v="1906" actId="20577"/>
          <ac:spMkLst>
            <pc:docMk/>
            <pc:sldMk cId="3725158945" sldId="515"/>
            <ac:spMk id="10" creationId="{64669592-C4EE-DB4B-A88C-C6A79EE0FE69}"/>
          </ac:spMkLst>
        </pc:spChg>
        <pc:spChg chg="add mod">
          <ac:chgData name="Nane Kratzke" userId="971be13ff4ee5ef6" providerId="LiveId" clId="{AF2A99F9-8AD4-3644-94B0-74AB891B80BB}" dt="2021-01-05T17:14:21.854" v="1958" actId="14100"/>
          <ac:spMkLst>
            <pc:docMk/>
            <pc:sldMk cId="3725158945" sldId="515"/>
            <ac:spMk id="11" creationId="{E377589E-A792-4744-910E-C0D0078CB745}"/>
          </ac:spMkLst>
        </pc:spChg>
      </pc:sldChg>
      <pc:sldChg chg="addSp delSp modSp add mod">
        <pc:chgData name="Nane Kratzke" userId="971be13ff4ee5ef6" providerId="LiveId" clId="{AF2A99F9-8AD4-3644-94B0-74AB891B80BB}" dt="2021-01-05T17:20:06.207" v="2025" actId="20577"/>
        <pc:sldMkLst>
          <pc:docMk/>
          <pc:sldMk cId="3479599477" sldId="516"/>
        </pc:sldMkLst>
        <pc:spChg chg="add del mod">
          <ac:chgData name="Nane Kratzke" userId="971be13ff4ee5ef6" providerId="LiveId" clId="{AF2A99F9-8AD4-3644-94B0-74AB891B80BB}" dt="2021-01-05T17:15:18.964" v="1963" actId="478"/>
          <ac:spMkLst>
            <pc:docMk/>
            <pc:sldMk cId="3479599477" sldId="516"/>
            <ac:spMk id="5" creationId="{C0CB24DF-F47A-7E47-AB18-FB4ACA7BF53B}"/>
          </ac:spMkLst>
        </pc:spChg>
        <pc:spChg chg="del">
          <ac:chgData name="Nane Kratzke" userId="971be13ff4ee5ef6" providerId="LiveId" clId="{AF2A99F9-8AD4-3644-94B0-74AB891B80BB}" dt="2021-01-05T17:15:16.432" v="1962" actId="478"/>
          <ac:spMkLst>
            <pc:docMk/>
            <pc:sldMk cId="3479599477" sldId="516"/>
            <ac:spMk id="6" creationId="{25093315-0E46-5443-B630-030F7875BEB8}"/>
          </ac:spMkLst>
        </pc:spChg>
        <pc:spChg chg="mod">
          <ac:chgData name="Nane Kratzke" userId="971be13ff4ee5ef6" providerId="LiveId" clId="{AF2A99F9-8AD4-3644-94B0-74AB891B80BB}" dt="2021-01-05T17:20:06.207" v="2025" actId="20577"/>
          <ac:spMkLst>
            <pc:docMk/>
            <pc:sldMk cId="3479599477" sldId="516"/>
            <ac:spMk id="10" creationId="{64669592-C4EE-DB4B-A88C-C6A79EE0FE69}"/>
          </ac:spMkLst>
        </pc:spChg>
        <pc:spChg chg="del">
          <ac:chgData name="Nane Kratzke" userId="971be13ff4ee5ef6" providerId="LiveId" clId="{AF2A99F9-8AD4-3644-94B0-74AB891B80BB}" dt="2021-01-05T17:15:20.906" v="1964" actId="478"/>
          <ac:spMkLst>
            <pc:docMk/>
            <pc:sldMk cId="3479599477" sldId="516"/>
            <ac:spMk id="11" creationId="{E377589E-A792-4744-910E-C0D0078CB745}"/>
          </ac:spMkLst>
        </pc:spChg>
        <pc:spChg chg="add mod">
          <ac:chgData name="Nane Kratzke" userId="971be13ff4ee5ef6" providerId="LiveId" clId="{AF2A99F9-8AD4-3644-94B0-74AB891B80BB}" dt="2021-01-05T17:19:52.667" v="2021" actId="14100"/>
          <ac:spMkLst>
            <pc:docMk/>
            <pc:sldMk cId="3479599477" sldId="516"/>
            <ac:spMk id="12" creationId="{DA088434-74E3-6449-A5DB-4582797A1370}"/>
          </ac:spMkLst>
        </pc:spChg>
        <pc:spChg chg="add mod">
          <ac:chgData name="Nane Kratzke" userId="971be13ff4ee5ef6" providerId="LiveId" clId="{AF2A99F9-8AD4-3644-94B0-74AB891B80BB}" dt="2021-01-05T17:19:09.677" v="2012" actId="2711"/>
          <ac:spMkLst>
            <pc:docMk/>
            <pc:sldMk cId="3479599477" sldId="516"/>
            <ac:spMk id="13" creationId="{750A2D27-3F4A-F043-B1AF-B91234C176E6}"/>
          </ac:spMkLst>
        </pc:spChg>
        <pc:picChg chg="add mod">
          <ac:chgData name="Nane Kratzke" userId="971be13ff4ee5ef6" providerId="LiveId" clId="{AF2A99F9-8AD4-3644-94B0-74AB891B80BB}" dt="2021-01-05T17:16:19.207" v="1972" actId="14861"/>
          <ac:picMkLst>
            <pc:docMk/>
            <pc:sldMk cId="3479599477" sldId="516"/>
            <ac:picMk id="8" creationId="{DBA1C2E4-DC50-824A-A262-EB9C4787D347}"/>
          </ac:picMkLst>
        </pc:picChg>
        <pc:picChg chg="add del mod">
          <ac:chgData name="Nane Kratzke" userId="971be13ff4ee5ef6" providerId="LiveId" clId="{AF2A99F9-8AD4-3644-94B0-74AB891B80BB}" dt="2021-01-05T17:16:48.805" v="1984" actId="478"/>
          <ac:picMkLst>
            <pc:docMk/>
            <pc:sldMk cId="3479599477" sldId="516"/>
            <ac:picMk id="9" creationId="{ED0F609B-99A9-3C46-B6EC-C86911A521B8}"/>
          </ac:picMkLst>
        </pc:picChg>
      </pc:sldChg>
      <pc:sldChg chg="addSp delSp modSp add mod">
        <pc:chgData name="Nane Kratzke" userId="971be13ff4ee5ef6" providerId="LiveId" clId="{AF2A99F9-8AD4-3644-94B0-74AB891B80BB}" dt="2021-01-05T17:21:36.602" v="2037" actId="1076"/>
        <pc:sldMkLst>
          <pc:docMk/>
          <pc:sldMk cId="1933642418" sldId="517"/>
        </pc:sldMkLst>
        <pc:spChg chg="add mod">
          <ac:chgData name="Nane Kratzke" userId="971be13ff4ee5ef6" providerId="LiveId" clId="{AF2A99F9-8AD4-3644-94B0-74AB891B80BB}" dt="2021-01-05T17:21:31.012" v="2036" actId="14100"/>
          <ac:spMkLst>
            <pc:docMk/>
            <pc:sldMk cId="1933642418" sldId="517"/>
            <ac:spMk id="4" creationId="{B8609855-D970-1743-9A32-24A8B6192902}"/>
          </ac:spMkLst>
        </pc:spChg>
        <pc:spChg chg="mod">
          <ac:chgData name="Nane Kratzke" userId="971be13ff4ee5ef6" providerId="LiveId" clId="{AF2A99F9-8AD4-3644-94B0-74AB891B80BB}" dt="2021-01-05T17:16:34.038" v="1981" actId="20577"/>
          <ac:spMkLst>
            <pc:docMk/>
            <pc:sldMk cId="1933642418" sldId="517"/>
            <ac:spMk id="10" creationId="{64669592-C4EE-DB4B-A88C-C6A79EE0FE69}"/>
          </ac:spMkLst>
        </pc:spChg>
        <pc:picChg chg="del">
          <ac:chgData name="Nane Kratzke" userId="971be13ff4ee5ef6" providerId="LiveId" clId="{AF2A99F9-8AD4-3644-94B0-74AB891B80BB}" dt="2021-01-05T17:16:26.461" v="1974" actId="478"/>
          <ac:picMkLst>
            <pc:docMk/>
            <pc:sldMk cId="1933642418" sldId="517"/>
            <ac:picMk id="8" creationId="{DBA1C2E4-DC50-824A-A262-EB9C4787D347}"/>
          </ac:picMkLst>
        </pc:picChg>
        <pc:picChg chg="mod">
          <ac:chgData name="Nane Kratzke" userId="971be13ff4ee5ef6" providerId="LiveId" clId="{AF2A99F9-8AD4-3644-94B0-74AB891B80BB}" dt="2021-01-05T17:21:36.602" v="2037" actId="1076"/>
          <ac:picMkLst>
            <pc:docMk/>
            <pc:sldMk cId="1933642418" sldId="517"/>
            <ac:picMk id="9" creationId="{ED0F609B-99A9-3C46-B6EC-C86911A521B8}"/>
          </ac:picMkLst>
        </pc:picChg>
      </pc:sldChg>
      <pc:sldChg chg="addSp delSp modSp add mod">
        <pc:chgData name="Nane Kratzke" userId="971be13ff4ee5ef6" providerId="LiveId" clId="{AF2A99F9-8AD4-3644-94B0-74AB891B80BB}" dt="2021-01-08T16:19:54.857" v="9553" actId="1366"/>
        <pc:sldMkLst>
          <pc:docMk/>
          <pc:sldMk cId="4237208650" sldId="518"/>
        </pc:sldMkLst>
        <pc:spChg chg="del">
          <ac:chgData name="Nane Kratzke" userId="971be13ff4ee5ef6" providerId="LiveId" clId="{AF2A99F9-8AD4-3644-94B0-74AB891B80BB}" dt="2021-01-05T17:22:36.275" v="2040" actId="478"/>
          <ac:spMkLst>
            <pc:docMk/>
            <pc:sldMk cId="4237208650" sldId="518"/>
            <ac:spMk id="4" creationId="{B8609855-D970-1743-9A32-24A8B6192902}"/>
          </ac:spMkLst>
        </pc:spChg>
        <pc:spChg chg="add mod">
          <ac:chgData name="Nane Kratzke" userId="971be13ff4ee5ef6" providerId="LiveId" clId="{AF2A99F9-8AD4-3644-94B0-74AB891B80BB}" dt="2021-01-05T17:27:23.195" v="2065" actId="403"/>
          <ac:spMkLst>
            <pc:docMk/>
            <pc:sldMk cId="4237208650" sldId="518"/>
            <ac:spMk id="5" creationId="{D6D3D317-1152-2742-9BE1-4ED9CE042C2D}"/>
          </ac:spMkLst>
        </pc:spChg>
        <pc:spChg chg="mod">
          <ac:chgData name="Nane Kratzke" userId="971be13ff4ee5ef6" providerId="LiveId" clId="{AF2A99F9-8AD4-3644-94B0-74AB891B80BB}" dt="2021-01-05T17:22:46.989" v="2042"/>
          <ac:spMkLst>
            <pc:docMk/>
            <pc:sldMk cId="4237208650" sldId="518"/>
            <ac:spMk id="10" creationId="{64669592-C4EE-DB4B-A88C-C6A79EE0FE69}"/>
          </ac:spMkLst>
        </pc:spChg>
        <pc:picChg chg="add del mod">
          <ac:chgData name="Nane Kratzke" userId="971be13ff4ee5ef6" providerId="LiveId" clId="{AF2A99F9-8AD4-3644-94B0-74AB891B80BB}" dt="2021-01-05T17:28:08.177" v="2067" actId="478"/>
          <ac:picMkLst>
            <pc:docMk/>
            <pc:sldMk cId="4237208650" sldId="518"/>
            <ac:picMk id="6" creationId="{7EF2D4F3-7C3F-4843-BB44-5F75DEB7FA1D}"/>
          </ac:picMkLst>
        </pc:picChg>
        <pc:picChg chg="add mod">
          <ac:chgData name="Nane Kratzke" userId="971be13ff4ee5ef6" providerId="LiveId" clId="{AF2A99F9-8AD4-3644-94B0-74AB891B80BB}" dt="2021-01-08T16:19:54.857" v="9553" actId="1366"/>
          <ac:picMkLst>
            <pc:docMk/>
            <pc:sldMk cId="4237208650" sldId="518"/>
            <ac:picMk id="8" creationId="{B3868EC6-E613-1C4B-95EB-7441F3B00D17}"/>
          </ac:picMkLst>
        </pc:picChg>
        <pc:picChg chg="del">
          <ac:chgData name="Nane Kratzke" userId="971be13ff4ee5ef6" providerId="LiveId" clId="{AF2A99F9-8AD4-3644-94B0-74AB891B80BB}" dt="2021-01-05T17:22:33.249" v="2039" actId="478"/>
          <ac:picMkLst>
            <pc:docMk/>
            <pc:sldMk cId="4237208650" sldId="518"/>
            <ac:picMk id="9" creationId="{ED0F609B-99A9-3C46-B6EC-C86911A521B8}"/>
          </ac:picMkLst>
        </pc:picChg>
        <pc:picChg chg="add mod">
          <ac:chgData name="Nane Kratzke" userId="971be13ff4ee5ef6" providerId="LiveId" clId="{AF2A99F9-8AD4-3644-94B0-74AB891B80BB}" dt="2021-01-08T16:19:54.857" v="9553" actId="1366"/>
          <ac:picMkLst>
            <pc:docMk/>
            <pc:sldMk cId="4237208650" sldId="518"/>
            <ac:picMk id="11" creationId="{14CAA49A-BB94-AE42-BCC5-5553BCAFD0CE}"/>
          </ac:picMkLst>
        </pc:picChg>
        <pc:picChg chg="add del mod">
          <ac:chgData name="Nane Kratzke" userId="971be13ff4ee5ef6" providerId="LiveId" clId="{AF2A99F9-8AD4-3644-94B0-74AB891B80BB}" dt="2021-01-05T17:29:56.758" v="2080" actId="478"/>
          <ac:picMkLst>
            <pc:docMk/>
            <pc:sldMk cId="4237208650" sldId="518"/>
            <ac:picMk id="12" creationId="{1C96DB5D-C45A-814E-85F6-72456758D583}"/>
          </ac:picMkLst>
        </pc:picChg>
      </pc:sldChg>
      <pc:sldChg chg="addSp delSp modSp add mod">
        <pc:chgData name="Nane Kratzke" userId="971be13ff4ee5ef6" providerId="LiveId" clId="{AF2A99F9-8AD4-3644-94B0-74AB891B80BB}" dt="2021-01-08T16:30:29.371" v="9732" actId="14100"/>
        <pc:sldMkLst>
          <pc:docMk/>
          <pc:sldMk cId="361682792" sldId="519"/>
        </pc:sldMkLst>
        <pc:spChg chg="add mod">
          <ac:chgData name="Nane Kratzke" userId="971be13ff4ee5ef6" providerId="LiveId" clId="{AF2A99F9-8AD4-3644-94B0-74AB891B80BB}" dt="2021-01-08T16:29:59.786" v="9729" actId="20577"/>
          <ac:spMkLst>
            <pc:docMk/>
            <pc:sldMk cId="361682792" sldId="519"/>
            <ac:spMk id="4" creationId="{F1D60FD7-91B0-6C42-8B45-663DDD546A6B}"/>
          </ac:spMkLst>
        </pc:spChg>
        <pc:spChg chg="mod">
          <ac:chgData name="Nane Kratzke" userId="971be13ff4ee5ef6" providerId="LiveId" clId="{AF2A99F9-8AD4-3644-94B0-74AB891B80BB}" dt="2021-01-05T17:35:04.264" v="2352" actId="14100"/>
          <ac:spMkLst>
            <pc:docMk/>
            <pc:sldMk cId="361682792" sldId="519"/>
            <ac:spMk id="5" creationId="{D6D3D317-1152-2742-9BE1-4ED9CE042C2D}"/>
          </ac:spMkLst>
        </pc:spChg>
        <pc:spChg chg="mod">
          <ac:chgData name="Nane Kratzke" userId="971be13ff4ee5ef6" providerId="LiveId" clId="{AF2A99F9-8AD4-3644-94B0-74AB891B80BB}" dt="2021-01-05T17:30:15.758" v="2083"/>
          <ac:spMkLst>
            <pc:docMk/>
            <pc:sldMk cId="361682792" sldId="519"/>
            <ac:spMk id="10" creationId="{64669592-C4EE-DB4B-A88C-C6A79EE0FE69}"/>
          </ac:spMkLst>
        </pc:spChg>
        <pc:picChg chg="add mod modCrop">
          <ac:chgData name="Nane Kratzke" userId="971be13ff4ee5ef6" providerId="LiveId" clId="{AF2A99F9-8AD4-3644-94B0-74AB891B80BB}" dt="2021-01-08T16:30:29.371" v="9732" actId="14100"/>
          <ac:picMkLst>
            <pc:docMk/>
            <pc:sldMk cId="361682792" sldId="519"/>
            <ac:picMk id="6" creationId="{30AD472D-663D-1944-98BA-3D74AE01438E}"/>
          </ac:picMkLst>
        </pc:picChg>
        <pc:picChg chg="add del mod">
          <ac:chgData name="Nane Kratzke" userId="971be13ff4ee5ef6" providerId="LiveId" clId="{AF2A99F9-8AD4-3644-94B0-74AB891B80BB}" dt="2021-01-05T17:38:16.804" v="2367" actId="478"/>
          <ac:picMkLst>
            <pc:docMk/>
            <pc:sldMk cId="361682792" sldId="519"/>
            <ac:picMk id="6" creationId="{CB481D8E-2737-2A4A-9B60-D3C8C04F7610}"/>
          </ac:picMkLst>
        </pc:picChg>
        <pc:picChg chg="del">
          <ac:chgData name="Nane Kratzke" userId="971be13ff4ee5ef6" providerId="LiveId" clId="{AF2A99F9-8AD4-3644-94B0-74AB891B80BB}" dt="2021-01-05T17:30:17.480" v="2084" actId="478"/>
          <ac:picMkLst>
            <pc:docMk/>
            <pc:sldMk cId="361682792" sldId="519"/>
            <ac:picMk id="8" creationId="{B3868EC6-E613-1C4B-95EB-7441F3B00D17}"/>
          </ac:picMkLst>
        </pc:picChg>
        <pc:picChg chg="del">
          <ac:chgData name="Nane Kratzke" userId="971be13ff4ee5ef6" providerId="LiveId" clId="{AF2A99F9-8AD4-3644-94B0-74AB891B80BB}" dt="2021-01-05T17:30:18.968" v="2085" actId="478"/>
          <ac:picMkLst>
            <pc:docMk/>
            <pc:sldMk cId="361682792" sldId="519"/>
            <ac:picMk id="11" creationId="{14CAA49A-BB94-AE42-BCC5-5553BCAFD0CE}"/>
          </ac:picMkLst>
        </pc:picChg>
      </pc:sldChg>
      <pc:sldChg chg="addSp delSp modSp add mod">
        <pc:chgData name="Nane Kratzke" userId="971be13ff4ee5ef6" providerId="LiveId" clId="{AF2A99F9-8AD4-3644-94B0-74AB891B80BB}" dt="2021-01-05T17:38:05.618" v="2366" actId="1076"/>
        <pc:sldMkLst>
          <pc:docMk/>
          <pc:sldMk cId="205152491" sldId="520"/>
        </pc:sldMkLst>
        <pc:spChg chg="del">
          <ac:chgData name="Nane Kratzke" userId="971be13ff4ee5ef6" providerId="LiveId" clId="{AF2A99F9-8AD4-3644-94B0-74AB891B80BB}" dt="2021-01-05T17:37:25.008" v="2361" actId="478"/>
          <ac:spMkLst>
            <pc:docMk/>
            <pc:sldMk cId="205152491" sldId="520"/>
            <ac:spMk id="4" creationId="{F1D60FD7-91B0-6C42-8B45-663DDD546A6B}"/>
          </ac:spMkLst>
        </pc:spChg>
        <pc:spChg chg="del">
          <ac:chgData name="Nane Kratzke" userId="971be13ff4ee5ef6" providerId="LiveId" clId="{AF2A99F9-8AD4-3644-94B0-74AB891B80BB}" dt="2021-01-05T17:37:27.504" v="2362" actId="478"/>
          <ac:spMkLst>
            <pc:docMk/>
            <pc:sldMk cId="205152491" sldId="520"/>
            <ac:spMk id="5" creationId="{D6D3D317-1152-2742-9BE1-4ED9CE042C2D}"/>
          </ac:spMkLst>
        </pc:spChg>
        <pc:picChg chg="del mod">
          <ac:chgData name="Nane Kratzke" userId="971be13ff4ee5ef6" providerId="LiveId" clId="{AF2A99F9-8AD4-3644-94B0-74AB891B80BB}" dt="2021-01-05T17:37:19.876" v="2360" actId="478"/>
          <ac:picMkLst>
            <pc:docMk/>
            <pc:sldMk cId="205152491" sldId="520"/>
            <ac:picMk id="6" creationId="{CB481D8E-2737-2A4A-9B60-D3C8C04F7610}"/>
          </ac:picMkLst>
        </pc:picChg>
        <pc:picChg chg="add mod">
          <ac:chgData name="Nane Kratzke" userId="971be13ff4ee5ef6" providerId="LiveId" clId="{AF2A99F9-8AD4-3644-94B0-74AB891B80BB}" dt="2021-01-05T17:38:05.618" v="2366" actId="1076"/>
          <ac:picMkLst>
            <pc:docMk/>
            <pc:sldMk cId="205152491" sldId="520"/>
            <ac:picMk id="1026" creationId="{1CAE61C0-6334-BB4D-A775-8ECC86901F29}"/>
          </ac:picMkLst>
        </pc:picChg>
      </pc:sldChg>
      <pc:sldChg chg="addSp delSp modSp add mod">
        <pc:chgData name="Nane Kratzke" userId="971be13ff4ee5ef6" providerId="LiveId" clId="{AF2A99F9-8AD4-3644-94B0-74AB891B80BB}" dt="2021-01-08T10:54:59.411" v="2924" actId="108"/>
        <pc:sldMkLst>
          <pc:docMk/>
          <pc:sldMk cId="817301497" sldId="521"/>
        </pc:sldMkLst>
        <pc:spChg chg="del">
          <ac:chgData name="Nane Kratzke" userId="971be13ff4ee5ef6" providerId="LiveId" clId="{AF2A99F9-8AD4-3644-94B0-74AB891B80BB}" dt="2021-01-05T17:40:22.251" v="2371" actId="478"/>
          <ac:spMkLst>
            <pc:docMk/>
            <pc:sldMk cId="817301497" sldId="521"/>
            <ac:spMk id="4" creationId="{F1D60FD7-91B0-6C42-8B45-663DDD546A6B}"/>
          </ac:spMkLst>
        </pc:spChg>
        <pc:spChg chg="mod">
          <ac:chgData name="Nane Kratzke" userId="971be13ff4ee5ef6" providerId="LiveId" clId="{AF2A99F9-8AD4-3644-94B0-74AB891B80BB}" dt="2021-01-08T10:54:59.411" v="2924" actId="108"/>
          <ac:spMkLst>
            <pc:docMk/>
            <pc:sldMk cId="817301497" sldId="521"/>
            <ac:spMk id="5" creationId="{D6D3D317-1152-2742-9BE1-4ED9CE042C2D}"/>
          </ac:spMkLst>
        </pc:spChg>
        <pc:spChg chg="add del mod">
          <ac:chgData name="Nane Kratzke" userId="971be13ff4ee5ef6" providerId="LiveId" clId="{AF2A99F9-8AD4-3644-94B0-74AB891B80BB}" dt="2021-01-05T17:49:31.751" v="2428" actId="478"/>
          <ac:spMkLst>
            <pc:docMk/>
            <pc:sldMk cId="817301497" sldId="521"/>
            <ac:spMk id="6" creationId="{248B643B-523A-244C-A906-D35E2DF4AA89}"/>
          </ac:spMkLst>
        </pc:spChg>
        <pc:spChg chg="mod">
          <ac:chgData name="Nane Kratzke" userId="971be13ff4ee5ef6" providerId="LiveId" clId="{AF2A99F9-8AD4-3644-94B0-74AB891B80BB}" dt="2021-01-05T17:40:18.401" v="2370"/>
          <ac:spMkLst>
            <pc:docMk/>
            <pc:sldMk cId="817301497" sldId="521"/>
            <ac:spMk id="10" creationId="{64669592-C4EE-DB4B-A88C-C6A79EE0FE69}"/>
          </ac:spMkLst>
        </pc:spChg>
        <pc:spChg chg="add mod">
          <ac:chgData name="Nane Kratzke" userId="971be13ff4ee5ef6" providerId="LiveId" clId="{AF2A99F9-8AD4-3644-94B0-74AB891B80BB}" dt="2021-01-05T17:51:19.875" v="2445" actId="1076"/>
          <ac:spMkLst>
            <pc:docMk/>
            <pc:sldMk cId="817301497" sldId="521"/>
            <ac:spMk id="11" creationId="{9D911E0C-7D26-864D-BE33-E76FFAE17D37}"/>
          </ac:spMkLst>
        </pc:spChg>
        <pc:picChg chg="add mod">
          <ac:chgData name="Nane Kratzke" userId="971be13ff4ee5ef6" providerId="LiveId" clId="{AF2A99F9-8AD4-3644-94B0-74AB891B80BB}" dt="2021-01-05T17:51:19.875" v="2445" actId="1076"/>
          <ac:picMkLst>
            <pc:docMk/>
            <pc:sldMk cId="817301497" sldId="521"/>
            <ac:picMk id="8" creationId="{0D278A39-320C-5E42-B6C4-7A3533BE4505}"/>
          </ac:picMkLst>
        </pc:picChg>
        <pc:picChg chg="add mod">
          <ac:chgData name="Nane Kratzke" userId="971be13ff4ee5ef6" providerId="LiveId" clId="{AF2A99F9-8AD4-3644-94B0-74AB891B80BB}" dt="2021-01-05T17:51:19.875" v="2445" actId="1076"/>
          <ac:picMkLst>
            <pc:docMk/>
            <pc:sldMk cId="817301497" sldId="521"/>
            <ac:picMk id="9" creationId="{624417D6-D907-B44F-AAFD-55A665EBCDF3}"/>
          </ac:picMkLst>
        </pc:picChg>
      </pc:sldChg>
      <pc:sldChg chg="addSp delSp modSp add mod">
        <pc:chgData name="Nane Kratzke" userId="971be13ff4ee5ef6" providerId="LiveId" clId="{AF2A99F9-8AD4-3644-94B0-74AB891B80BB}" dt="2021-01-08T16:30:54.641" v="9733"/>
        <pc:sldMkLst>
          <pc:docMk/>
          <pc:sldMk cId="2194799796" sldId="522"/>
        </pc:sldMkLst>
        <pc:spChg chg="mod">
          <ac:chgData name="Nane Kratzke" userId="971be13ff4ee5ef6" providerId="LiveId" clId="{AF2A99F9-8AD4-3644-94B0-74AB891B80BB}" dt="2021-01-08T10:54:52.313" v="2923" actId="108"/>
          <ac:spMkLst>
            <pc:docMk/>
            <pc:sldMk cId="2194799796" sldId="522"/>
            <ac:spMk id="5" creationId="{D6D3D317-1152-2742-9BE1-4ED9CE042C2D}"/>
          </ac:spMkLst>
        </pc:spChg>
        <pc:spChg chg="mod">
          <ac:chgData name="Nane Kratzke" userId="971be13ff4ee5ef6" providerId="LiveId" clId="{AF2A99F9-8AD4-3644-94B0-74AB891B80BB}" dt="2021-01-08T10:34:38.422" v="2569" actId="113"/>
          <ac:spMkLst>
            <pc:docMk/>
            <pc:sldMk cId="2194799796" sldId="522"/>
            <ac:spMk id="7" creationId="{2E10CCA4-C3B8-9248-A6B2-C1EF803308D4}"/>
          </ac:spMkLst>
        </pc:spChg>
        <pc:spChg chg="mod">
          <ac:chgData name="Nane Kratzke" userId="971be13ff4ee5ef6" providerId="LiveId" clId="{AF2A99F9-8AD4-3644-94B0-74AB891B80BB}" dt="2021-01-08T10:24:28.945" v="2504" actId="20577"/>
          <ac:spMkLst>
            <pc:docMk/>
            <pc:sldMk cId="2194799796" sldId="522"/>
            <ac:spMk id="10" creationId="{64669592-C4EE-DB4B-A88C-C6A79EE0FE69}"/>
          </ac:spMkLst>
        </pc:spChg>
        <pc:spChg chg="del">
          <ac:chgData name="Nane Kratzke" userId="971be13ff4ee5ef6" providerId="LiveId" clId="{AF2A99F9-8AD4-3644-94B0-74AB891B80BB}" dt="2021-01-08T10:22:28.572" v="2489" actId="478"/>
          <ac:spMkLst>
            <pc:docMk/>
            <pc:sldMk cId="2194799796" sldId="522"/>
            <ac:spMk id="11" creationId="{9D911E0C-7D26-864D-BE33-E76FFAE17D37}"/>
          </ac:spMkLst>
        </pc:spChg>
        <pc:picChg chg="add mod">
          <ac:chgData name="Nane Kratzke" userId="971be13ff4ee5ef6" providerId="LiveId" clId="{AF2A99F9-8AD4-3644-94B0-74AB891B80BB}" dt="2021-01-08T16:30:54.641" v="9733"/>
          <ac:picMkLst>
            <pc:docMk/>
            <pc:sldMk cId="2194799796" sldId="522"/>
            <ac:picMk id="4" creationId="{1A070552-00D6-B64E-B9A5-724AAEFF69BA}"/>
          </ac:picMkLst>
        </pc:picChg>
        <pc:picChg chg="add mod modCrop">
          <ac:chgData name="Nane Kratzke" userId="971be13ff4ee5ef6" providerId="LiveId" clId="{AF2A99F9-8AD4-3644-94B0-74AB891B80BB}" dt="2021-01-08T16:30:54.641" v="9733"/>
          <ac:picMkLst>
            <pc:docMk/>
            <pc:sldMk cId="2194799796" sldId="522"/>
            <ac:picMk id="6" creationId="{61535595-AB4A-0046-9DDD-E7E9204EDDB8}"/>
          </ac:picMkLst>
        </pc:picChg>
        <pc:picChg chg="del">
          <ac:chgData name="Nane Kratzke" userId="971be13ff4ee5ef6" providerId="LiveId" clId="{AF2A99F9-8AD4-3644-94B0-74AB891B80BB}" dt="2021-01-08T10:22:29.986" v="2490" actId="478"/>
          <ac:picMkLst>
            <pc:docMk/>
            <pc:sldMk cId="2194799796" sldId="522"/>
            <ac:picMk id="8" creationId="{0D278A39-320C-5E42-B6C4-7A3533BE4505}"/>
          </ac:picMkLst>
        </pc:picChg>
        <pc:picChg chg="del">
          <ac:chgData name="Nane Kratzke" userId="971be13ff4ee5ef6" providerId="LiveId" clId="{AF2A99F9-8AD4-3644-94B0-74AB891B80BB}" dt="2021-01-08T10:22:31.436" v="2491" actId="478"/>
          <ac:picMkLst>
            <pc:docMk/>
            <pc:sldMk cId="2194799796" sldId="522"/>
            <ac:picMk id="9" creationId="{624417D6-D907-B44F-AAFD-55A665EBCDF3}"/>
          </ac:picMkLst>
        </pc:picChg>
      </pc:sldChg>
      <pc:sldChg chg="new del">
        <pc:chgData name="Nane Kratzke" userId="971be13ff4ee5ef6" providerId="LiveId" clId="{AF2A99F9-8AD4-3644-94B0-74AB891B80BB}" dt="2021-01-08T10:34:58.995" v="2571" actId="2696"/>
        <pc:sldMkLst>
          <pc:docMk/>
          <pc:sldMk cId="476488605" sldId="523"/>
        </pc:sldMkLst>
      </pc:sldChg>
      <pc:sldChg chg="addSp delSp modSp add mod">
        <pc:chgData name="Nane Kratzke" userId="971be13ff4ee5ef6" providerId="LiveId" clId="{AF2A99F9-8AD4-3644-94B0-74AB891B80BB}" dt="2021-01-08T16:31:10.954" v="9734"/>
        <pc:sldMkLst>
          <pc:docMk/>
          <pc:sldMk cId="2258932206" sldId="523"/>
        </pc:sldMkLst>
        <pc:spChg chg="mod">
          <ac:chgData name="Nane Kratzke" userId="971be13ff4ee5ef6" providerId="LiveId" clId="{AF2A99F9-8AD4-3644-94B0-74AB891B80BB}" dt="2021-01-08T10:54:46.542" v="2922" actId="108"/>
          <ac:spMkLst>
            <pc:docMk/>
            <pc:sldMk cId="2258932206" sldId="523"/>
            <ac:spMk id="5" creationId="{D6D3D317-1152-2742-9BE1-4ED9CE042C2D}"/>
          </ac:spMkLst>
        </pc:spChg>
        <pc:spChg chg="mod">
          <ac:chgData name="Nane Kratzke" userId="971be13ff4ee5ef6" providerId="LiveId" clId="{AF2A99F9-8AD4-3644-94B0-74AB891B80BB}" dt="2021-01-08T10:46:26.961" v="2798"/>
          <ac:spMkLst>
            <pc:docMk/>
            <pc:sldMk cId="2258932206" sldId="523"/>
            <ac:spMk id="7" creationId="{2E10CCA4-C3B8-9248-A6B2-C1EF803308D4}"/>
          </ac:spMkLst>
        </pc:spChg>
        <pc:spChg chg="mod">
          <ac:chgData name="Nane Kratzke" userId="971be13ff4ee5ef6" providerId="LiveId" clId="{AF2A99F9-8AD4-3644-94B0-74AB891B80BB}" dt="2021-01-08T10:37:11.429" v="2618" actId="20577"/>
          <ac:spMkLst>
            <pc:docMk/>
            <pc:sldMk cId="2258932206" sldId="523"/>
            <ac:spMk id="10" creationId="{64669592-C4EE-DB4B-A88C-C6A79EE0FE69}"/>
          </ac:spMkLst>
        </pc:spChg>
        <pc:spChg chg="add mod">
          <ac:chgData name="Nane Kratzke" userId="971be13ff4ee5ef6" providerId="LiveId" clId="{AF2A99F9-8AD4-3644-94B0-74AB891B80BB}" dt="2021-01-08T10:45:41.023" v="2797" actId="20577"/>
          <ac:spMkLst>
            <pc:docMk/>
            <pc:sldMk cId="2258932206" sldId="523"/>
            <ac:spMk id="11" creationId="{FF556EC5-5C3C-754D-ABF5-FEF691C7303D}"/>
          </ac:spMkLst>
        </pc:spChg>
        <pc:picChg chg="del">
          <ac:chgData name="Nane Kratzke" userId="971be13ff4ee5ef6" providerId="LiveId" clId="{AF2A99F9-8AD4-3644-94B0-74AB891B80BB}" dt="2021-01-08T10:37:13.813" v="2619" actId="478"/>
          <ac:picMkLst>
            <pc:docMk/>
            <pc:sldMk cId="2258932206" sldId="523"/>
            <ac:picMk id="4" creationId="{1A070552-00D6-B64E-B9A5-724AAEFF69BA}"/>
          </ac:picMkLst>
        </pc:picChg>
        <pc:picChg chg="del">
          <ac:chgData name="Nane Kratzke" userId="971be13ff4ee5ef6" providerId="LiveId" clId="{AF2A99F9-8AD4-3644-94B0-74AB891B80BB}" dt="2021-01-08T10:35:34.992" v="2600" actId="478"/>
          <ac:picMkLst>
            <pc:docMk/>
            <pc:sldMk cId="2258932206" sldId="523"/>
            <ac:picMk id="6" creationId="{61535595-AB4A-0046-9DDD-E7E9204EDDB8}"/>
          </ac:picMkLst>
        </pc:picChg>
        <pc:picChg chg="add del mod">
          <ac:chgData name="Nane Kratzke" userId="971be13ff4ee5ef6" providerId="LiveId" clId="{AF2A99F9-8AD4-3644-94B0-74AB891B80BB}" dt="2021-01-08T10:38:17.008" v="2622" actId="478"/>
          <ac:picMkLst>
            <pc:docMk/>
            <pc:sldMk cId="2258932206" sldId="523"/>
            <ac:picMk id="8" creationId="{2387BFF6-372F-5546-880D-A54ED522EAD6}"/>
          </ac:picMkLst>
        </pc:picChg>
        <pc:picChg chg="add mod">
          <ac:chgData name="Nane Kratzke" userId="971be13ff4ee5ef6" providerId="LiveId" clId="{AF2A99F9-8AD4-3644-94B0-74AB891B80BB}" dt="2021-01-08T16:31:10.954" v="9734"/>
          <ac:picMkLst>
            <pc:docMk/>
            <pc:sldMk cId="2258932206" sldId="523"/>
            <ac:picMk id="9" creationId="{CF24C6AD-2F0C-F144-8A5F-642AEBD43972}"/>
          </ac:picMkLst>
        </pc:picChg>
      </pc:sldChg>
      <pc:sldChg chg="addSp delSp modSp add mod">
        <pc:chgData name="Nane Kratzke" userId="971be13ff4ee5ef6" providerId="LiveId" clId="{AF2A99F9-8AD4-3644-94B0-74AB891B80BB}" dt="2021-01-08T11:05:04.843" v="2992" actId="478"/>
        <pc:sldMkLst>
          <pc:docMk/>
          <pc:sldMk cId="4217778932" sldId="524"/>
        </pc:sldMkLst>
        <pc:spChg chg="mod">
          <ac:chgData name="Nane Kratzke" userId="971be13ff4ee5ef6" providerId="LiveId" clId="{AF2A99F9-8AD4-3644-94B0-74AB891B80BB}" dt="2021-01-08T11:03:18.707" v="2987" actId="14100"/>
          <ac:spMkLst>
            <pc:docMk/>
            <pc:sldMk cId="4217778932" sldId="524"/>
            <ac:spMk id="5" creationId="{D6D3D317-1152-2742-9BE1-4ED9CE042C2D}"/>
          </ac:spMkLst>
        </pc:spChg>
        <pc:spChg chg="mod">
          <ac:chgData name="Nane Kratzke" userId="971be13ff4ee5ef6" providerId="LiveId" clId="{AF2A99F9-8AD4-3644-94B0-74AB891B80BB}" dt="2021-01-08T11:01:09.392" v="2969" actId="20577"/>
          <ac:spMkLst>
            <pc:docMk/>
            <pc:sldMk cId="4217778932" sldId="524"/>
            <ac:spMk id="7" creationId="{2E10CCA4-C3B8-9248-A6B2-C1EF803308D4}"/>
          </ac:spMkLst>
        </pc:spChg>
        <pc:spChg chg="mod">
          <ac:chgData name="Nane Kratzke" userId="971be13ff4ee5ef6" providerId="LiveId" clId="{AF2A99F9-8AD4-3644-94B0-74AB891B80BB}" dt="2021-01-08T10:46:54.804" v="2818" actId="20577"/>
          <ac:spMkLst>
            <pc:docMk/>
            <pc:sldMk cId="4217778932" sldId="524"/>
            <ac:spMk id="10" creationId="{64669592-C4EE-DB4B-A88C-C6A79EE0FE69}"/>
          </ac:spMkLst>
        </pc:spChg>
        <pc:spChg chg="del mod">
          <ac:chgData name="Nane Kratzke" userId="971be13ff4ee5ef6" providerId="LiveId" clId="{AF2A99F9-8AD4-3644-94B0-74AB891B80BB}" dt="2021-01-08T10:59:55.119" v="2933" actId="478"/>
          <ac:spMkLst>
            <pc:docMk/>
            <pc:sldMk cId="4217778932" sldId="524"/>
            <ac:spMk id="11" creationId="{FF556EC5-5C3C-754D-ABF5-FEF691C7303D}"/>
          </ac:spMkLst>
        </pc:spChg>
        <pc:picChg chg="add mod">
          <ac:chgData name="Nane Kratzke" userId="971be13ff4ee5ef6" providerId="LiveId" clId="{AF2A99F9-8AD4-3644-94B0-74AB891B80BB}" dt="2021-01-08T11:02:44.162" v="2982"/>
          <ac:picMkLst>
            <pc:docMk/>
            <pc:sldMk cId="4217778932" sldId="524"/>
            <ac:picMk id="4" creationId="{1D4DC95E-0758-B144-85EC-F3F3CDED2516}"/>
          </ac:picMkLst>
        </pc:picChg>
        <pc:picChg chg="add del mod">
          <ac:chgData name="Nane Kratzke" userId="971be13ff4ee5ef6" providerId="LiveId" clId="{AF2A99F9-8AD4-3644-94B0-74AB891B80BB}" dt="2021-01-08T11:05:04.843" v="2992" actId="478"/>
          <ac:picMkLst>
            <pc:docMk/>
            <pc:sldMk cId="4217778932" sldId="524"/>
            <ac:picMk id="6" creationId="{4E6DE9D0-25B1-4149-A0C8-D878BC3C1BD1}"/>
          </ac:picMkLst>
        </pc:picChg>
        <pc:picChg chg="del">
          <ac:chgData name="Nane Kratzke" userId="971be13ff4ee5ef6" providerId="LiveId" clId="{AF2A99F9-8AD4-3644-94B0-74AB891B80BB}" dt="2021-01-08T10:46:56.815" v="2819" actId="478"/>
          <ac:picMkLst>
            <pc:docMk/>
            <pc:sldMk cId="4217778932" sldId="524"/>
            <ac:picMk id="9" creationId="{CF24C6AD-2F0C-F144-8A5F-642AEBD43972}"/>
          </ac:picMkLst>
        </pc:picChg>
      </pc:sldChg>
      <pc:sldChg chg="addSp delSp modSp add mod">
        <pc:chgData name="Nane Kratzke" userId="971be13ff4ee5ef6" providerId="LiveId" clId="{AF2A99F9-8AD4-3644-94B0-74AB891B80BB}" dt="2021-01-08T16:31:29.246" v="9735"/>
        <pc:sldMkLst>
          <pc:docMk/>
          <pc:sldMk cId="3733363034" sldId="525"/>
        </pc:sldMkLst>
        <pc:spChg chg="del mod">
          <ac:chgData name="Nane Kratzke" userId="971be13ff4ee5ef6" providerId="LiveId" clId="{AF2A99F9-8AD4-3644-94B0-74AB891B80BB}" dt="2021-01-08T11:16:37.020" v="3152" actId="12084"/>
          <ac:spMkLst>
            <pc:docMk/>
            <pc:sldMk cId="3733363034" sldId="525"/>
            <ac:spMk id="5" creationId="{D6D3D317-1152-2742-9BE1-4ED9CE042C2D}"/>
          </ac:spMkLst>
        </pc:spChg>
        <pc:spChg chg="mod">
          <ac:chgData name="Nane Kratzke" userId="971be13ff4ee5ef6" providerId="LiveId" clId="{AF2A99F9-8AD4-3644-94B0-74AB891B80BB}" dt="2021-01-08T13:11:30.086" v="4502" actId="20577"/>
          <ac:spMkLst>
            <pc:docMk/>
            <pc:sldMk cId="3733363034" sldId="525"/>
            <ac:spMk id="7" creationId="{2E10CCA4-C3B8-9248-A6B2-C1EF803308D4}"/>
          </ac:spMkLst>
        </pc:spChg>
        <pc:spChg chg="mod">
          <ac:chgData name="Nane Kratzke" userId="971be13ff4ee5ef6" providerId="LiveId" clId="{AF2A99F9-8AD4-3644-94B0-74AB891B80BB}" dt="2021-01-08T11:08:42.262" v="3027" actId="20577"/>
          <ac:spMkLst>
            <pc:docMk/>
            <pc:sldMk cId="3733363034" sldId="525"/>
            <ac:spMk id="10" creationId="{64669592-C4EE-DB4B-A88C-C6A79EE0FE69}"/>
          </ac:spMkLst>
        </pc:spChg>
        <pc:graphicFrameChg chg="add mod modGraphic">
          <ac:chgData name="Nane Kratzke" userId="971be13ff4ee5ef6" providerId="LiveId" clId="{AF2A99F9-8AD4-3644-94B0-74AB891B80BB}" dt="2021-01-08T16:31:29.246" v="9735"/>
          <ac:graphicFrameMkLst>
            <pc:docMk/>
            <pc:sldMk cId="3733363034" sldId="525"/>
            <ac:graphicFrameMk id="6" creationId="{36CD7840-0250-174C-93C9-FEDA3A67B769}"/>
          </ac:graphicFrameMkLst>
        </pc:graphicFrameChg>
        <pc:picChg chg="del">
          <ac:chgData name="Nane Kratzke" userId="971be13ff4ee5ef6" providerId="LiveId" clId="{AF2A99F9-8AD4-3644-94B0-74AB891B80BB}" dt="2021-01-08T11:18:10.603" v="3179" actId="478"/>
          <ac:picMkLst>
            <pc:docMk/>
            <pc:sldMk cId="3733363034" sldId="525"/>
            <ac:picMk id="4" creationId="{1D4DC95E-0758-B144-85EC-F3F3CDED2516}"/>
          </ac:picMkLst>
        </pc:picChg>
        <pc:picChg chg="add del">
          <ac:chgData name="Nane Kratzke" userId="971be13ff4ee5ef6" providerId="LiveId" clId="{AF2A99F9-8AD4-3644-94B0-74AB891B80BB}" dt="2021-01-08T11:21:39.585" v="3248"/>
          <ac:picMkLst>
            <pc:docMk/>
            <pc:sldMk cId="3733363034" sldId="525"/>
            <ac:picMk id="1026" creationId="{33D3E602-C983-AB4D-86F4-9E546A6D949E}"/>
          </ac:picMkLst>
        </pc:picChg>
        <pc:picChg chg="add del">
          <ac:chgData name="Nane Kratzke" userId="971be13ff4ee5ef6" providerId="LiveId" clId="{AF2A99F9-8AD4-3644-94B0-74AB891B80BB}" dt="2021-01-08T11:29:53.042" v="3261"/>
          <ac:picMkLst>
            <pc:docMk/>
            <pc:sldMk cId="3733363034" sldId="525"/>
            <ac:picMk id="1028" creationId="{7EEBE27C-B714-ED42-80AE-4A4C2963CA7B}"/>
          </ac:picMkLst>
        </pc:picChg>
      </pc:sldChg>
      <pc:sldChg chg="addSp delSp modSp add mod">
        <pc:chgData name="Nane Kratzke" userId="971be13ff4ee5ef6" providerId="LiveId" clId="{AF2A99F9-8AD4-3644-94B0-74AB891B80BB}" dt="2021-01-22T09:08:01.306" v="28029" actId="21"/>
        <pc:sldMkLst>
          <pc:docMk/>
          <pc:sldMk cId="1577023174" sldId="526"/>
        </pc:sldMkLst>
        <pc:spChg chg="add del mod">
          <ac:chgData name="Nane Kratzke" userId="971be13ff4ee5ef6" providerId="LiveId" clId="{AF2A99F9-8AD4-3644-94B0-74AB891B80BB}" dt="2021-01-22T09:08:01.306" v="28029" actId="21"/>
          <ac:spMkLst>
            <pc:docMk/>
            <pc:sldMk cId="1577023174" sldId="526"/>
            <ac:spMk id="4" creationId="{6EE3858F-AFCB-734A-9F4B-1F32A57EBE05}"/>
          </ac:spMkLst>
        </pc:spChg>
        <pc:spChg chg="add del mod">
          <ac:chgData name="Nane Kratzke" userId="971be13ff4ee5ef6" providerId="LiveId" clId="{AF2A99F9-8AD4-3644-94B0-74AB891B80BB}" dt="2021-01-08T14:41:20.474" v="7054" actId="478"/>
          <ac:spMkLst>
            <pc:docMk/>
            <pc:sldMk cId="1577023174" sldId="526"/>
            <ac:spMk id="6" creationId="{F5CF9A25-3CE5-CC41-933C-21BDDEE396EC}"/>
          </ac:spMkLst>
        </pc:spChg>
        <pc:spChg chg="del mod">
          <ac:chgData name="Nane Kratzke" userId="971be13ff4ee5ef6" providerId="LiveId" clId="{AF2A99F9-8AD4-3644-94B0-74AB891B80BB}" dt="2021-01-08T14:41:18.056" v="7053" actId="478"/>
          <ac:spMkLst>
            <pc:docMk/>
            <pc:sldMk cId="1577023174" sldId="526"/>
            <ac:spMk id="8" creationId="{0C508602-457E-2C4E-A9AC-85A3D0BD58E5}"/>
          </ac:spMkLst>
        </pc:spChg>
        <pc:spChg chg="del">
          <ac:chgData name="Nane Kratzke" userId="971be13ff4ee5ef6" providerId="LiveId" clId="{AF2A99F9-8AD4-3644-94B0-74AB891B80BB}" dt="2021-01-08T14:41:22.362" v="7055" actId="478"/>
          <ac:spMkLst>
            <pc:docMk/>
            <pc:sldMk cId="1577023174" sldId="526"/>
            <ac:spMk id="24" creationId="{B2BC7B5A-69E3-BC40-938A-4311896A2C9B}"/>
          </ac:spMkLst>
        </pc:spChg>
      </pc:sldChg>
      <pc:sldChg chg="addSp delSp modSp add mod">
        <pc:chgData name="Nane Kratzke" userId="971be13ff4ee5ef6" providerId="LiveId" clId="{AF2A99F9-8AD4-3644-94B0-74AB891B80BB}" dt="2021-01-22T09:09:57.910" v="28042" actId="1076"/>
        <pc:sldMkLst>
          <pc:docMk/>
          <pc:sldMk cId="2702800543" sldId="527"/>
        </pc:sldMkLst>
        <pc:spChg chg="mod">
          <ac:chgData name="Nane Kratzke" userId="971be13ff4ee5ef6" providerId="LiveId" clId="{AF2A99F9-8AD4-3644-94B0-74AB891B80BB}" dt="2021-01-08T11:51:50.973" v="3822" actId="20577"/>
          <ac:spMkLst>
            <pc:docMk/>
            <pc:sldMk cId="2702800543" sldId="527"/>
            <ac:spMk id="2" creationId="{9C499ED8-18D1-E942-8557-969449808E76}"/>
          </ac:spMkLst>
        </pc:spChg>
        <pc:spChg chg="add mod">
          <ac:chgData name="Nane Kratzke" userId="971be13ff4ee5ef6" providerId="LiveId" clId="{AF2A99F9-8AD4-3644-94B0-74AB891B80BB}" dt="2021-01-22T09:09:45.456" v="28041" actId="14861"/>
          <ac:spMkLst>
            <pc:docMk/>
            <pc:sldMk cId="2702800543" sldId="527"/>
            <ac:spMk id="4" creationId="{91186F1F-14C4-3949-B4F8-B868AEA1F1AB}"/>
          </ac:spMkLst>
        </pc:spChg>
        <pc:spChg chg="mod">
          <ac:chgData name="Nane Kratzke" userId="971be13ff4ee5ef6" providerId="LiveId" clId="{AF2A99F9-8AD4-3644-94B0-74AB891B80BB}" dt="2021-01-08T13:13:23.480" v="4510" actId="14100"/>
          <ac:spMkLst>
            <pc:docMk/>
            <pc:sldMk cId="2702800543" sldId="527"/>
            <ac:spMk id="5" creationId="{D6D3D317-1152-2742-9BE1-4ED9CE042C2D}"/>
          </ac:spMkLst>
        </pc:spChg>
        <pc:spChg chg="add mod">
          <ac:chgData name="Nane Kratzke" userId="971be13ff4ee5ef6" providerId="LiveId" clId="{AF2A99F9-8AD4-3644-94B0-74AB891B80BB}" dt="2021-01-22T09:08:09.291" v="28030" actId="1076"/>
          <ac:spMkLst>
            <pc:docMk/>
            <pc:sldMk cId="2702800543" sldId="527"/>
            <ac:spMk id="6" creationId="{BF350344-6195-744C-887C-892D20579B89}"/>
          </ac:spMkLst>
        </pc:spChg>
        <pc:spChg chg="del">
          <ac:chgData name="Nane Kratzke" userId="971be13ff4ee5ef6" providerId="LiveId" clId="{AF2A99F9-8AD4-3644-94B0-74AB891B80BB}" dt="2021-01-08T13:11:36.455" v="4503" actId="478"/>
          <ac:spMkLst>
            <pc:docMk/>
            <pc:sldMk cId="2702800543" sldId="527"/>
            <ac:spMk id="7" creationId="{2E10CCA4-C3B8-9248-A6B2-C1EF803308D4}"/>
          </ac:spMkLst>
        </pc:spChg>
        <pc:spChg chg="add mod">
          <ac:chgData name="Nane Kratzke" userId="971be13ff4ee5ef6" providerId="LiveId" clId="{AF2A99F9-8AD4-3644-94B0-74AB891B80BB}" dt="2021-01-08T13:11:39.698" v="4505" actId="20577"/>
          <ac:spMkLst>
            <pc:docMk/>
            <pc:sldMk cId="2702800543" sldId="527"/>
            <ac:spMk id="8" creationId="{600A7469-D923-3F4C-A5AD-57F01C19A03B}"/>
          </ac:spMkLst>
        </pc:spChg>
        <pc:spChg chg="mod">
          <ac:chgData name="Nane Kratzke" userId="971be13ff4ee5ef6" providerId="LiveId" clId="{AF2A99F9-8AD4-3644-94B0-74AB891B80BB}" dt="2021-01-08T12:04:58.590" v="4124" actId="20577"/>
          <ac:spMkLst>
            <pc:docMk/>
            <pc:sldMk cId="2702800543" sldId="527"/>
            <ac:spMk id="10" creationId="{64669592-C4EE-DB4B-A88C-C6A79EE0FE69}"/>
          </ac:spMkLst>
        </pc:spChg>
        <pc:spChg chg="add mod">
          <ac:chgData name="Nane Kratzke" userId="971be13ff4ee5ef6" providerId="LiveId" clId="{AF2A99F9-8AD4-3644-94B0-74AB891B80BB}" dt="2021-01-22T09:09:57.910" v="28042" actId="1076"/>
          <ac:spMkLst>
            <pc:docMk/>
            <pc:sldMk cId="2702800543" sldId="527"/>
            <ac:spMk id="11" creationId="{015623FC-DC3E-F445-AFB3-E5D33C71071E}"/>
          </ac:spMkLst>
        </pc:spChg>
        <pc:spChg chg="add mod">
          <ac:chgData name="Nane Kratzke" userId="971be13ff4ee5ef6" providerId="LiveId" clId="{AF2A99F9-8AD4-3644-94B0-74AB891B80BB}" dt="2021-01-22T09:08:09.291" v="28030" actId="1076"/>
          <ac:spMkLst>
            <pc:docMk/>
            <pc:sldMk cId="2702800543" sldId="527"/>
            <ac:spMk id="12" creationId="{854E30A2-2641-6D43-BB8E-951ED31A1302}"/>
          </ac:spMkLst>
        </pc:spChg>
        <pc:picChg chg="del">
          <ac:chgData name="Nane Kratzke" userId="971be13ff4ee5ef6" providerId="LiveId" clId="{AF2A99F9-8AD4-3644-94B0-74AB891B80BB}" dt="2021-01-08T11:53:58.605" v="3824" actId="478"/>
          <ac:picMkLst>
            <pc:docMk/>
            <pc:sldMk cId="2702800543" sldId="527"/>
            <ac:picMk id="4" creationId="{1D4DC95E-0758-B144-85EC-F3F3CDED2516}"/>
          </ac:picMkLst>
        </pc:picChg>
        <pc:picChg chg="add del mod">
          <ac:chgData name="Nane Kratzke" userId="971be13ff4ee5ef6" providerId="LiveId" clId="{AF2A99F9-8AD4-3644-94B0-74AB891B80BB}" dt="2021-01-08T13:16:22.276" v="4530" actId="478"/>
          <ac:picMkLst>
            <pc:docMk/>
            <pc:sldMk cId="2702800543" sldId="527"/>
            <ac:picMk id="2050" creationId="{6882BBED-2F12-0944-ABBF-E764415D6F69}"/>
          </ac:picMkLst>
        </pc:picChg>
        <pc:picChg chg="add mod">
          <ac:chgData name="Nane Kratzke" userId="971be13ff4ee5ef6" providerId="LiveId" clId="{AF2A99F9-8AD4-3644-94B0-74AB891B80BB}" dt="2021-01-22T09:08:47.868" v="28034"/>
          <ac:picMkLst>
            <pc:docMk/>
            <pc:sldMk cId="2702800543" sldId="527"/>
            <ac:picMk id="2052" creationId="{E449F43C-6565-2F4E-891D-D2EC55AB0074}"/>
          </ac:picMkLst>
        </pc:picChg>
      </pc:sldChg>
      <pc:sldChg chg="addSp delSp modSp add mod">
        <pc:chgData name="Nane Kratzke" userId="971be13ff4ee5ef6" providerId="LiveId" clId="{AF2A99F9-8AD4-3644-94B0-74AB891B80BB}" dt="2021-01-08T13:20:37.618" v="4560" actId="1076"/>
        <pc:sldMkLst>
          <pc:docMk/>
          <pc:sldMk cId="3528125577" sldId="528"/>
        </pc:sldMkLst>
        <pc:spChg chg="mod">
          <ac:chgData name="Nane Kratzke" userId="971be13ff4ee5ef6" providerId="LiveId" clId="{AF2A99F9-8AD4-3644-94B0-74AB891B80BB}" dt="2021-01-08T13:14:40.237" v="4525" actId="404"/>
          <ac:spMkLst>
            <pc:docMk/>
            <pc:sldMk cId="3528125577" sldId="528"/>
            <ac:spMk id="5" creationId="{D6D3D317-1152-2742-9BE1-4ED9CE042C2D}"/>
          </ac:spMkLst>
        </pc:spChg>
        <pc:spChg chg="del">
          <ac:chgData name="Nane Kratzke" userId="971be13ff4ee5ef6" providerId="LiveId" clId="{AF2A99F9-8AD4-3644-94B0-74AB891B80BB}" dt="2021-01-08T13:11:12.956" v="4501" actId="478"/>
          <ac:spMkLst>
            <pc:docMk/>
            <pc:sldMk cId="3528125577" sldId="528"/>
            <ac:spMk id="7" creationId="{2E10CCA4-C3B8-9248-A6B2-C1EF803308D4}"/>
          </ac:spMkLst>
        </pc:spChg>
        <pc:spChg chg="add mod">
          <ac:chgData name="Nane Kratzke" userId="971be13ff4ee5ef6" providerId="LiveId" clId="{AF2A99F9-8AD4-3644-94B0-74AB891B80BB}" dt="2021-01-08T13:11:45.105" v="4506"/>
          <ac:spMkLst>
            <pc:docMk/>
            <pc:sldMk cId="3528125577" sldId="528"/>
            <ac:spMk id="8" creationId="{BE62F875-59F5-854E-B15A-8C28611C09EC}"/>
          </ac:spMkLst>
        </pc:spChg>
        <pc:spChg chg="mod">
          <ac:chgData name="Nane Kratzke" userId="971be13ff4ee5ef6" providerId="LiveId" clId="{AF2A99F9-8AD4-3644-94B0-74AB891B80BB}" dt="2021-01-08T12:04:51.117" v="4123" actId="20577"/>
          <ac:spMkLst>
            <pc:docMk/>
            <pc:sldMk cId="3528125577" sldId="528"/>
            <ac:spMk id="10" creationId="{64669592-C4EE-DB4B-A88C-C6A79EE0FE69}"/>
          </ac:spMkLst>
        </pc:spChg>
        <pc:picChg chg="add del mod">
          <ac:chgData name="Nane Kratzke" userId="971be13ff4ee5ef6" providerId="LiveId" clId="{AF2A99F9-8AD4-3644-94B0-74AB891B80BB}" dt="2021-01-08T13:10:58.068" v="4498" actId="478"/>
          <ac:picMkLst>
            <pc:docMk/>
            <pc:sldMk cId="3528125577" sldId="528"/>
            <ac:picMk id="4" creationId="{316546D2-C825-BB4C-810E-F7164BAD61F1}"/>
          </ac:picMkLst>
        </pc:picChg>
        <pc:picChg chg="add mod">
          <ac:chgData name="Nane Kratzke" userId="971be13ff4ee5ef6" providerId="LiveId" clId="{AF2A99F9-8AD4-3644-94B0-74AB891B80BB}" dt="2021-01-08T13:20:26.108" v="4557" actId="1076"/>
          <ac:picMkLst>
            <pc:docMk/>
            <pc:sldMk cId="3528125577" sldId="528"/>
            <ac:picMk id="6" creationId="{52AA94D1-876D-3B49-A12F-4695FF702727}"/>
          </ac:picMkLst>
        </pc:picChg>
        <pc:picChg chg="add del mod">
          <ac:chgData name="Nane Kratzke" userId="971be13ff4ee5ef6" providerId="LiveId" clId="{AF2A99F9-8AD4-3644-94B0-74AB891B80BB}" dt="2021-01-08T13:16:15.807" v="4529" actId="478"/>
          <ac:picMkLst>
            <pc:docMk/>
            <pc:sldMk cId="3528125577" sldId="528"/>
            <ac:picMk id="9" creationId="{6CF3A5C5-D8AC-1B43-A9E9-0D739C6C4C0E}"/>
          </ac:picMkLst>
        </pc:picChg>
        <pc:picChg chg="add mod">
          <ac:chgData name="Nane Kratzke" userId="971be13ff4ee5ef6" providerId="LiveId" clId="{AF2A99F9-8AD4-3644-94B0-74AB891B80BB}" dt="2021-01-08T13:20:37.618" v="4560" actId="1076"/>
          <ac:picMkLst>
            <pc:docMk/>
            <pc:sldMk cId="3528125577" sldId="528"/>
            <ac:picMk id="11" creationId="{66764893-449C-4948-813F-3BDC27BDDC07}"/>
          </ac:picMkLst>
        </pc:picChg>
      </pc:sldChg>
      <pc:sldChg chg="new del">
        <pc:chgData name="Nane Kratzke" userId="971be13ff4ee5ef6" providerId="LiveId" clId="{AF2A99F9-8AD4-3644-94B0-74AB891B80BB}" dt="2021-01-08T13:27:29.303" v="4589" actId="2696"/>
        <pc:sldMkLst>
          <pc:docMk/>
          <pc:sldMk cId="678816197" sldId="529"/>
        </pc:sldMkLst>
      </pc:sldChg>
      <pc:sldChg chg="addSp delSp modSp add mod">
        <pc:chgData name="Nane Kratzke" userId="971be13ff4ee5ef6" providerId="LiveId" clId="{AF2A99F9-8AD4-3644-94B0-74AB891B80BB}" dt="2021-01-08T15:15:17.923" v="8273" actId="20577"/>
        <pc:sldMkLst>
          <pc:docMk/>
          <pc:sldMk cId="2077592966" sldId="529"/>
        </pc:sldMkLst>
        <pc:spChg chg="mod">
          <ac:chgData name="Nane Kratzke" userId="971be13ff4ee5ef6" providerId="LiveId" clId="{AF2A99F9-8AD4-3644-94B0-74AB891B80BB}" dt="2021-01-08T15:15:17.923" v="8273" actId="20577"/>
          <ac:spMkLst>
            <pc:docMk/>
            <pc:sldMk cId="2077592966" sldId="529"/>
            <ac:spMk id="5" creationId="{D6D3D317-1152-2742-9BE1-4ED9CE042C2D}"/>
          </ac:spMkLst>
        </pc:spChg>
        <pc:spChg chg="mod">
          <ac:chgData name="Nane Kratzke" userId="971be13ff4ee5ef6" providerId="LiveId" clId="{AF2A99F9-8AD4-3644-94B0-74AB891B80BB}" dt="2021-01-08T13:28:17.566" v="4603" actId="20577"/>
          <ac:spMkLst>
            <pc:docMk/>
            <pc:sldMk cId="2077592966" sldId="529"/>
            <ac:spMk id="10" creationId="{64669592-C4EE-DB4B-A88C-C6A79EE0FE69}"/>
          </ac:spMkLst>
        </pc:spChg>
        <pc:picChg chg="del">
          <ac:chgData name="Nane Kratzke" userId="971be13ff4ee5ef6" providerId="LiveId" clId="{AF2A99F9-8AD4-3644-94B0-74AB891B80BB}" dt="2021-01-08T13:46:13.793" v="5556" actId="478"/>
          <ac:picMkLst>
            <pc:docMk/>
            <pc:sldMk cId="2077592966" sldId="529"/>
            <ac:picMk id="6" creationId="{52AA94D1-876D-3B49-A12F-4695FF702727}"/>
          </ac:picMkLst>
        </pc:picChg>
        <pc:picChg chg="del">
          <ac:chgData name="Nane Kratzke" userId="971be13ff4ee5ef6" providerId="LiveId" clId="{AF2A99F9-8AD4-3644-94B0-74AB891B80BB}" dt="2021-01-08T13:42:38.982" v="5230" actId="478"/>
          <ac:picMkLst>
            <pc:docMk/>
            <pc:sldMk cId="2077592966" sldId="529"/>
            <ac:picMk id="11" creationId="{66764893-449C-4948-813F-3BDC27BDDC07}"/>
          </ac:picMkLst>
        </pc:picChg>
        <pc:picChg chg="add del mod">
          <ac:chgData name="Nane Kratzke" userId="971be13ff4ee5ef6" providerId="LiveId" clId="{AF2A99F9-8AD4-3644-94B0-74AB891B80BB}" dt="2021-01-08T13:52:11.078" v="5575" actId="478"/>
          <ac:picMkLst>
            <pc:docMk/>
            <pc:sldMk cId="2077592966" sldId="529"/>
            <ac:picMk id="12" creationId="{3CA32DF1-1635-9B46-8638-4429687E3B93}"/>
          </ac:picMkLst>
        </pc:picChg>
        <pc:picChg chg="add mod">
          <ac:chgData name="Nane Kratzke" userId="971be13ff4ee5ef6" providerId="LiveId" clId="{AF2A99F9-8AD4-3644-94B0-74AB891B80BB}" dt="2021-01-08T13:52:46.431" v="5581" actId="1076"/>
          <ac:picMkLst>
            <pc:docMk/>
            <pc:sldMk cId="2077592966" sldId="529"/>
            <ac:picMk id="13" creationId="{907D1C0E-B5D9-B646-90AC-1CFEEF25C04F}"/>
          </ac:picMkLst>
        </pc:picChg>
        <pc:picChg chg="add mod">
          <ac:chgData name="Nane Kratzke" userId="971be13ff4ee5ef6" providerId="LiveId" clId="{AF2A99F9-8AD4-3644-94B0-74AB891B80BB}" dt="2021-01-08T13:52:31.986" v="5579" actId="1076"/>
          <ac:picMkLst>
            <pc:docMk/>
            <pc:sldMk cId="2077592966" sldId="529"/>
            <ac:picMk id="14" creationId="{A574CC50-9A1C-9142-AD3C-C05A7E5E960C}"/>
          </ac:picMkLst>
        </pc:picChg>
        <pc:picChg chg="add mod">
          <ac:chgData name="Nane Kratzke" userId="971be13ff4ee5ef6" providerId="LiveId" clId="{AF2A99F9-8AD4-3644-94B0-74AB891B80BB}" dt="2021-01-08T13:52:04.659" v="5574" actId="1076"/>
          <ac:picMkLst>
            <pc:docMk/>
            <pc:sldMk cId="2077592966" sldId="529"/>
            <ac:picMk id="4098" creationId="{DFC7F806-F7CE-7144-AA10-0367A0C69091}"/>
          </ac:picMkLst>
        </pc:picChg>
      </pc:sldChg>
      <pc:sldChg chg="new del">
        <pc:chgData name="Nane Kratzke" userId="971be13ff4ee5ef6" providerId="LiveId" clId="{AF2A99F9-8AD4-3644-94B0-74AB891B80BB}" dt="2021-01-08T13:55:14.948" v="5588" actId="680"/>
        <pc:sldMkLst>
          <pc:docMk/>
          <pc:sldMk cId="3622001363" sldId="530"/>
        </pc:sldMkLst>
      </pc:sldChg>
      <pc:sldChg chg="addSp delSp modSp add mod">
        <pc:chgData name="Nane Kratzke" userId="971be13ff4ee5ef6" providerId="LiveId" clId="{AF2A99F9-8AD4-3644-94B0-74AB891B80BB}" dt="2021-01-08T14:45:41.926" v="7121"/>
        <pc:sldMkLst>
          <pc:docMk/>
          <pc:sldMk cId="3813136560" sldId="530"/>
        </pc:sldMkLst>
        <pc:spChg chg="mod">
          <ac:chgData name="Nane Kratzke" userId="971be13ff4ee5ef6" providerId="LiveId" clId="{AF2A99F9-8AD4-3644-94B0-74AB891B80BB}" dt="2021-01-08T14:18:19.075" v="6568" actId="1076"/>
          <ac:spMkLst>
            <pc:docMk/>
            <pc:sldMk cId="3813136560" sldId="530"/>
            <ac:spMk id="5" creationId="{D6D3D317-1152-2742-9BE1-4ED9CE042C2D}"/>
          </ac:spMkLst>
        </pc:spChg>
        <pc:spChg chg="mod">
          <ac:chgData name="Nane Kratzke" userId="971be13ff4ee5ef6" providerId="LiveId" clId="{AF2A99F9-8AD4-3644-94B0-74AB891B80BB}" dt="2021-01-08T14:19:23.117" v="6574" actId="2711"/>
          <ac:spMkLst>
            <pc:docMk/>
            <pc:sldMk cId="3813136560" sldId="530"/>
            <ac:spMk id="8" creationId="{BE62F875-59F5-854E-B15A-8C28611C09EC}"/>
          </ac:spMkLst>
        </pc:spChg>
        <pc:spChg chg="mod">
          <ac:chgData name="Nane Kratzke" userId="971be13ff4ee5ef6" providerId="LiveId" clId="{AF2A99F9-8AD4-3644-94B0-74AB891B80BB}" dt="2021-01-08T14:07:45.206" v="5844" actId="20577"/>
          <ac:spMkLst>
            <pc:docMk/>
            <pc:sldMk cId="3813136560" sldId="530"/>
            <ac:spMk id="10" creationId="{64669592-C4EE-DB4B-A88C-C6A79EE0FE69}"/>
          </ac:spMkLst>
        </pc:spChg>
        <pc:picChg chg="add mod">
          <ac:chgData name="Nane Kratzke" userId="971be13ff4ee5ef6" providerId="LiveId" clId="{AF2A99F9-8AD4-3644-94B0-74AB891B80BB}" dt="2021-01-08T14:45:41.926" v="7121"/>
          <ac:picMkLst>
            <pc:docMk/>
            <pc:sldMk cId="3813136560" sldId="530"/>
            <ac:picMk id="4" creationId="{07038B52-E22D-8847-8FA7-84F3EF7B4B8D}"/>
          </ac:picMkLst>
        </pc:picChg>
        <pc:picChg chg="del">
          <ac:chgData name="Nane Kratzke" userId="971be13ff4ee5ef6" providerId="LiveId" clId="{AF2A99F9-8AD4-3644-94B0-74AB891B80BB}" dt="2021-01-08T13:59:03.219" v="5704" actId="478"/>
          <ac:picMkLst>
            <pc:docMk/>
            <pc:sldMk cId="3813136560" sldId="530"/>
            <ac:picMk id="13" creationId="{907D1C0E-B5D9-B646-90AC-1CFEEF25C04F}"/>
          </ac:picMkLst>
        </pc:picChg>
        <pc:picChg chg="del">
          <ac:chgData name="Nane Kratzke" userId="971be13ff4ee5ef6" providerId="LiveId" clId="{AF2A99F9-8AD4-3644-94B0-74AB891B80BB}" dt="2021-01-08T13:59:05.258" v="5705" actId="478"/>
          <ac:picMkLst>
            <pc:docMk/>
            <pc:sldMk cId="3813136560" sldId="530"/>
            <ac:picMk id="14" creationId="{A574CC50-9A1C-9142-AD3C-C05A7E5E960C}"/>
          </ac:picMkLst>
        </pc:picChg>
        <pc:picChg chg="del">
          <ac:chgData name="Nane Kratzke" userId="971be13ff4ee5ef6" providerId="LiveId" clId="{AF2A99F9-8AD4-3644-94B0-74AB891B80BB}" dt="2021-01-08T13:59:07.044" v="5706" actId="478"/>
          <ac:picMkLst>
            <pc:docMk/>
            <pc:sldMk cId="3813136560" sldId="530"/>
            <ac:picMk id="4098" creationId="{DFC7F806-F7CE-7144-AA10-0367A0C69091}"/>
          </ac:picMkLst>
        </pc:picChg>
      </pc:sldChg>
      <pc:sldChg chg="addSp delSp modSp add mod">
        <pc:chgData name="Nane Kratzke" userId="971be13ff4ee5ef6" providerId="LiveId" clId="{AF2A99F9-8AD4-3644-94B0-74AB891B80BB}" dt="2021-01-08T14:46:08.791" v="7122" actId="20577"/>
        <pc:sldMkLst>
          <pc:docMk/>
          <pc:sldMk cId="2664999714" sldId="531"/>
        </pc:sldMkLst>
        <pc:spChg chg="mod">
          <ac:chgData name="Nane Kratzke" userId="971be13ff4ee5ef6" providerId="LiveId" clId="{AF2A99F9-8AD4-3644-94B0-74AB891B80BB}" dt="2021-01-08T14:22:32.562" v="6603" actId="20577"/>
          <ac:spMkLst>
            <pc:docMk/>
            <pc:sldMk cId="2664999714" sldId="531"/>
            <ac:spMk id="2" creationId="{9C499ED8-18D1-E942-8557-969449808E76}"/>
          </ac:spMkLst>
        </pc:spChg>
        <pc:spChg chg="mod">
          <ac:chgData name="Nane Kratzke" userId="971be13ff4ee5ef6" providerId="LiveId" clId="{AF2A99F9-8AD4-3644-94B0-74AB891B80BB}" dt="2021-01-08T14:37:27.392" v="6882" actId="14100"/>
          <ac:spMkLst>
            <pc:docMk/>
            <pc:sldMk cId="2664999714" sldId="531"/>
            <ac:spMk id="5" creationId="{D6D3D317-1152-2742-9BE1-4ED9CE042C2D}"/>
          </ac:spMkLst>
        </pc:spChg>
        <pc:spChg chg="add mod">
          <ac:chgData name="Nane Kratzke" userId="971be13ff4ee5ef6" providerId="LiveId" clId="{AF2A99F9-8AD4-3644-94B0-74AB891B80BB}" dt="2021-01-08T14:38:32.902" v="6985" actId="1076"/>
          <ac:spMkLst>
            <pc:docMk/>
            <pc:sldMk cId="2664999714" sldId="531"/>
            <ac:spMk id="9" creationId="{80D62E91-3DEF-6547-B16D-230263C44F18}"/>
          </ac:spMkLst>
        </pc:spChg>
        <pc:spChg chg="mod">
          <ac:chgData name="Nane Kratzke" userId="971be13ff4ee5ef6" providerId="LiveId" clId="{AF2A99F9-8AD4-3644-94B0-74AB891B80BB}" dt="2021-01-08T14:46:08.791" v="7122" actId="20577"/>
          <ac:spMkLst>
            <pc:docMk/>
            <pc:sldMk cId="2664999714" sldId="531"/>
            <ac:spMk id="10" creationId="{64669592-C4EE-DB4B-A88C-C6A79EE0FE69}"/>
          </ac:spMkLst>
        </pc:spChg>
        <pc:picChg chg="del">
          <ac:chgData name="Nane Kratzke" userId="971be13ff4ee5ef6" providerId="LiveId" clId="{AF2A99F9-8AD4-3644-94B0-74AB891B80BB}" dt="2021-01-08T14:32:14.250" v="6857" actId="478"/>
          <ac:picMkLst>
            <pc:docMk/>
            <pc:sldMk cId="2664999714" sldId="531"/>
            <ac:picMk id="4" creationId="{07038B52-E22D-8847-8FA7-84F3EF7B4B8D}"/>
          </ac:picMkLst>
        </pc:picChg>
        <pc:picChg chg="add del mod">
          <ac:chgData name="Nane Kratzke" userId="971be13ff4ee5ef6" providerId="LiveId" clId="{AF2A99F9-8AD4-3644-94B0-74AB891B80BB}" dt="2021-01-08T14:35:50.092" v="6869" actId="478"/>
          <ac:picMkLst>
            <pc:docMk/>
            <pc:sldMk cId="2664999714" sldId="531"/>
            <ac:picMk id="6" creationId="{B4DB9CE3-0FE5-FC4B-8A8B-FB888BCBE7ED}"/>
          </ac:picMkLst>
        </pc:picChg>
        <pc:picChg chg="add mod">
          <ac:chgData name="Nane Kratzke" userId="971be13ff4ee5ef6" providerId="LiveId" clId="{AF2A99F9-8AD4-3644-94B0-74AB891B80BB}" dt="2021-01-08T14:37:22.027" v="6881" actId="1076"/>
          <ac:picMkLst>
            <pc:docMk/>
            <pc:sldMk cId="2664999714" sldId="531"/>
            <ac:picMk id="7" creationId="{2B89455E-3939-164C-8D2D-8C39D49E1A5C}"/>
          </ac:picMkLst>
        </pc:picChg>
        <pc:picChg chg="add del mod">
          <ac:chgData name="Nane Kratzke" userId="971be13ff4ee5ef6" providerId="LiveId" clId="{AF2A99F9-8AD4-3644-94B0-74AB891B80BB}" dt="2021-01-08T14:32:27.117" v="6860" actId="478"/>
          <ac:picMkLst>
            <pc:docMk/>
            <pc:sldMk cId="2664999714" sldId="531"/>
            <ac:picMk id="1026" creationId="{E69101B2-4D5E-9B4F-9AEB-DB35146ED3AD}"/>
          </ac:picMkLst>
        </pc:picChg>
      </pc:sldChg>
      <pc:sldChg chg="addSp delSp modSp add mod">
        <pc:chgData name="Nane Kratzke" userId="971be13ff4ee5ef6" providerId="LiveId" clId="{AF2A99F9-8AD4-3644-94B0-74AB891B80BB}" dt="2021-01-08T14:54:29.102" v="7284" actId="207"/>
        <pc:sldMkLst>
          <pc:docMk/>
          <pc:sldMk cId="417832931" sldId="532"/>
        </pc:sldMkLst>
        <pc:spChg chg="mod">
          <ac:chgData name="Nane Kratzke" userId="971be13ff4ee5ef6" providerId="LiveId" clId="{AF2A99F9-8AD4-3644-94B0-74AB891B80BB}" dt="2021-01-08T14:48:40.003" v="7138" actId="20577"/>
          <ac:spMkLst>
            <pc:docMk/>
            <pc:sldMk cId="417832931" sldId="532"/>
            <ac:spMk id="2" creationId="{9C499ED8-18D1-E942-8557-969449808E76}"/>
          </ac:spMkLst>
        </pc:spChg>
        <pc:spChg chg="mod">
          <ac:chgData name="Nane Kratzke" userId="971be13ff4ee5ef6" providerId="LiveId" clId="{AF2A99F9-8AD4-3644-94B0-74AB891B80BB}" dt="2021-01-08T14:54:19.012" v="7283" actId="113"/>
          <ac:spMkLst>
            <pc:docMk/>
            <pc:sldMk cId="417832931" sldId="532"/>
            <ac:spMk id="5" creationId="{D6D3D317-1152-2742-9BE1-4ED9CE042C2D}"/>
          </ac:spMkLst>
        </pc:spChg>
        <pc:spChg chg="del">
          <ac:chgData name="Nane Kratzke" userId="971be13ff4ee5ef6" providerId="LiveId" clId="{AF2A99F9-8AD4-3644-94B0-74AB891B80BB}" dt="2021-01-08T14:50:33.290" v="7174" actId="478"/>
          <ac:spMkLst>
            <pc:docMk/>
            <pc:sldMk cId="417832931" sldId="532"/>
            <ac:spMk id="9" creationId="{80D62E91-3DEF-6547-B16D-230263C44F18}"/>
          </ac:spMkLst>
        </pc:spChg>
        <pc:spChg chg="mod">
          <ac:chgData name="Nane Kratzke" userId="971be13ff4ee5ef6" providerId="LiveId" clId="{AF2A99F9-8AD4-3644-94B0-74AB891B80BB}" dt="2021-01-08T14:48:58.734" v="7155" actId="20577"/>
          <ac:spMkLst>
            <pc:docMk/>
            <pc:sldMk cId="417832931" sldId="532"/>
            <ac:spMk id="10" creationId="{64669592-C4EE-DB4B-A88C-C6A79EE0FE69}"/>
          </ac:spMkLst>
        </pc:spChg>
        <pc:spChg chg="add mod">
          <ac:chgData name="Nane Kratzke" userId="971be13ff4ee5ef6" providerId="LiveId" clId="{AF2A99F9-8AD4-3644-94B0-74AB891B80BB}" dt="2021-01-08T14:54:29.102" v="7284" actId="207"/>
          <ac:spMkLst>
            <pc:docMk/>
            <pc:sldMk cId="417832931" sldId="532"/>
            <ac:spMk id="11" creationId="{BBEF8DAE-21D9-9C46-A4D4-7CE8086370BA}"/>
          </ac:spMkLst>
        </pc:spChg>
        <pc:picChg chg="del">
          <ac:chgData name="Nane Kratzke" userId="971be13ff4ee5ef6" providerId="LiveId" clId="{AF2A99F9-8AD4-3644-94B0-74AB891B80BB}" dt="2021-01-08T14:50:30.807" v="7173" actId="478"/>
          <ac:picMkLst>
            <pc:docMk/>
            <pc:sldMk cId="417832931" sldId="532"/>
            <ac:picMk id="7" creationId="{2B89455E-3939-164C-8D2D-8C39D49E1A5C}"/>
          </ac:picMkLst>
        </pc:picChg>
      </pc:sldChg>
      <pc:sldChg chg="new del">
        <pc:chgData name="Nane Kratzke" userId="971be13ff4ee5ef6" providerId="LiveId" clId="{AF2A99F9-8AD4-3644-94B0-74AB891B80BB}" dt="2021-01-08T14:48:29.116" v="7124" actId="2696"/>
        <pc:sldMkLst>
          <pc:docMk/>
          <pc:sldMk cId="3679826765" sldId="532"/>
        </pc:sldMkLst>
      </pc:sldChg>
      <pc:sldChg chg="addSp delSp modSp add del mod">
        <pc:chgData name="Nane Kratzke" userId="971be13ff4ee5ef6" providerId="LiveId" clId="{AF2A99F9-8AD4-3644-94B0-74AB891B80BB}" dt="2021-01-08T15:13:57.995" v="8271" actId="2696"/>
        <pc:sldMkLst>
          <pc:docMk/>
          <pc:sldMk cId="143811293" sldId="533"/>
        </pc:sldMkLst>
        <pc:spChg chg="add mod">
          <ac:chgData name="Nane Kratzke" userId="971be13ff4ee5ef6" providerId="LiveId" clId="{AF2A99F9-8AD4-3644-94B0-74AB891B80BB}" dt="2021-01-08T15:11:12.779" v="8196" actId="1076"/>
          <ac:spMkLst>
            <pc:docMk/>
            <pc:sldMk cId="143811293" sldId="533"/>
            <ac:spMk id="4" creationId="{4AE08339-338C-CA48-A5BE-A2C306F85250}"/>
          </ac:spMkLst>
        </pc:spChg>
        <pc:spChg chg="del">
          <ac:chgData name="Nane Kratzke" userId="971be13ff4ee5ef6" providerId="LiveId" clId="{AF2A99F9-8AD4-3644-94B0-74AB891B80BB}" dt="2021-01-08T14:58:29.180" v="7345" actId="478"/>
          <ac:spMkLst>
            <pc:docMk/>
            <pc:sldMk cId="143811293" sldId="533"/>
            <ac:spMk id="5" creationId="{D6D3D317-1152-2742-9BE1-4ED9CE042C2D}"/>
          </ac:spMkLst>
        </pc:spChg>
        <pc:spChg chg="mod">
          <ac:chgData name="Nane Kratzke" userId="971be13ff4ee5ef6" providerId="LiveId" clId="{AF2A99F9-8AD4-3644-94B0-74AB891B80BB}" dt="2021-01-08T15:10:54.221" v="8191" actId="20577"/>
          <ac:spMkLst>
            <pc:docMk/>
            <pc:sldMk cId="143811293" sldId="533"/>
            <ac:spMk id="8" creationId="{BE62F875-59F5-854E-B15A-8C28611C09EC}"/>
          </ac:spMkLst>
        </pc:spChg>
        <pc:spChg chg="add mod">
          <ac:chgData name="Nane Kratzke" userId="971be13ff4ee5ef6" providerId="LiveId" clId="{AF2A99F9-8AD4-3644-94B0-74AB891B80BB}" dt="2021-01-08T15:11:05.687" v="8195" actId="20577"/>
          <ac:spMkLst>
            <pc:docMk/>
            <pc:sldMk cId="143811293" sldId="533"/>
            <ac:spMk id="9" creationId="{414D7B1D-895A-C440-A240-39929C55593C}"/>
          </ac:spMkLst>
        </pc:spChg>
        <pc:spChg chg="mod">
          <ac:chgData name="Nane Kratzke" userId="971be13ff4ee5ef6" providerId="LiveId" clId="{AF2A99F9-8AD4-3644-94B0-74AB891B80BB}" dt="2021-01-08T15:03:04.201" v="7432" actId="20577"/>
          <ac:spMkLst>
            <pc:docMk/>
            <pc:sldMk cId="143811293" sldId="533"/>
            <ac:spMk id="10" creationId="{64669592-C4EE-DB4B-A88C-C6A79EE0FE69}"/>
          </ac:spMkLst>
        </pc:spChg>
        <pc:spChg chg="del">
          <ac:chgData name="Nane Kratzke" userId="971be13ff4ee5ef6" providerId="LiveId" clId="{AF2A99F9-8AD4-3644-94B0-74AB891B80BB}" dt="2021-01-08T14:58:31.432" v="7346" actId="478"/>
          <ac:spMkLst>
            <pc:docMk/>
            <pc:sldMk cId="143811293" sldId="533"/>
            <ac:spMk id="11" creationId="{BBEF8DAE-21D9-9C46-A4D4-7CE8086370BA}"/>
          </ac:spMkLst>
        </pc:spChg>
        <pc:spChg chg="add del mod">
          <ac:chgData name="Nane Kratzke" userId="971be13ff4ee5ef6" providerId="LiveId" clId="{AF2A99F9-8AD4-3644-94B0-74AB891B80BB}" dt="2021-01-08T14:58:42.275" v="7349" actId="478"/>
          <ac:spMkLst>
            <pc:docMk/>
            <pc:sldMk cId="143811293" sldId="533"/>
            <ac:spMk id="12" creationId="{2A33F5A3-CF5A-1C45-9E16-D5504FEF640A}"/>
          </ac:spMkLst>
        </pc:spChg>
        <pc:spChg chg="add del mod">
          <ac:chgData name="Nane Kratzke" userId="971be13ff4ee5ef6" providerId="LiveId" clId="{AF2A99F9-8AD4-3644-94B0-74AB891B80BB}" dt="2021-01-08T14:58:55.809" v="7352" actId="478"/>
          <ac:spMkLst>
            <pc:docMk/>
            <pc:sldMk cId="143811293" sldId="533"/>
            <ac:spMk id="13" creationId="{0F25C5A7-E46F-3E47-9F9E-0921D37A91D7}"/>
          </ac:spMkLst>
        </pc:spChg>
        <pc:spChg chg="add mod">
          <ac:chgData name="Nane Kratzke" userId="971be13ff4ee5ef6" providerId="LiveId" clId="{AF2A99F9-8AD4-3644-94B0-74AB891B80BB}" dt="2021-01-08T15:10:05.922" v="8179" actId="20577"/>
          <ac:spMkLst>
            <pc:docMk/>
            <pc:sldMk cId="143811293" sldId="533"/>
            <ac:spMk id="14" creationId="{8ECC5612-57A4-994E-A644-1AA0A7B9FB34}"/>
          </ac:spMkLst>
        </pc:spChg>
      </pc:sldChg>
      <pc:sldChg chg="new del">
        <pc:chgData name="Nane Kratzke" userId="971be13ff4ee5ef6" providerId="LiveId" clId="{AF2A99F9-8AD4-3644-94B0-74AB891B80BB}" dt="2021-01-08T15:11:53.182" v="8197" actId="2696"/>
        <pc:sldMkLst>
          <pc:docMk/>
          <pc:sldMk cId="2285381320" sldId="534"/>
        </pc:sldMkLst>
      </pc:sldChg>
      <pc:sldChg chg="addSp delSp modSp add mod">
        <pc:chgData name="Nane Kratzke" userId="971be13ff4ee5ef6" providerId="LiveId" clId="{AF2A99F9-8AD4-3644-94B0-74AB891B80BB}" dt="2021-01-08T15:27:21.220" v="8739" actId="14100"/>
        <pc:sldMkLst>
          <pc:docMk/>
          <pc:sldMk cId="3928228461" sldId="534"/>
        </pc:sldMkLst>
        <pc:spChg chg="mod">
          <ac:chgData name="Nane Kratzke" userId="971be13ff4ee5ef6" providerId="LiveId" clId="{AF2A99F9-8AD4-3644-94B0-74AB891B80BB}" dt="2021-01-08T15:27:21.220" v="8739" actId="14100"/>
          <ac:spMkLst>
            <pc:docMk/>
            <pc:sldMk cId="3928228461" sldId="534"/>
            <ac:spMk id="9" creationId="{414D7B1D-895A-C440-A240-39929C55593C}"/>
          </ac:spMkLst>
        </pc:spChg>
        <pc:spChg chg="mod">
          <ac:chgData name="Nane Kratzke" userId="971be13ff4ee5ef6" providerId="LiveId" clId="{AF2A99F9-8AD4-3644-94B0-74AB891B80BB}" dt="2021-01-08T15:13:32.810" v="8270" actId="20577"/>
          <ac:spMkLst>
            <pc:docMk/>
            <pc:sldMk cId="3928228461" sldId="534"/>
            <ac:spMk id="10" creationId="{64669592-C4EE-DB4B-A88C-C6A79EE0FE69}"/>
          </ac:spMkLst>
        </pc:spChg>
        <pc:spChg chg="mod">
          <ac:chgData name="Nane Kratzke" userId="971be13ff4ee5ef6" providerId="LiveId" clId="{AF2A99F9-8AD4-3644-94B0-74AB891B80BB}" dt="2021-01-08T15:12:57.919" v="8261" actId="14100"/>
          <ac:spMkLst>
            <pc:docMk/>
            <pc:sldMk cId="3928228461" sldId="534"/>
            <ac:spMk id="14" creationId="{8ECC5612-57A4-994E-A644-1AA0A7B9FB34}"/>
          </ac:spMkLst>
        </pc:spChg>
        <pc:graphicFrameChg chg="add del modGraphic">
          <ac:chgData name="Nane Kratzke" userId="971be13ff4ee5ef6" providerId="LiveId" clId="{AF2A99F9-8AD4-3644-94B0-74AB891B80BB}" dt="2021-01-08T15:20:48.192" v="8609" actId="478"/>
          <ac:graphicFrameMkLst>
            <pc:docMk/>
            <pc:sldMk cId="3928228461" sldId="534"/>
            <ac:graphicFrameMk id="5" creationId="{C4D32D0F-195E-E443-8B6A-84BB79308FB0}"/>
          </ac:graphicFrameMkLst>
        </pc:graphicFrameChg>
      </pc:sldChg>
      <pc:sldChg chg="addSp delSp modSp add mod">
        <pc:chgData name="Nane Kratzke" userId="971be13ff4ee5ef6" providerId="LiveId" clId="{AF2A99F9-8AD4-3644-94B0-74AB891B80BB}" dt="2021-01-08T15:26:15.150" v="8726" actId="1076"/>
        <pc:sldMkLst>
          <pc:docMk/>
          <pc:sldMk cId="3498775292" sldId="535"/>
        </pc:sldMkLst>
        <pc:spChg chg="add del mod">
          <ac:chgData name="Nane Kratzke" userId="971be13ff4ee5ef6" providerId="LiveId" clId="{AF2A99F9-8AD4-3644-94B0-74AB891B80BB}" dt="2021-01-08T15:19:12.869" v="8601" actId="12084"/>
          <ac:spMkLst>
            <pc:docMk/>
            <pc:sldMk cId="3498775292" sldId="535"/>
            <ac:spMk id="4" creationId="{7A421EEA-85B7-6747-856B-916F01F59F26}"/>
          </ac:spMkLst>
        </pc:spChg>
        <pc:spChg chg="del">
          <ac:chgData name="Nane Kratzke" userId="971be13ff4ee5ef6" providerId="LiveId" clId="{AF2A99F9-8AD4-3644-94B0-74AB891B80BB}" dt="2021-01-08T15:15:29.441" v="8275" actId="478"/>
          <ac:spMkLst>
            <pc:docMk/>
            <pc:sldMk cId="3498775292" sldId="535"/>
            <ac:spMk id="5" creationId="{D6D3D317-1152-2742-9BE1-4ED9CE042C2D}"/>
          </ac:spMkLst>
        </pc:spChg>
        <pc:spChg chg="mod">
          <ac:chgData name="Nane Kratzke" userId="971be13ff4ee5ef6" providerId="LiveId" clId="{AF2A99F9-8AD4-3644-94B0-74AB891B80BB}" dt="2021-01-08T15:22:26.131" v="8654" actId="20577"/>
          <ac:spMkLst>
            <pc:docMk/>
            <pc:sldMk cId="3498775292" sldId="535"/>
            <ac:spMk id="8" creationId="{BE62F875-59F5-854E-B15A-8C28611C09EC}"/>
          </ac:spMkLst>
        </pc:spChg>
        <pc:spChg chg="del">
          <ac:chgData name="Nane Kratzke" userId="971be13ff4ee5ef6" providerId="LiveId" clId="{AF2A99F9-8AD4-3644-94B0-74AB891B80BB}" dt="2021-01-08T15:15:26.762" v="8274" actId="478"/>
          <ac:spMkLst>
            <pc:docMk/>
            <pc:sldMk cId="3498775292" sldId="535"/>
            <ac:spMk id="11" creationId="{BBEF8DAE-21D9-9C46-A4D4-7CE8086370BA}"/>
          </ac:spMkLst>
        </pc:spChg>
        <pc:spChg chg="add mod">
          <ac:chgData name="Nane Kratzke" userId="971be13ff4ee5ef6" providerId="LiveId" clId="{AF2A99F9-8AD4-3644-94B0-74AB891B80BB}" dt="2021-01-08T15:26:15.150" v="8726" actId="1076"/>
          <ac:spMkLst>
            <pc:docMk/>
            <pc:sldMk cId="3498775292" sldId="535"/>
            <ac:spMk id="12" creationId="{3972507C-F3A8-1648-A682-3AB6B55DF0CA}"/>
          </ac:spMkLst>
        </pc:spChg>
        <pc:graphicFrameChg chg="add mod">
          <ac:chgData name="Nane Kratzke" userId="971be13ff4ee5ef6" providerId="LiveId" clId="{AF2A99F9-8AD4-3644-94B0-74AB891B80BB}" dt="2021-01-08T15:23:46.469" v="8670" actId="14100"/>
          <ac:graphicFrameMkLst>
            <pc:docMk/>
            <pc:sldMk cId="3498775292" sldId="535"/>
            <ac:graphicFrameMk id="6" creationId="{DFDADC02-5612-7546-B365-537157422549}"/>
          </ac:graphicFrameMkLst>
        </pc:graphicFrameChg>
        <pc:picChg chg="add mod">
          <ac:chgData name="Nane Kratzke" userId="971be13ff4ee5ef6" providerId="LiveId" clId="{AF2A99F9-8AD4-3644-94B0-74AB891B80BB}" dt="2021-01-08T15:25:33.748" v="8673" actId="1076"/>
          <ac:picMkLst>
            <pc:docMk/>
            <pc:sldMk cId="3498775292" sldId="535"/>
            <ac:picMk id="9" creationId="{8B30F04B-FA3B-4144-AFED-C7AB7764321E}"/>
          </ac:picMkLst>
        </pc:picChg>
      </pc:sldChg>
      <pc:sldChg chg="addSp delSp modSp add mod">
        <pc:chgData name="Nane Kratzke" userId="971be13ff4ee5ef6" providerId="LiveId" clId="{AF2A99F9-8AD4-3644-94B0-74AB891B80BB}" dt="2021-01-08T15:54:42.607" v="9327" actId="14100"/>
        <pc:sldMkLst>
          <pc:docMk/>
          <pc:sldMk cId="1023478565" sldId="536"/>
        </pc:sldMkLst>
        <pc:spChg chg="del">
          <ac:chgData name="Nane Kratzke" userId="971be13ff4ee5ef6" providerId="LiveId" clId="{AF2A99F9-8AD4-3644-94B0-74AB891B80BB}" dt="2021-01-08T15:38:59.152" v="9052" actId="478"/>
          <ac:spMkLst>
            <pc:docMk/>
            <pc:sldMk cId="1023478565" sldId="536"/>
            <ac:spMk id="4" creationId="{4AE08339-338C-CA48-A5BE-A2C306F85250}"/>
          </ac:spMkLst>
        </pc:spChg>
        <pc:spChg chg="add mod">
          <ac:chgData name="Nane Kratzke" userId="971be13ff4ee5ef6" providerId="LiveId" clId="{AF2A99F9-8AD4-3644-94B0-74AB891B80BB}" dt="2021-01-08T15:52:33.996" v="9271" actId="1076"/>
          <ac:spMkLst>
            <pc:docMk/>
            <pc:sldMk cId="1023478565" sldId="536"/>
            <ac:spMk id="6" creationId="{684C5CB4-19DF-1A48-840A-32F6BE929764}"/>
          </ac:spMkLst>
        </pc:spChg>
        <pc:spChg chg="mod">
          <ac:chgData name="Nane Kratzke" userId="971be13ff4ee5ef6" providerId="LiveId" clId="{AF2A99F9-8AD4-3644-94B0-74AB891B80BB}" dt="2021-01-08T15:53:55.041" v="9323" actId="1076"/>
          <ac:spMkLst>
            <pc:docMk/>
            <pc:sldMk cId="1023478565" sldId="536"/>
            <ac:spMk id="9" creationId="{414D7B1D-895A-C440-A240-39929C55593C}"/>
          </ac:spMkLst>
        </pc:spChg>
        <pc:spChg chg="mod">
          <ac:chgData name="Nane Kratzke" userId="971be13ff4ee5ef6" providerId="LiveId" clId="{AF2A99F9-8AD4-3644-94B0-74AB891B80BB}" dt="2021-01-08T15:52:22.037" v="9270" actId="1076"/>
          <ac:spMkLst>
            <pc:docMk/>
            <pc:sldMk cId="1023478565" sldId="536"/>
            <ac:spMk id="10" creationId="{64669592-C4EE-DB4B-A88C-C6A79EE0FE69}"/>
          </ac:spMkLst>
        </pc:spChg>
        <pc:spChg chg="add mod">
          <ac:chgData name="Nane Kratzke" userId="971be13ff4ee5ef6" providerId="LiveId" clId="{AF2A99F9-8AD4-3644-94B0-74AB891B80BB}" dt="2021-01-08T15:52:33.996" v="9271" actId="1076"/>
          <ac:spMkLst>
            <pc:docMk/>
            <pc:sldMk cId="1023478565" sldId="536"/>
            <ac:spMk id="11" creationId="{18E4851F-3B59-EA46-B076-9014BDA427E3}"/>
          </ac:spMkLst>
        </pc:spChg>
        <pc:spChg chg="add mod">
          <ac:chgData name="Nane Kratzke" userId="971be13ff4ee5ef6" providerId="LiveId" clId="{AF2A99F9-8AD4-3644-94B0-74AB891B80BB}" dt="2021-01-08T15:52:33.996" v="9271" actId="1076"/>
          <ac:spMkLst>
            <pc:docMk/>
            <pc:sldMk cId="1023478565" sldId="536"/>
            <ac:spMk id="12" creationId="{5EF3329D-7260-BE40-B5F4-1D13B475E3C8}"/>
          </ac:spMkLst>
        </pc:spChg>
        <pc:spChg chg="del">
          <ac:chgData name="Nane Kratzke" userId="971be13ff4ee5ef6" providerId="LiveId" clId="{AF2A99F9-8AD4-3644-94B0-74AB891B80BB}" dt="2021-01-08T15:39:01.967" v="9053" actId="478"/>
          <ac:spMkLst>
            <pc:docMk/>
            <pc:sldMk cId="1023478565" sldId="536"/>
            <ac:spMk id="14" creationId="{8ECC5612-57A4-994E-A644-1AA0A7B9FB34}"/>
          </ac:spMkLst>
        </pc:spChg>
        <pc:picChg chg="add mod">
          <ac:chgData name="Nane Kratzke" userId="971be13ff4ee5ef6" providerId="LiveId" clId="{AF2A99F9-8AD4-3644-94B0-74AB891B80BB}" dt="2021-01-08T15:52:33.996" v="9271" actId="1076"/>
          <ac:picMkLst>
            <pc:docMk/>
            <pc:sldMk cId="1023478565" sldId="536"/>
            <ac:picMk id="5" creationId="{0A870C82-1A23-694A-B1FE-27DB20069E82}"/>
          </ac:picMkLst>
        </pc:picChg>
        <pc:picChg chg="add del mod">
          <ac:chgData name="Nane Kratzke" userId="971be13ff4ee5ef6" providerId="LiveId" clId="{AF2A99F9-8AD4-3644-94B0-74AB891B80BB}" dt="2021-01-08T15:47:43.373" v="9231" actId="478"/>
          <ac:picMkLst>
            <pc:docMk/>
            <pc:sldMk cId="1023478565" sldId="536"/>
            <ac:picMk id="7" creationId="{30432E2E-45E3-7849-98E5-48F8F2509E87}"/>
          </ac:picMkLst>
        </pc:picChg>
        <pc:picChg chg="add del mod modCrop">
          <ac:chgData name="Nane Kratzke" userId="971be13ff4ee5ef6" providerId="LiveId" clId="{AF2A99F9-8AD4-3644-94B0-74AB891B80BB}" dt="2021-01-08T15:49:10.935" v="9241" actId="478"/>
          <ac:picMkLst>
            <pc:docMk/>
            <pc:sldMk cId="1023478565" sldId="536"/>
            <ac:picMk id="13" creationId="{AC61AC20-1E8A-0C4B-9404-A8A133B4F913}"/>
          </ac:picMkLst>
        </pc:picChg>
        <pc:picChg chg="add mod modCrop">
          <ac:chgData name="Nane Kratzke" userId="971be13ff4ee5ef6" providerId="LiveId" clId="{AF2A99F9-8AD4-3644-94B0-74AB891B80BB}" dt="2021-01-08T15:54:42.607" v="9327" actId="14100"/>
          <ac:picMkLst>
            <pc:docMk/>
            <pc:sldMk cId="1023478565" sldId="536"/>
            <ac:picMk id="15" creationId="{A62E4B4F-1578-B541-83F9-FF44572743DD}"/>
          </ac:picMkLst>
        </pc:picChg>
      </pc:sldChg>
      <pc:sldChg chg="addSp delSp modSp add mod">
        <pc:chgData name="Nane Kratzke" userId="971be13ff4ee5ef6" providerId="LiveId" clId="{AF2A99F9-8AD4-3644-94B0-74AB891B80BB}" dt="2021-01-08T16:23:01.598" v="9620" actId="14100"/>
        <pc:sldMkLst>
          <pc:docMk/>
          <pc:sldMk cId="1085530651" sldId="537"/>
        </pc:sldMkLst>
        <pc:spChg chg="del mod">
          <ac:chgData name="Nane Kratzke" userId="971be13ff4ee5ef6" providerId="LiveId" clId="{AF2A99F9-8AD4-3644-94B0-74AB891B80BB}" dt="2021-01-08T16:02:55.521" v="9404" actId="478"/>
          <ac:spMkLst>
            <pc:docMk/>
            <pc:sldMk cId="1085530651" sldId="537"/>
            <ac:spMk id="6" creationId="{684C5CB4-19DF-1A48-840A-32F6BE929764}"/>
          </ac:spMkLst>
        </pc:spChg>
        <pc:spChg chg="del">
          <ac:chgData name="Nane Kratzke" userId="971be13ff4ee5ef6" providerId="LiveId" clId="{AF2A99F9-8AD4-3644-94B0-74AB891B80BB}" dt="2021-01-08T16:04:19.512" v="9436" actId="478"/>
          <ac:spMkLst>
            <pc:docMk/>
            <pc:sldMk cId="1085530651" sldId="537"/>
            <ac:spMk id="8" creationId="{BE62F875-59F5-854E-B15A-8C28611C09EC}"/>
          </ac:spMkLst>
        </pc:spChg>
        <pc:spChg chg="del">
          <ac:chgData name="Nane Kratzke" userId="971be13ff4ee5ef6" providerId="LiveId" clId="{AF2A99F9-8AD4-3644-94B0-74AB891B80BB}" dt="2021-01-08T15:56:42.454" v="9364" actId="478"/>
          <ac:spMkLst>
            <pc:docMk/>
            <pc:sldMk cId="1085530651" sldId="537"/>
            <ac:spMk id="9" creationId="{414D7B1D-895A-C440-A240-39929C55593C}"/>
          </ac:spMkLst>
        </pc:spChg>
        <pc:spChg chg="mod">
          <ac:chgData name="Nane Kratzke" userId="971be13ff4ee5ef6" providerId="LiveId" clId="{AF2A99F9-8AD4-3644-94B0-74AB891B80BB}" dt="2021-01-08T16:00:02.388" v="9392" actId="20577"/>
          <ac:spMkLst>
            <pc:docMk/>
            <pc:sldMk cId="1085530651" sldId="537"/>
            <ac:spMk id="10" creationId="{64669592-C4EE-DB4B-A88C-C6A79EE0FE69}"/>
          </ac:spMkLst>
        </pc:spChg>
        <pc:spChg chg="del mod">
          <ac:chgData name="Nane Kratzke" userId="971be13ff4ee5ef6" providerId="LiveId" clId="{AF2A99F9-8AD4-3644-94B0-74AB891B80BB}" dt="2021-01-08T16:02:53.167" v="9403" actId="478"/>
          <ac:spMkLst>
            <pc:docMk/>
            <pc:sldMk cId="1085530651" sldId="537"/>
            <ac:spMk id="11" creationId="{18E4851F-3B59-EA46-B076-9014BDA427E3}"/>
          </ac:spMkLst>
        </pc:spChg>
        <pc:spChg chg="del">
          <ac:chgData name="Nane Kratzke" userId="971be13ff4ee5ef6" providerId="LiveId" clId="{AF2A99F9-8AD4-3644-94B0-74AB891B80BB}" dt="2021-01-08T15:57:29.516" v="9367" actId="478"/>
          <ac:spMkLst>
            <pc:docMk/>
            <pc:sldMk cId="1085530651" sldId="537"/>
            <ac:spMk id="12" creationId="{5EF3329D-7260-BE40-B5F4-1D13B475E3C8}"/>
          </ac:spMkLst>
        </pc:spChg>
        <pc:spChg chg="add mod">
          <ac:chgData name="Nane Kratzke" userId="971be13ff4ee5ef6" providerId="LiveId" clId="{AF2A99F9-8AD4-3644-94B0-74AB891B80BB}" dt="2021-01-08T16:20:55.392" v="9557" actId="1076"/>
          <ac:spMkLst>
            <pc:docMk/>
            <pc:sldMk cId="1085530651" sldId="537"/>
            <ac:spMk id="13" creationId="{C0D90C56-DC41-BA43-8458-A8EDE067327F}"/>
          </ac:spMkLst>
        </pc:spChg>
        <pc:spChg chg="add mod">
          <ac:chgData name="Nane Kratzke" userId="971be13ff4ee5ef6" providerId="LiveId" clId="{AF2A99F9-8AD4-3644-94B0-74AB891B80BB}" dt="2021-01-08T16:23:01.598" v="9620" actId="14100"/>
          <ac:spMkLst>
            <pc:docMk/>
            <pc:sldMk cId="1085530651" sldId="537"/>
            <ac:spMk id="14" creationId="{B7456D0B-458D-EF48-A8D6-57B6CF0504E7}"/>
          </ac:spMkLst>
        </pc:spChg>
        <pc:spChg chg="add mod">
          <ac:chgData name="Nane Kratzke" userId="971be13ff4ee5ef6" providerId="LiveId" clId="{AF2A99F9-8AD4-3644-94B0-74AB891B80BB}" dt="2021-01-08T16:21:03.391" v="9559" actId="1076"/>
          <ac:spMkLst>
            <pc:docMk/>
            <pc:sldMk cId="1085530651" sldId="537"/>
            <ac:spMk id="18" creationId="{C464EDF6-D99B-3740-BF93-4F596006FFB9}"/>
          </ac:spMkLst>
        </pc:spChg>
        <pc:spChg chg="add mod">
          <ac:chgData name="Nane Kratzke" userId="971be13ff4ee5ef6" providerId="LiveId" clId="{AF2A99F9-8AD4-3644-94B0-74AB891B80BB}" dt="2021-01-08T16:21:03.391" v="9559" actId="1076"/>
          <ac:spMkLst>
            <pc:docMk/>
            <pc:sldMk cId="1085530651" sldId="537"/>
            <ac:spMk id="19" creationId="{59FC8C13-F2A2-6A43-A67F-9A95E1A7453B}"/>
          </ac:spMkLst>
        </pc:spChg>
        <pc:spChg chg="add mod">
          <ac:chgData name="Nane Kratzke" userId="971be13ff4ee5ef6" providerId="LiveId" clId="{AF2A99F9-8AD4-3644-94B0-74AB891B80BB}" dt="2021-01-08T16:22:36.418" v="9616" actId="1076"/>
          <ac:spMkLst>
            <pc:docMk/>
            <pc:sldMk cId="1085530651" sldId="537"/>
            <ac:spMk id="20" creationId="{C34445D0-0DED-9F4A-BBE8-14A24255BD3C}"/>
          </ac:spMkLst>
        </pc:spChg>
        <pc:grpChg chg="mod">
          <ac:chgData name="Nane Kratzke" userId="971be13ff4ee5ef6" providerId="LiveId" clId="{AF2A99F9-8AD4-3644-94B0-74AB891B80BB}" dt="2021-01-08T16:22:06.495" v="9603"/>
          <ac:grpSpMkLst>
            <pc:docMk/>
            <pc:sldMk cId="1085530651" sldId="537"/>
            <ac:grpSpMk id="22" creationId="{58C5E407-AAB0-0A4C-AE8F-2386D34CF489}"/>
          </ac:grpSpMkLst>
        </pc:grpChg>
        <pc:grpChg chg="mod">
          <ac:chgData name="Nane Kratzke" userId="971be13ff4ee5ef6" providerId="LiveId" clId="{AF2A99F9-8AD4-3644-94B0-74AB891B80BB}" dt="2021-01-08T16:22:23.065" v="9609"/>
          <ac:grpSpMkLst>
            <pc:docMk/>
            <pc:sldMk cId="1085530651" sldId="537"/>
            <ac:grpSpMk id="25" creationId="{93A9D432-4D26-8E48-A357-688A77A55AD7}"/>
          </ac:grpSpMkLst>
        </pc:grpChg>
        <pc:grpChg chg="mod">
          <ac:chgData name="Nane Kratzke" userId="971be13ff4ee5ef6" providerId="LiveId" clId="{AF2A99F9-8AD4-3644-94B0-74AB891B80BB}" dt="2021-01-08T16:22:32.307" v="9615"/>
          <ac:grpSpMkLst>
            <pc:docMk/>
            <pc:sldMk cId="1085530651" sldId="537"/>
            <ac:grpSpMk id="29" creationId="{40C2DEB5-3F68-2945-AA88-CE842ADBB7E6}"/>
          </ac:grpSpMkLst>
        </pc:grpChg>
        <pc:picChg chg="add mod modCrop">
          <ac:chgData name="Nane Kratzke" userId="971be13ff4ee5ef6" providerId="LiveId" clId="{AF2A99F9-8AD4-3644-94B0-74AB891B80BB}" dt="2021-01-08T16:20:46.313" v="9554" actId="1076"/>
          <ac:picMkLst>
            <pc:docMk/>
            <pc:sldMk cId="1085530651" sldId="537"/>
            <ac:picMk id="4" creationId="{24FFC671-C8D7-0246-8D8D-C0CC714F83AD}"/>
          </ac:picMkLst>
        </pc:picChg>
        <pc:picChg chg="del mod">
          <ac:chgData name="Nane Kratzke" userId="971be13ff4ee5ef6" providerId="LiveId" clId="{AF2A99F9-8AD4-3644-94B0-74AB891B80BB}" dt="2021-01-08T16:02:50.605" v="9402" actId="478"/>
          <ac:picMkLst>
            <pc:docMk/>
            <pc:sldMk cId="1085530651" sldId="537"/>
            <ac:picMk id="5" creationId="{0A870C82-1A23-694A-B1FE-27DB20069E82}"/>
          </ac:picMkLst>
        </pc:picChg>
        <pc:picChg chg="add del mod">
          <ac:chgData name="Nane Kratzke" userId="971be13ff4ee5ef6" providerId="LiveId" clId="{AF2A99F9-8AD4-3644-94B0-74AB891B80BB}" dt="2021-01-08T16:01:29.556" v="9395" actId="478"/>
          <ac:picMkLst>
            <pc:docMk/>
            <pc:sldMk cId="1085530651" sldId="537"/>
            <ac:picMk id="7" creationId="{2E29188B-DCC4-E544-8D1D-387A7E5CCF85}"/>
          </ac:picMkLst>
        </pc:picChg>
        <pc:picChg chg="mod">
          <ac:chgData name="Nane Kratzke" userId="971be13ff4ee5ef6" providerId="LiveId" clId="{AF2A99F9-8AD4-3644-94B0-74AB891B80BB}" dt="2021-01-08T16:20:52.422" v="9556" actId="1076"/>
          <ac:picMkLst>
            <pc:docMk/>
            <pc:sldMk cId="1085530651" sldId="537"/>
            <ac:picMk id="15" creationId="{A62E4B4F-1578-B541-83F9-FF44572743DD}"/>
          </ac:picMkLst>
        </pc:picChg>
        <pc:picChg chg="add mod">
          <ac:chgData name="Nane Kratzke" userId="971be13ff4ee5ef6" providerId="LiveId" clId="{AF2A99F9-8AD4-3644-94B0-74AB891B80BB}" dt="2021-01-08T16:21:03.391" v="9559" actId="1076"/>
          <ac:picMkLst>
            <pc:docMk/>
            <pc:sldMk cId="1085530651" sldId="537"/>
            <ac:picMk id="17" creationId="{DBD05CC2-5F16-CB4F-A535-B34C7157B0C5}"/>
          </ac:picMkLst>
        </pc:picChg>
        <pc:picChg chg="add mod">
          <ac:chgData name="Nane Kratzke" userId="971be13ff4ee5ef6" providerId="LiveId" clId="{AF2A99F9-8AD4-3644-94B0-74AB891B80BB}" dt="2021-01-08T16:20:55.392" v="9557" actId="1076"/>
          <ac:picMkLst>
            <pc:docMk/>
            <pc:sldMk cId="1085530651" sldId="537"/>
            <ac:picMk id="7170" creationId="{81EBF33A-DE74-9C4B-96FC-725873BDCD9D}"/>
          </ac:picMkLst>
        </pc:picChg>
        <pc:inkChg chg="add del mod">
          <ac:chgData name="Nane Kratzke" userId="971be13ff4ee5ef6" providerId="LiveId" clId="{AF2A99F9-8AD4-3644-94B0-74AB891B80BB}" dt="2021-01-08T16:22:06.857" v="9604" actId="9405"/>
          <ac:inkMkLst>
            <pc:docMk/>
            <pc:sldMk cId="1085530651" sldId="537"/>
            <ac:inkMk id="16" creationId="{259FCCE3-E002-6342-B787-4D303306C6BB}"/>
          </ac:inkMkLst>
        </pc:inkChg>
        <pc:inkChg chg="add del mod">
          <ac:chgData name="Nane Kratzke" userId="971be13ff4ee5ef6" providerId="LiveId" clId="{AF2A99F9-8AD4-3644-94B0-74AB891B80BB}" dt="2021-01-08T16:22:06.495" v="9603"/>
          <ac:inkMkLst>
            <pc:docMk/>
            <pc:sldMk cId="1085530651" sldId="537"/>
            <ac:inkMk id="21" creationId="{D7672DC2-1CB3-6F43-90A6-E0B5ADF2E261}"/>
          </ac:inkMkLst>
        </pc:inkChg>
        <pc:inkChg chg="add del mod">
          <ac:chgData name="Nane Kratzke" userId="971be13ff4ee5ef6" providerId="LiveId" clId="{AF2A99F9-8AD4-3644-94B0-74AB891B80BB}" dt="2021-01-08T16:22:28.323" v="9612" actId="9405"/>
          <ac:inkMkLst>
            <pc:docMk/>
            <pc:sldMk cId="1085530651" sldId="537"/>
            <ac:inkMk id="23" creationId="{D13B231F-0641-B54B-BA7D-C0C6D0173791}"/>
          </ac:inkMkLst>
        </pc:inkChg>
        <pc:inkChg chg="add del mod">
          <ac:chgData name="Nane Kratzke" userId="971be13ff4ee5ef6" providerId="LiveId" clId="{AF2A99F9-8AD4-3644-94B0-74AB891B80BB}" dt="2021-01-08T16:22:23.065" v="9609"/>
          <ac:inkMkLst>
            <pc:docMk/>
            <pc:sldMk cId="1085530651" sldId="537"/>
            <ac:inkMk id="24" creationId="{DF3BFDE2-3402-E14B-A383-41F6E9F24B30}"/>
          </ac:inkMkLst>
        </pc:inkChg>
        <pc:inkChg chg="add del">
          <ac:chgData name="Nane Kratzke" userId="971be13ff4ee5ef6" providerId="LiveId" clId="{AF2A99F9-8AD4-3644-94B0-74AB891B80BB}" dt="2021-01-08T16:22:27.993" v="9611" actId="9405"/>
          <ac:inkMkLst>
            <pc:docMk/>
            <pc:sldMk cId="1085530651" sldId="537"/>
            <ac:inkMk id="26" creationId="{DC24982C-4AC9-B54C-AE2B-6C4386DEEB7B}"/>
          </ac:inkMkLst>
        </pc:inkChg>
        <pc:inkChg chg="add mod">
          <ac:chgData name="Nane Kratzke" userId="971be13ff4ee5ef6" providerId="LiveId" clId="{AF2A99F9-8AD4-3644-94B0-74AB891B80BB}" dt="2021-01-08T16:22:32.307" v="9615"/>
          <ac:inkMkLst>
            <pc:docMk/>
            <pc:sldMk cId="1085530651" sldId="537"/>
            <ac:inkMk id="27" creationId="{223CE8DB-4516-3A4E-939F-67980F2DE813}"/>
          </ac:inkMkLst>
        </pc:inkChg>
        <pc:inkChg chg="add mod">
          <ac:chgData name="Nane Kratzke" userId="971be13ff4ee5ef6" providerId="LiveId" clId="{AF2A99F9-8AD4-3644-94B0-74AB891B80BB}" dt="2021-01-08T16:22:32.307" v="9615"/>
          <ac:inkMkLst>
            <pc:docMk/>
            <pc:sldMk cId="1085530651" sldId="537"/>
            <ac:inkMk id="28" creationId="{21D610B8-7946-8048-A956-8DEA3E70B11A}"/>
          </ac:inkMkLst>
        </pc:inkChg>
      </pc:sldChg>
      <pc:sldChg chg="delSp add mod ord">
        <pc:chgData name="Nane Kratzke" userId="971be13ff4ee5ef6" providerId="LiveId" clId="{AF2A99F9-8AD4-3644-94B0-74AB891B80BB}" dt="2021-01-08T16:06:53.525" v="9551" actId="478"/>
        <pc:sldMkLst>
          <pc:docMk/>
          <pc:sldMk cId="2761295638" sldId="538"/>
        </pc:sldMkLst>
        <pc:spChg chg="del">
          <ac:chgData name="Nane Kratzke" userId="971be13ff4ee5ef6" providerId="LiveId" clId="{AF2A99F9-8AD4-3644-94B0-74AB891B80BB}" dt="2021-01-08T16:06:53.525" v="9551" actId="478"/>
          <ac:spMkLst>
            <pc:docMk/>
            <pc:sldMk cId="2761295638" sldId="538"/>
            <ac:spMk id="4" creationId="{6EE3858F-AFCB-734A-9F4B-1F32A57EBE05}"/>
          </ac:spMkLst>
        </pc:spChg>
      </pc:sldChg>
      <pc:sldChg chg="addSp delSp modSp add mod ord">
        <pc:chgData name="Nane Kratzke" userId="971be13ff4ee5ef6" providerId="LiveId" clId="{AF2A99F9-8AD4-3644-94B0-74AB891B80BB}" dt="2021-01-12T15:52:28.904" v="14405" actId="20577"/>
        <pc:sldMkLst>
          <pc:docMk/>
          <pc:sldMk cId="3509706013" sldId="539"/>
        </pc:sldMkLst>
        <pc:spChg chg="mod">
          <ac:chgData name="Nane Kratzke" userId="971be13ff4ee5ef6" providerId="LiveId" clId="{AF2A99F9-8AD4-3644-94B0-74AB891B80BB}" dt="2021-01-11T16:25:41.272" v="9768" actId="20577"/>
          <ac:spMkLst>
            <pc:docMk/>
            <pc:sldMk cId="3509706013" sldId="539"/>
            <ac:spMk id="2" creationId="{9C499ED8-18D1-E942-8557-969449808E76}"/>
          </ac:spMkLst>
        </pc:spChg>
        <pc:spChg chg="del mod">
          <ac:chgData name="Nane Kratzke" userId="971be13ff4ee5ef6" providerId="LiveId" clId="{AF2A99F9-8AD4-3644-94B0-74AB891B80BB}" dt="2021-01-11T19:09:48.996" v="10391" actId="478"/>
          <ac:spMkLst>
            <pc:docMk/>
            <pc:sldMk cId="3509706013" sldId="539"/>
            <ac:spMk id="4" creationId="{F1D60FD7-91B0-6C42-8B45-663DDD546A6B}"/>
          </ac:spMkLst>
        </pc:spChg>
        <pc:spChg chg="mod">
          <ac:chgData name="Nane Kratzke" userId="971be13ff4ee5ef6" providerId="LiveId" clId="{AF2A99F9-8AD4-3644-94B0-74AB891B80BB}" dt="2021-01-12T11:09:53.168" v="11420" actId="20577"/>
          <ac:spMkLst>
            <pc:docMk/>
            <pc:sldMk cId="3509706013" sldId="539"/>
            <ac:spMk id="5" creationId="{D6D3D317-1152-2742-9BE1-4ED9CE042C2D}"/>
          </ac:spMkLst>
        </pc:spChg>
        <pc:spChg chg="mod">
          <ac:chgData name="Nane Kratzke" userId="971be13ff4ee5ef6" providerId="LiveId" clId="{AF2A99F9-8AD4-3644-94B0-74AB891B80BB}" dt="2021-01-11T16:27:20.176" v="9851" actId="20577"/>
          <ac:spMkLst>
            <pc:docMk/>
            <pc:sldMk cId="3509706013" sldId="539"/>
            <ac:spMk id="7" creationId="{2E10CCA4-C3B8-9248-A6B2-C1EF803308D4}"/>
          </ac:spMkLst>
        </pc:spChg>
        <pc:spChg chg="mod">
          <ac:chgData name="Nane Kratzke" userId="971be13ff4ee5ef6" providerId="LiveId" clId="{AF2A99F9-8AD4-3644-94B0-74AB891B80BB}" dt="2021-01-11T16:26:30.773" v="9776" actId="20577"/>
          <ac:spMkLst>
            <pc:docMk/>
            <pc:sldMk cId="3509706013" sldId="539"/>
            <ac:spMk id="10" creationId="{64669592-C4EE-DB4B-A88C-C6A79EE0FE69}"/>
          </ac:spMkLst>
        </pc:spChg>
        <pc:spChg chg="add mod">
          <ac:chgData name="Nane Kratzke" userId="971be13ff4ee5ef6" providerId="LiveId" clId="{AF2A99F9-8AD4-3644-94B0-74AB891B80BB}" dt="2021-01-12T15:52:28.904" v="14405" actId="20577"/>
          <ac:spMkLst>
            <pc:docMk/>
            <pc:sldMk cId="3509706013" sldId="539"/>
            <ac:spMk id="13" creationId="{59854159-6677-9F43-ACE8-57D1AAAFB221}"/>
          </ac:spMkLst>
        </pc:spChg>
        <pc:picChg chg="del">
          <ac:chgData name="Nane Kratzke" userId="971be13ff4ee5ef6" providerId="LiveId" clId="{AF2A99F9-8AD4-3644-94B0-74AB891B80BB}" dt="2021-01-11T16:26:37.216" v="9777" actId="478"/>
          <ac:picMkLst>
            <pc:docMk/>
            <pc:sldMk cId="3509706013" sldId="539"/>
            <ac:picMk id="6" creationId="{30AD472D-663D-1944-98BA-3D74AE01438E}"/>
          </ac:picMkLst>
        </pc:picChg>
        <pc:picChg chg="add del mod">
          <ac:chgData name="Nane Kratzke" userId="971be13ff4ee5ef6" providerId="LiveId" clId="{AF2A99F9-8AD4-3644-94B0-74AB891B80BB}" dt="2021-01-11T19:06:01.573" v="10364" actId="478"/>
          <ac:picMkLst>
            <pc:docMk/>
            <pc:sldMk cId="3509706013" sldId="539"/>
            <ac:picMk id="8" creationId="{6C1AAC90-8ECB-BC4C-A103-1935B0A31E7E}"/>
          </ac:picMkLst>
        </pc:picChg>
        <pc:picChg chg="add del mod">
          <ac:chgData name="Nane Kratzke" userId="971be13ff4ee5ef6" providerId="LiveId" clId="{AF2A99F9-8AD4-3644-94B0-74AB891B80BB}" dt="2021-01-11T19:09:25.291" v="10384" actId="478"/>
          <ac:picMkLst>
            <pc:docMk/>
            <pc:sldMk cId="3509706013" sldId="539"/>
            <ac:picMk id="9" creationId="{63658D7E-D812-9C4C-A042-78668DF85150}"/>
          </ac:picMkLst>
        </pc:picChg>
        <pc:picChg chg="add del mod">
          <ac:chgData name="Nane Kratzke" userId="971be13ff4ee5ef6" providerId="LiveId" clId="{AF2A99F9-8AD4-3644-94B0-74AB891B80BB}" dt="2021-01-11T19:08:57.697" v="10381" actId="478"/>
          <ac:picMkLst>
            <pc:docMk/>
            <pc:sldMk cId="3509706013" sldId="539"/>
            <ac:picMk id="11" creationId="{940214D5-F99F-F04D-9CD7-7296C300C9C0}"/>
          </ac:picMkLst>
        </pc:picChg>
        <pc:picChg chg="add mod">
          <ac:chgData name="Nane Kratzke" userId="971be13ff4ee5ef6" providerId="LiveId" clId="{AF2A99F9-8AD4-3644-94B0-74AB891B80BB}" dt="2021-01-11T19:10:31.148" v="10398"/>
          <ac:picMkLst>
            <pc:docMk/>
            <pc:sldMk cId="3509706013" sldId="539"/>
            <ac:picMk id="12" creationId="{5FC9811B-9EBD-E748-9C2C-1F99F7336E2B}"/>
          </ac:picMkLst>
        </pc:picChg>
      </pc:sldChg>
      <pc:sldChg chg="addSp delSp modSp add mod">
        <pc:chgData name="Nane Kratzke" userId="971be13ff4ee5ef6" providerId="LiveId" clId="{AF2A99F9-8AD4-3644-94B0-74AB891B80BB}" dt="2021-01-12T15:50:02.088" v="14231" actId="207"/>
        <pc:sldMkLst>
          <pc:docMk/>
          <pc:sldMk cId="2436597348" sldId="540"/>
        </pc:sldMkLst>
        <pc:spChg chg="del">
          <ac:chgData name="Nane Kratzke" userId="971be13ff4ee5ef6" providerId="LiveId" clId="{AF2A99F9-8AD4-3644-94B0-74AB891B80BB}" dt="2021-01-11T19:13:45.462" v="10411" actId="478"/>
          <ac:spMkLst>
            <pc:docMk/>
            <pc:sldMk cId="2436597348" sldId="540"/>
            <ac:spMk id="4" creationId="{F1D60FD7-91B0-6C42-8B45-663DDD546A6B}"/>
          </ac:spMkLst>
        </pc:spChg>
        <pc:spChg chg="mod">
          <ac:chgData name="Nane Kratzke" userId="971be13ff4ee5ef6" providerId="LiveId" clId="{AF2A99F9-8AD4-3644-94B0-74AB891B80BB}" dt="2021-01-12T15:50:02.088" v="14231" actId="207"/>
          <ac:spMkLst>
            <pc:docMk/>
            <pc:sldMk cId="2436597348" sldId="540"/>
            <ac:spMk id="5" creationId="{D6D3D317-1152-2742-9BE1-4ED9CE042C2D}"/>
          </ac:spMkLst>
        </pc:spChg>
        <pc:spChg chg="mod">
          <ac:chgData name="Nane Kratzke" userId="971be13ff4ee5ef6" providerId="LiveId" clId="{AF2A99F9-8AD4-3644-94B0-74AB891B80BB}" dt="2021-01-11T16:28:26.502" v="9894" actId="20577"/>
          <ac:spMkLst>
            <pc:docMk/>
            <pc:sldMk cId="2436597348" sldId="540"/>
            <ac:spMk id="10" creationId="{64669592-C4EE-DB4B-A88C-C6A79EE0FE69}"/>
          </ac:spMkLst>
        </pc:spChg>
        <pc:spChg chg="add mod">
          <ac:chgData name="Nane Kratzke" userId="971be13ff4ee5ef6" providerId="LiveId" clId="{AF2A99F9-8AD4-3644-94B0-74AB891B80BB}" dt="2021-01-12T15:49:56.553" v="14228" actId="20577"/>
          <ac:spMkLst>
            <pc:docMk/>
            <pc:sldMk cId="2436597348" sldId="540"/>
            <ac:spMk id="15" creationId="{3DF64E84-111C-7541-B6E0-68C2A9025B12}"/>
          </ac:spMkLst>
        </pc:spChg>
        <pc:picChg chg="add del mod">
          <ac:chgData name="Nane Kratzke" userId="971be13ff4ee5ef6" providerId="LiveId" clId="{AF2A99F9-8AD4-3644-94B0-74AB891B80BB}" dt="2021-01-11T19:12:35.315" v="10404" actId="478"/>
          <ac:picMkLst>
            <pc:docMk/>
            <pc:sldMk cId="2436597348" sldId="540"/>
            <ac:picMk id="6" creationId="{BBA40425-F9E8-814D-BEF8-34971713037E}"/>
          </ac:picMkLst>
        </pc:picChg>
        <pc:picChg chg="add del mod">
          <ac:chgData name="Nane Kratzke" userId="971be13ff4ee5ef6" providerId="LiveId" clId="{AF2A99F9-8AD4-3644-94B0-74AB891B80BB}" dt="2021-01-11T19:15:46.930" v="10418" actId="478"/>
          <ac:picMkLst>
            <pc:docMk/>
            <pc:sldMk cId="2436597348" sldId="540"/>
            <ac:picMk id="8" creationId="{0C6FF802-2F47-374E-A691-B636569FB095}"/>
          </ac:picMkLst>
        </pc:picChg>
        <pc:picChg chg="add del mod">
          <ac:chgData name="Nane Kratzke" userId="971be13ff4ee5ef6" providerId="LiveId" clId="{AF2A99F9-8AD4-3644-94B0-74AB891B80BB}" dt="2021-01-11T19:15:24.584" v="10415" actId="478"/>
          <ac:picMkLst>
            <pc:docMk/>
            <pc:sldMk cId="2436597348" sldId="540"/>
            <ac:picMk id="9" creationId="{89824591-63E4-5044-A480-33D998A39FAB}"/>
          </ac:picMkLst>
        </pc:picChg>
        <pc:picChg chg="add del mod">
          <ac:chgData name="Nane Kratzke" userId="971be13ff4ee5ef6" providerId="LiveId" clId="{AF2A99F9-8AD4-3644-94B0-74AB891B80BB}" dt="2021-01-11T19:15:56.760" v="10421" actId="478"/>
          <ac:picMkLst>
            <pc:docMk/>
            <pc:sldMk cId="2436597348" sldId="540"/>
            <ac:picMk id="11" creationId="{1CDFD32E-5035-4949-AB83-FD0DFC574FEC}"/>
          </ac:picMkLst>
        </pc:picChg>
        <pc:picChg chg="add del mod">
          <ac:chgData name="Nane Kratzke" userId="971be13ff4ee5ef6" providerId="LiveId" clId="{AF2A99F9-8AD4-3644-94B0-74AB891B80BB}" dt="2021-01-11T19:16:46.845" v="10424" actId="478"/>
          <ac:picMkLst>
            <pc:docMk/>
            <pc:sldMk cId="2436597348" sldId="540"/>
            <ac:picMk id="12" creationId="{5BDF86B0-37E1-964C-99F4-5A38EC580715}"/>
          </ac:picMkLst>
        </pc:picChg>
        <pc:picChg chg="add del">
          <ac:chgData name="Nane Kratzke" userId="971be13ff4ee5ef6" providerId="LiveId" clId="{AF2A99F9-8AD4-3644-94B0-74AB891B80BB}" dt="2021-01-11T19:17:03.295" v="10426" actId="478"/>
          <ac:picMkLst>
            <pc:docMk/>
            <pc:sldMk cId="2436597348" sldId="540"/>
            <ac:picMk id="13" creationId="{ADE0707F-9F61-9242-9BE3-5728B97BA3DF}"/>
          </ac:picMkLst>
        </pc:picChg>
        <pc:picChg chg="add mod">
          <ac:chgData name="Nane Kratzke" userId="971be13ff4ee5ef6" providerId="LiveId" clId="{AF2A99F9-8AD4-3644-94B0-74AB891B80BB}" dt="2021-01-12T15:48:34.653" v="14064" actId="1076"/>
          <ac:picMkLst>
            <pc:docMk/>
            <pc:sldMk cId="2436597348" sldId="540"/>
            <ac:picMk id="14" creationId="{E864A0FE-9AC1-1349-89D8-54B2BA7441C0}"/>
          </ac:picMkLst>
        </pc:picChg>
      </pc:sldChg>
      <pc:sldChg chg="addSp delSp modSp add mod">
        <pc:chgData name="Nane Kratzke" userId="971be13ff4ee5ef6" providerId="LiveId" clId="{AF2A99F9-8AD4-3644-94B0-74AB891B80BB}" dt="2021-01-12T15:48:19.060" v="14061" actId="207"/>
        <pc:sldMkLst>
          <pc:docMk/>
          <pc:sldMk cId="305650072" sldId="541"/>
        </pc:sldMkLst>
        <pc:spChg chg="del">
          <ac:chgData name="Nane Kratzke" userId="971be13ff4ee5ef6" providerId="LiveId" clId="{AF2A99F9-8AD4-3644-94B0-74AB891B80BB}" dt="2021-01-12T11:12:47.960" v="11424" actId="478"/>
          <ac:spMkLst>
            <pc:docMk/>
            <pc:sldMk cId="305650072" sldId="541"/>
            <ac:spMk id="4" creationId="{F1D60FD7-91B0-6C42-8B45-663DDD546A6B}"/>
          </ac:spMkLst>
        </pc:spChg>
        <pc:spChg chg="mod">
          <ac:chgData name="Nane Kratzke" userId="971be13ff4ee5ef6" providerId="LiveId" clId="{AF2A99F9-8AD4-3644-94B0-74AB891B80BB}" dt="2021-01-12T15:48:19.060" v="14061" actId="207"/>
          <ac:spMkLst>
            <pc:docMk/>
            <pc:sldMk cId="305650072" sldId="541"/>
            <ac:spMk id="5" creationId="{D6D3D317-1152-2742-9BE1-4ED9CE042C2D}"/>
          </ac:spMkLst>
        </pc:spChg>
        <pc:spChg chg="mod">
          <ac:chgData name="Nane Kratzke" userId="971be13ff4ee5ef6" providerId="LiveId" clId="{AF2A99F9-8AD4-3644-94B0-74AB891B80BB}" dt="2021-01-11T16:29:01.108" v="9910" actId="20577"/>
          <ac:spMkLst>
            <pc:docMk/>
            <pc:sldMk cId="305650072" sldId="541"/>
            <ac:spMk id="10" creationId="{64669592-C4EE-DB4B-A88C-C6A79EE0FE69}"/>
          </ac:spMkLst>
        </pc:spChg>
        <pc:spChg chg="add mod">
          <ac:chgData name="Nane Kratzke" userId="971be13ff4ee5ef6" providerId="LiveId" clId="{AF2A99F9-8AD4-3644-94B0-74AB891B80BB}" dt="2021-01-12T15:47:50.889" v="14055" actId="1076"/>
          <ac:spMkLst>
            <pc:docMk/>
            <pc:sldMk cId="305650072" sldId="541"/>
            <ac:spMk id="25" creationId="{48FA2A8E-FE8B-B547-8E35-7FD4B21B634F}"/>
          </ac:spMkLst>
        </pc:spChg>
        <pc:picChg chg="add del mod">
          <ac:chgData name="Nane Kratzke" userId="971be13ff4ee5ef6" providerId="LiveId" clId="{AF2A99F9-8AD4-3644-94B0-74AB891B80BB}" dt="2021-01-12T11:29:35.891" v="12024" actId="478"/>
          <ac:picMkLst>
            <pc:docMk/>
            <pc:sldMk cId="305650072" sldId="541"/>
            <ac:picMk id="6" creationId="{C45F70C0-AFDB-B44A-A15D-0EF29D5ECDC5}"/>
          </ac:picMkLst>
        </pc:picChg>
        <pc:picChg chg="add del mod">
          <ac:chgData name="Nane Kratzke" userId="971be13ff4ee5ef6" providerId="LiveId" clId="{AF2A99F9-8AD4-3644-94B0-74AB891B80BB}" dt="2021-01-12T11:27:45.231" v="12007" actId="478"/>
          <ac:picMkLst>
            <pc:docMk/>
            <pc:sldMk cId="305650072" sldId="541"/>
            <ac:picMk id="8" creationId="{FBC31B36-FABF-4745-844F-062B42D97311}"/>
          </ac:picMkLst>
        </pc:picChg>
        <pc:picChg chg="add mod">
          <ac:chgData name="Nane Kratzke" userId="971be13ff4ee5ef6" providerId="LiveId" clId="{AF2A99F9-8AD4-3644-94B0-74AB891B80BB}" dt="2021-01-12T15:47:46.358" v="14054" actId="1076"/>
          <ac:picMkLst>
            <pc:docMk/>
            <pc:sldMk cId="305650072" sldId="541"/>
            <ac:picMk id="9" creationId="{31562C5D-234B-4F4A-84E5-EBC3F85690E4}"/>
          </ac:picMkLst>
        </pc:picChg>
        <pc:picChg chg="add mod">
          <ac:chgData name="Nane Kratzke" userId="971be13ff4ee5ef6" providerId="LiveId" clId="{AF2A99F9-8AD4-3644-94B0-74AB891B80BB}" dt="2021-01-12T15:47:46.358" v="14054" actId="1076"/>
          <ac:picMkLst>
            <pc:docMk/>
            <pc:sldMk cId="305650072" sldId="541"/>
            <ac:picMk id="11" creationId="{BCFC9617-FF4F-4247-A31B-A5F6A073472A}"/>
          </ac:picMkLst>
        </pc:picChg>
        <pc:picChg chg="add mod">
          <ac:chgData name="Nane Kratzke" userId="971be13ff4ee5ef6" providerId="LiveId" clId="{AF2A99F9-8AD4-3644-94B0-74AB891B80BB}" dt="2021-01-12T15:47:46.358" v="14054" actId="1076"/>
          <ac:picMkLst>
            <pc:docMk/>
            <pc:sldMk cId="305650072" sldId="541"/>
            <ac:picMk id="17" creationId="{AF7332DC-08F9-8948-A182-99E625B97BFA}"/>
          </ac:picMkLst>
        </pc:picChg>
        <pc:picChg chg="add mod">
          <ac:chgData name="Nane Kratzke" userId="971be13ff4ee5ef6" providerId="LiveId" clId="{AF2A99F9-8AD4-3644-94B0-74AB891B80BB}" dt="2021-01-12T15:47:46.358" v="14054" actId="1076"/>
          <ac:picMkLst>
            <pc:docMk/>
            <pc:sldMk cId="305650072" sldId="541"/>
            <ac:picMk id="18" creationId="{4DA7E4CB-2DF5-AB40-BBCB-EC784AAC8CAD}"/>
          </ac:picMkLst>
        </pc:picChg>
        <pc:picChg chg="add mod">
          <ac:chgData name="Nane Kratzke" userId="971be13ff4ee5ef6" providerId="LiveId" clId="{AF2A99F9-8AD4-3644-94B0-74AB891B80BB}" dt="2021-01-12T15:47:46.358" v="14054" actId="1076"/>
          <ac:picMkLst>
            <pc:docMk/>
            <pc:sldMk cId="305650072" sldId="541"/>
            <ac:picMk id="24" creationId="{BDF2CD5F-05B6-6B4B-BD56-7CF4EB9F3A45}"/>
          </ac:picMkLst>
        </pc:picChg>
        <pc:cxnChg chg="add mod">
          <ac:chgData name="Nane Kratzke" userId="971be13ff4ee5ef6" providerId="LiveId" clId="{AF2A99F9-8AD4-3644-94B0-74AB891B80BB}" dt="2021-01-12T15:47:46.358" v="14054" actId="1076"/>
          <ac:cxnSpMkLst>
            <pc:docMk/>
            <pc:sldMk cId="305650072" sldId="541"/>
            <ac:cxnSpMk id="13" creationId="{09A9685C-FFE2-9E40-BEAB-BE21DADB0DB9}"/>
          </ac:cxnSpMkLst>
        </pc:cxnChg>
        <pc:cxnChg chg="add mod">
          <ac:chgData name="Nane Kratzke" userId="971be13ff4ee5ef6" providerId="LiveId" clId="{AF2A99F9-8AD4-3644-94B0-74AB891B80BB}" dt="2021-01-12T15:47:46.358" v="14054" actId="1076"/>
          <ac:cxnSpMkLst>
            <pc:docMk/>
            <pc:sldMk cId="305650072" sldId="541"/>
            <ac:cxnSpMk id="23" creationId="{C63DEF3B-90AA-F844-8604-AC36DBF81765}"/>
          </ac:cxnSpMkLst>
        </pc:cxnChg>
      </pc:sldChg>
      <pc:sldChg chg="addSp delSp modSp add mod">
        <pc:chgData name="Nane Kratzke" userId="971be13ff4ee5ef6" providerId="LiveId" clId="{AF2A99F9-8AD4-3644-94B0-74AB891B80BB}" dt="2021-01-18T16:09:27.088" v="22036" actId="113"/>
        <pc:sldMkLst>
          <pc:docMk/>
          <pc:sldMk cId="1530498785" sldId="542"/>
        </pc:sldMkLst>
        <pc:spChg chg="del">
          <ac:chgData name="Nane Kratzke" userId="971be13ff4ee5ef6" providerId="LiveId" clId="{AF2A99F9-8AD4-3644-94B0-74AB891B80BB}" dt="2021-01-12T14:46:58.899" v="12487" actId="478"/>
          <ac:spMkLst>
            <pc:docMk/>
            <pc:sldMk cId="1530498785" sldId="542"/>
            <ac:spMk id="4" creationId="{F1D60FD7-91B0-6C42-8B45-663DDD546A6B}"/>
          </ac:spMkLst>
        </pc:spChg>
        <pc:spChg chg="mod">
          <ac:chgData name="Nane Kratzke" userId="971be13ff4ee5ef6" providerId="LiveId" clId="{AF2A99F9-8AD4-3644-94B0-74AB891B80BB}" dt="2021-01-12T15:51:44.556" v="14316" actId="20577"/>
          <ac:spMkLst>
            <pc:docMk/>
            <pc:sldMk cId="1530498785" sldId="542"/>
            <ac:spMk id="5" creationId="{D6D3D317-1152-2742-9BE1-4ED9CE042C2D}"/>
          </ac:spMkLst>
        </pc:spChg>
        <pc:spChg chg="mod">
          <ac:chgData name="Nane Kratzke" userId="971be13ff4ee5ef6" providerId="LiveId" clId="{AF2A99F9-8AD4-3644-94B0-74AB891B80BB}" dt="2021-01-18T16:09:27.088" v="22036" actId="113"/>
          <ac:spMkLst>
            <pc:docMk/>
            <pc:sldMk cId="1530498785" sldId="542"/>
            <ac:spMk id="7" creationId="{2E10CCA4-C3B8-9248-A6B2-C1EF803308D4}"/>
          </ac:spMkLst>
        </pc:spChg>
        <pc:spChg chg="mod">
          <ac:chgData name="Nane Kratzke" userId="971be13ff4ee5ef6" providerId="LiveId" clId="{AF2A99F9-8AD4-3644-94B0-74AB891B80BB}" dt="2021-01-11T16:29:23.991" v="9926" actId="20577"/>
          <ac:spMkLst>
            <pc:docMk/>
            <pc:sldMk cId="1530498785" sldId="542"/>
            <ac:spMk id="10" creationId="{64669592-C4EE-DB4B-A88C-C6A79EE0FE69}"/>
          </ac:spMkLst>
        </pc:spChg>
        <pc:picChg chg="add del mod">
          <ac:chgData name="Nane Kratzke" userId="971be13ff4ee5ef6" providerId="LiveId" clId="{AF2A99F9-8AD4-3644-94B0-74AB891B80BB}" dt="2021-01-12T14:48:56.586" v="12493" actId="478"/>
          <ac:picMkLst>
            <pc:docMk/>
            <pc:sldMk cId="1530498785" sldId="542"/>
            <ac:picMk id="6" creationId="{4073A30C-8E9B-504E-9B94-EE7788988D20}"/>
          </ac:picMkLst>
        </pc:picChg>
        <pc:picChg chg="add mod">
          <ac:chgData name="Nane Kratzke" userId="971be13ff4ee5ef6" providerId="LiveId" clId="{AF2A99F9-8AD4-3644-94B0-74AB891B80BB}" dt="2021-01-12T14:52:22.556" v="12507"/>
          <ac:picMkLst>
            <pc:docMk/>
            <pc:sldMk cId="1530498785" sldId="542"/>
            <ac:picMk id="8" creationId="{2730EE81-55A5-0942-9B84-601725760151}"/>
          </ac:picMkLst>
        </pc:picChg>
      </pc:sldChg>
      <pc:sldChg chg="addSp delSp modSp add mod">
        <pc:chgData name="Nane Kratzke" userId="971be13ff4ee5ef6" providerId="LiveId" clId="{AF2A99F9-8AD4-3644-94B0-74AB891B80BB}" dt="2021-01-12T15:51:32.644" v="14315" actId="207"/>
        <pc:sldMkLst>
          <pc:docMk/>
          <pc:sldMk cId="2350973529" sldId="543"/>
        </pc:sldMkLst>
        <pc:spChg chg="del">
          <ac:chgData name="Nane Kratzke" userId="971be13ff4ee5ef6" providerId="LiveId" clId="{AF2A99F9-8AD4-3644-94B0-74AB891B80BB}" dt="2021-01-12T14:57:29.208" v="12511" actId="478"/>
          <ac:spMkLst>
            <pc:docMk/>
            <pc:sldMk cId="2350973529" sldId="543"/>
            <ac:spMk id="4" creationId="{F1D60FD7-91B0-6C42-8B45-663DDD546A6B}"/>
          </ac:spMkLst>
        </pc:spChg>
        <pc:spChg chg="mod">
          <ac:chgData name="Nane Kratzke" userId="971be13ff4ee5ef6" providerId="LiveId" clId="{AF2A99F9-8AD4-3644-94B0-74AB891B80BB}" dt="2021-01-12T15:51:32.644" v="14315" actId="207"/>
          <ac:spMkLst>
            <pc:docMk/>
            <pc:sldMk cId="2350973529" sldId="543"/>
            <ac:spMk id="5" creationId="{D6D3D317-1152-2742-9BE1-4ED9CE042C2D}"/>
          </ac:spMkLst>
        </pc:spChg>
        <pc:spChg chg="add mod">
          <ac:chgData name="Nane Kratzke" userId="971be13ff4ee5ef6" providerId="LiveId" clId="{AF2A99F9-8AD4-3644-94B0-74AB891B80BB}" dt="2021-01-12T15:46:10.641" v="13950" actId="20577"/>
          <ac:spMkLst>
            <pc:docMk/>
            <pc:sldMk cId="2350973529" sldId="543"/>
            <ac:spMk id="9" creationId="{F9EC88DD-CC92-BC46-B183-905BE6061CB6}"/>
          </ac:spMkLst>
        </pc:spChg>
        <pc:spChg chg="mod">
          <ac:chgData name="Nane Kratzke" userId="971be13ff4ee5ef6" providerId="LiveId" clId="{AF2A99F9-8AD4-3644-94B0-74AB891B80BB}" dt="2021-01-11T16:30:05.198" v="9979" actId="20577"/>
          <ac:spMkLst>
            <pc:docMk/>
            <pc:sldMk cId="2350973529" sldId="543"/>
            <ac:spMk id="10" creationId="{64669592-C4EE-DB4B-A88C-C6A79EE0FE69}"/>
          </ac:spMkLst>
        </pc:spChg>
        <pc:picChg chg="add mod modCrop">
          <ac:chgData name="Nane Kratzke" userId="971be13ff4ee5ef6" providerId="LiveId" clId="{AF2A99F9-8AD4-3644-94B0-74AB891B80BB}" dt="2021-01-12T15:46:07.243" v="13949" actId="1076"/>
          <ac:picMkLst>
            <pc:docMk/>
            <pc:sldMk cId="2350973529" sldId="543"/>
            <ac:picMk id="6" creationId="{983F7103-123D-BD40-BE92-2EF7A47B41D7}"/>
          </ac:picMkLst>
        </pc:picChg>
      </pc:sldChg>
      <pc:sldChg chg="addSp delSp modSp add mod">
        <pc:chgData name="Nane Kratzke" userId="971be13ff4ee5ef6" providerId="LiveId" clId="{AF2A99F9-8AD4-3644-94B0-74AB891B80BB}" dt="2021-01-22T13:55:56.053" v="32525" actId="20577"/>
        <pc:sldMkLst>
          <pc:docMk/>
          <pc:sldMk cId="2489015465" sldId="544"/>
        </pc:sldMkLst>
        <pc:spChg chg="del">
          <ac:chgData name="Nane Kratzke" userId="971be13ff4ee5ef6" providerId="LiveId" clId="{AF2A99F9-8AD4-3644-94B0-74AB891B80BB}" dt="2021-01-12T15:31:02.724" v="13242" actId="478"/>
          <ac:spMkLst>
            <pc:docMk/>
            <pc:sldMk cId="2489015465" sldId="544"/>
            <ac:spMk id="4" creationId="{F1D60FD7-91B0-6C42-8B45-663DDD546A6B}"/>
          </ac:spMkLst>
        </pc:spChg>
        <pc:spChg chg="mod">
          <ac:chgData name="Nane Kratzke" userId="971be13ff4ee5ef6" providerId="LiveId" clId="{AF2A99F9-8AD4-3644-94B0-74AB891B80BB}" dt="2021-01-12T15:44:43.238" v="13806" actId="207"/>
          <ac:spMkLst>
            <pc:docMk/>
            <pc:sldMk cId="2489015465" sldId="544"/>
            <ac:spMk id="5" creationId="{D6D3D317-1152-2742-9BE1-4ED9CE042C2D}"/>
          </ac:spMkLst>
        </pc:spChg>
        <pc:spChg chg="mod">
          <ac:chgData name="Nane Kratzke" userId="971be13ff4ee5ef6" providerId="LiveId" clId="{AF2A99F9-8AD4-3644-94B0-74AB891B80BB}" dt="2021-01-11T16:30:21.092" v="9995" actId="20577"/>
          <ac:spMkLst>
            <pc:docMk/>
            <pc:sldMk cId="2489015465" sldId="544"/>
            <ac:spMk id="10" creationId="{64669592-C4EE-DB4B-A88C-C6A79EE0FE69}"/>
          </ac:spMkLst>
        </pc:spChg>
        <pc:spChg chg="add mod">
          <ac:chgData name="Nane Kratzke" userId="971be13ff4ee5ef6" providerId="LiveId" clId="{AF2A99F9-8AD4-3644-94B0-74AB891B80BB}" dt="2021-01-22T13:55:56.053" v="32525" actId="20577"/>
          <ac:spMkLst>
            <pc:docMk/>
            <pc:sldMk cId="2489015465" sldId="544"/>
            <ac:spMk id="11" creationId="{87B168CC-6B4A-A94C-BA07-9BD7693D832B}"/>
          </ac:spMkLst>
        </pc:spChg>
        <pc:picChg chg="add del mod">
          <ac:chgData name="Nane Kratzke" userId="971be13ff4ee5ef6" providerId="LiveId" clId="{AF2A99F9-8AD4-3644-94B0-74AB891B80BB}" dt="2021-01-12T15:26:51.229" v="13218" actId="478"/>
          <ac:picMkLst>
            <pc:docMk/>
            <pc:sldMk cId="2489015465" sldId="544"/>
            <ac:picMk id="6" creationId="{CE6C277A-F7FB-5347-BA10-2628FC65A108}"/>
          </ac:picMkLst>
        </pc:picChg>
        <pc:picChg chg="add mod">
          <ac:chgData name="Nane Kratzke" userId="971be13ff4ee5ef6" providerId="LiveId" clId="{AF2A99F9-8AD4-3644-94B0-74AB891B80BB}" dt="2021-01-12T15:27:58.054" v="13240" actId="14100"/>
          <ac:picMkLst>
            <pc:docMk/>
            <pc:sldMk cId="2489015465" sldId="544"/>
            <ac:picMk id="8" creationId="{9994B2D6-D9F0-3349-9190-DEB0928E8A02}"/>
          </ac:picMkLst>
        </pc:picChg>
        <pc:picChg chg="add mod">
          <ac:chgData name="Nane Kratzke" userId="971be13ff4ee5ef6" providerId="LiveId" clId="{AF2A99F9-8AD4-3644-94B0-74AB891B80BB}" dt="2021-01-12T15:31:29.202" v="13248" actId="1076"/>
          <ac:picMkLst>
            <pc:docMk/>
            <pc:sldMk cId="2489015465" sldId="544"/>
            <ac:picMk id="9" creationId="{343D8610-BD96-4B45-A1C0-800A0AD54BE9}"/>
          </ac:picMkLst>
        </pc:picChg>
      </pc:sldChg>
      <pc:sldChg chg="addSp delSp modSp add mod">
        <pc:chgData name="Nane Kratzke" userId="971be13ff4ee5ef6" providerId="LiveId" clId="{AF2A99F9-8AD4-3644-94B0-74AB891B80BB}" dt="2021-01-12T16:04:36.829" v="14518" actId="478"/>
        <pc:sldMkLst>
          <pc:docMk/>
          <pc:sldMk cId="3443149469" sldId="545"/>
        </pc:sldMkLst>
        <pc:spChg chg="del">
          <ac:chgData name="Nane Kratzke" userId="971be13ff4ee5ef6" providerId="LiveId" clId="{AF2A99F9-8AD4-3644-94B0-74AB891B80BB}" dt="2021-01-12T15:43:26.457" v="13718" actId="478"/>
          <ac:spMkLst>
            <pc:docMk/>
            <pc:sldMk cId="3443149469" sldId="545"/>
            <ac:spMk id="4" creationId="{F1D60FD7-91B0-6C42-8B45-663DDD546A6B}"/>
          </ac:spMkLst>
        </pc:spChg>
        <pc:spChg chg="mod">
          <ac:chgData name="Nane Kratzke" userId="971be13ff4ee5ef6" providerId="LiveId" clId="{AF2A99F9-8AD4-3644-94B0-74AB891B80BB}" dt="2021-01-12T15:58:28.667" v="14417" actId="255"/>
          <ac:spMkLst>
            <pc:docMk/>
            <pc:sldMk cId="3443149469" sldId="545"/>
            <ac:spMk id="5" creationId="{D6D3D317-1152-2742-9BE1-4ED9CE042C2D}"/>
          </ac:spMkLst>
        </pc:spChg>
        <pc:spChg chg="add mod">
          <ac:chgData name="Nane Kratzke" userId="971be13ff4ee5ef6" providerId="LiveId" clId="{AF2A99F9-8AD4-3644-94B0-74AB891B80BB}" dt="2021-01-12T15:58:38.005" v="14419" actId="1076"/>
          <ac:spMkLst>
            <pc:docMk/>
            <pc:sldMk cId="3443149469" sldId="545"/>
            <ac:spMk id="8" creationId="{6BE52DF5-2DAD-DD4A-805F-887502581DE8}"/>
          </ac:spMkLst>
        </pc:spChg>
        <pc:spChg chg="mod">
          <ac:chgData name="Nane Kratzke" userId="971be13ff4ee5ef6" providerId="LiveId" clId="{AF2A99F9-8AD4-3644-94B0-74AB891B80BB}" dt="2021-01-11T16:31:43.883" v="10036" actId="20577"/>
          <ac:spMkLst>
            <pc:docMk/>
            <pc:sldMk cId="3443149469" sldId="545"/>
            <ac:spMk id="10" creationId="{64669592-C4EE-DB4B-A88C-C6A79EE0FE69}"/>
          </ac:spMkLst>
        </pc:spChg>
        <pc:spChg chg="add del mod">
          <ac:chgData name="Nane Kratzke" userId="971be13ff4ee5ef6" providerId="LiveId" clId="{AF2A99F9-8AD4-3644-94B0-74AB891B80BB}" dt="2021-01-12T16:04:36.829" v="14518" actId="478"/>
          <ac:spMkLst>
            <pc:docMk/>
            <pc:sldMk cId="3443149469" sldId="545"/>
            <ac:spMk id="11" creationId="{6BE52DF5-2DAD-DD4A-805F-887502581DE8}"/>
          </ac:spMkLst>
        </pc:spChg>
        <pc:picChg chg="add del mod">
          <ac:chgData name="Nane Kratzke" userId="971be13ff4ee5ef6" providerId="LiveId" clId="{AF2A99F9-8AD4-3644-94B0-74AB891B80BB}" dt="2021-01-12T15:59:21.699" v="14423" actId="478"/>
          <ac:picMkLst>
            <pc:docMk/>
            <pc:sldMk cId="3443149469" sldId="545"/>
            <ac:picMk id="4" creationId="{FBF2449B-AF87-8E49-A733-061845B343C8}"/>
          </ac:picMkLst>
        </pc:picChg>
        <pc:picChg chg="add del mod">
          <ac:chgData name="Nane Kratzke" userId="971be13ff4ee5ef6" providerId="LiveId" clId="{AF2A99F9-8AD4-3644-94B0-74AB891B80BB}" dt="2021-01-12T16:00:55.429" v="14510" actId="478"/>
          <ac:picMkLst>
            <pc:docMk/>
            <pc:sldMk cId="3443149469" sldId="545"/>
            <ac:picMk id="6" creationId="{BEE658AC-A8DA-1040-B167-EC7580ED78E5}"/>
          </ac:picMkLst>
        </pc:picChg>
        <pc:picChg chg="add mod">
          <ac:chgData name="Nane Kratzke" userId="971be13ff4ee5ef6" providerId="LiveId" clId="{AF2A99F9-8AD4-3644-94B0-74AB891B80BB}" dt="2021-01-12T16:01:24.295" v="14516" actId="1076"/>
          <ac:picMkLst>
            <pc:docMk/>
            <pc:sldMk cId="3443149469" sldId="545"/>
            <ac:picMk id="9" creationId="{08027ED0-DE8C-7D42-9955-2FFB5ACFCA66}"/>
          </ac:picMkLst>
        </pc:picChg>
      </pc:sldChg>
      <pc:sldChg chg="addSp delSp modSp add mod">
        <pc:chgData name="Nane Kratzke" userId="971be13ff4ee5ef6" providerId="LiveId" clId="{AF2A99F9-8AD4-3644-94B0-74AB891B80BB}" dt="2021-01-12T11:06:58.882" v="11389" actId="20577"/>
        <pc:sldMkLst>
          <pc:docMk/>
          <pc:sldMk cId="3321952094" sldId="546"/>
        </pc:sldMkLst>
        <pc:spChg chg="mod">
          <ac:chgData name="Nane Kratzke" userId="971be13ff4ee5ef6" providerId="LiveId" clId="{AF2A99F9-8AD4-3644-94B0-74AB891B80BB}" dt="2021-01-11T18:08:15.350" v="10162" actId="20577"/>
          <ac:spMkLst>
            <pc:docMk/>
            <pc:sldMk cId="3321952094" sldId="546"/>
            <ac:spMk id="2" creationId="{9C499ED8-18D1-E942-8557-969449808E76}"/>
          </ac:spMkLst>
        </pc:spChg>
        <pc:spChg chg="del">
          <ac:chgData name="Nane Kratzke" userId="971be13ff4ee5ef6" providerId="LiveId" clId="{AF2A99F9-8AD4-3644-94B0-74AB891B80BB}" dt="2021-01-11T18:07:48.415" v="10120" actId="478"/>
          <ac:spMkLst>
            <pc:docMk/>
            <pc:sldMk cId="3321952094" sldId="546"/>
            <ac:spMk id="4" creationId="{F1D60FD7-91B0-6C42-8B45-663DDD546A6B}"/>
          </ac:spMkLst>
        </pc:spChg>
        <pc:spChg chg="mod">
          <ac:chgData name="Nane Kratzke" userId="971be13ff4ee5ef6" providerId="LiveId" clId="{AF2A99F9-8AD4-3644-94B0-74AB891B80BB}" dt="2021-01-11T18:07:10.671" v="10115" actId="20577"/>
          <ac:spMkLst>
            <pc:docMk/>
            <pc:sldMk cId="3321952094" sldId="546"/>
            <ac:spMk id="5" creationId="{D6D3D317-1152-2742-9BE1-4ED9CE042C2D}"/>
          </ac:spMkLst>
        </pc:spChg>
        <pc:spChg chg="mod">
          <ac:chgData name="Nane Kratzke" userId="971be13ff4ee5ef6" providerId="LiveId" clId="{AF2A99F9-8AD4-3644-94B0-74AB891B80BB}" dt="2021-01-12T11:06:58.882" v="11389" actId="20577"/>
          <ac:spMkLst>
            <pc:docMk/>
            <pc:sldMk cId="3321952094" sldId="546"/>
            <ac:spMk id="10" creationId="{64669592-C4EE-DB4B-A88C-C6A79EE0FE69}"/>
          </ac:spMkLst>
        </pc:spChg>
        <pc:picChg chg="add del mod">
          <ac:chgData name="Nane Kratzke" userId="971be13ff4ee5ef6" providerId="LiveId" clId="{AF2A99F9-8AD4-3644-94B0-74AB891B80BB}" dt="2021-01-11T18:06:10.225" v="10103" actId="478"/>
          <ac:picMkLst>
            <pc:docMk/>
            <pc:sldMk cId="3321952094" sldId="546"/>
            <ac:picMk id="6" creationId="{95CE2272-D962-F74B-90A1-88BD6984BD94}"/>
          </ac:picMkLst>
        </pc:picChg>
        <pc:picChg chg="add mod modCrop">
          <ac:chgData name="Nane Kratzke" userId="971be13ff4ee5ef6" providerId="LiveId" clId="{AF2A99F9-8AD4-3644-94B0-74AB891B80BB}" dt="2021-01-12T10:43:45.406" v="10456" actId="14861"/>
          <ac:picMkLst>
            <pc:docMk/>
            <pc:sldMk cId="3321952094" sldId="546"/>
            <ac:picMk id="8" creationId="{A8C0BEEA-8459-C740-B4EC-E3FF065B43EF}"/>
          </ac:picMkLst>
        </pc:picChg>
      </pc:sldChg>
      <pc:sldChg chg="addSp delSp modSp add mod">
        <pc:chgData name="Nane Kratzke" userId="971be13ff4ee5ef6" providerId="LiveId" clId="{AF2A99F9-8AD4-3644-94B0-74AB891B80BB}" dt="2021-01-12T16:35:56.447" v="16476" actId="20577"/>
        <pc:sldMkLst>
          <pc:docMk/>
          <pc:sldMk cId="2370797044" sldId="547"/>
        </pc:sldMkLst>
        <pc:spChg chg="mod">
          <ac:chgData name="Nane Kratzke" userId="971be13ff4ee5ef6" providerId="LiveId" clId="{AF2A99F9-8AD4-3644-94B0-74AB891B80BB}" dt="2021-01-12T16:17:29.531" v="15546" actId="20577"/>
          <ac:spMkLst>
            <pc:docMk/>
            <pc:sldMk cId="2370797044" sldId="547"/>
            <ac:spMk id="2" creationId="{9C499ED8-18D1-E942-8557-969449808E76}"/>
          </ac:spMkLst>
        </pc:spChg>
        <pc:spChg chg="mod">
          <ac:chgData name="Nane Kratzke" userId="971be13ff4ee5ef6" providerId="LiveId" clId="{AF2A99F9-8AD4-3644-94B0-74AB891B80BB}" dt="2021-01-12T16:33:42.244" v="16423" actId="207"/>
          <ac:spMkLst>
            <pc:docMk/>
            <pc:sldMk cId="2370797044" sldId="547"/>
            <ac:spMk id="5" creationId="{D6D3D317-1152-2742-9BE1-4ED9CE042C2D}"/>
          </ac:spMkLst>
        </pc:spChg>
        <pc:spChg chg="add mod">
          <ac:chgData name="Nane Kratzke" userId="971be13ff4ee5ef6" providerId="LiveId" clId="{AF2A99F9-8AD4-3644-94B0-74AB891B80BB}" dt="2021-01-12T16:35:56.447" v="16476" actId="20577"/>
          <ac:spMkLst>
            <pc:docMk/>
            <pc:sldMk cId="2370797044" sldId="547"/>
            <ac:spMk id="6" creationId="{496B434E-B44C-DF44-AB94-9D39E39F0F78}"/>
          </ac:spMkLst>
        </pc:spChg>
        <pc:spChg chg="del">
          <ac:chgData name="Nane Kratzke" userId="971be13ff4ee5ef6" providerId="LiveId" clId="{AF2A99F9-8AD4-3644-94B0-74AB891B80BB}" dt="2021-01-12T16:13:39.893" v="15216" actId="478"/>
          <ac:spMkLst>
            <pc:docMk/>
            <pc:sldMk cId="2370797044" sldId="547"/>
            <ac:spMk id="7" creationId="{2E10CCA4-C3B8-9248-A6B2-C1EF803308D4}"/>
          </ac:spMkLst>
        </pc:spChg>
        <pc:spChg chg="del">
          <ac:chgData name="Nane Kratzke" userId="971be13ff4ee5ef6" providerId="LiveId" clId="{AF2A99F9-8AD4-3644-94B0-74AB891B80BB}" dt="2021-01-12T16:17:34.447" v="15547" actId="478"/>
          <ac:spMkLst>
            <pc:docMk/>
            <pc:sldMk cId="2370797044" sldId="547"/>
            <ac:spMk id="8" creationId="{6BE52DF5-2DAD-DD4A-805F-887502581DE8}"/>
          </ac:spMkLst>
        </pc:spChg>
        <pc:spChg chg="mod">
          <ac:chgData name="Nane Kratzke" userId="971be13ff4ee5ef6" providerId="LiveId" clId="{AF2A99F9-8AD4-3644-94B0-74AB891B80BB}" dt="2021-01-12T16:06:18.809" v="14580" actId="20577"/>
          <ac:spMkLst>
            <pc:docMk/>
            <pc:sldMk cId="2370797044" sldId="547"/>
            <ac:spMk id="10" creationId="{64669592-C4EE-DB4B-A88C-C6A79EE0FE69}"/>
          </ac:spMkLst>
        </pc:spChg>
        <pc:picChg chg="add mod">
          <ac:chgData name="Nane Kratzke" userId="971be13ff4ee5ef6" providerId="LiveId" clId="{AF2A99F9-8AD4-3644-94B0-74AB891B80BB}" dt="2021-01-12T16:19:39.029" v="15568" actId="14100"/>
          <ac:picMkLst>
            <pc:docMk/>
            <pc:sldMk cId="2370797044" sldId="547"/>
            <ac:picMk id="4" creationId="{5EDB178A-C9FB-AD43-B583-9D84DD618D29}"/>
          </ac:picMkLst>
        </pc:picChg>
        <pc:picChg chg="del">
          <ac:chgData name="Nane Kratzke" userId="971be13ff4ee5ef6" providerId="LiveId" clId="{AF2A99F9-8AD4-3644-94B0-74AB891B80BB}" dt="2021-01-12T16:18:07.042" v="15549" actId="478"/>
          <ac:picMkLst>
            <pc:docMk/>
            <pc:sldMk cId="2370797044" sldId="547"/>
            <ac:picMk id="9" creationId="{08027ED0-DE8C-7D42-9955-2FFB5ACFCA66}"/>
          </ac:picMkLst>
        </pc:picChg>
        <pc:picChg chg="add mod">
          <ac:chgData name="Nane Kratzke" userId="971be13ff4ee5ef6" providerId="LiveId" clId="{AF2A99F9-8AD4-3644-94B0-74AB891B80BB}" dt="2021-01-12T16:19:53.418" v="15573" actId="1076"/>
          <ac:picMkLst>
            <pc:docMk/>
            <pc:sldMk cId="2370797044" sldId="547"/>
            <ac:picMk id="1026" creationId="{B0F74446-E9CB-7843-A579-47DA7D03A5C0}"/>
          </ac:picMkLst>
        </pc:picChg>
      </pc:sldChg>
      <pc:sldChg chg="add">
        <pc:chgData name="Nane Kratzke" userId="971be13ff4ee5ef6" providerId="LiveId" clId="{AF2A99F9-8AD4-3644-94B0-74AB891B80BB}" dt="2021-01-18T13:40:28.569" v="16479"/>
        <pc:sldMkLst>
          <pc:docMk/>
          <pc:sldMk cId="2169067498" sldId="548"/>
        </pc:sldMkLst>
      </pc:sldChg>
      <pc:sldChg chg="addSp delSp modSp add mod">
        <pc:chgData name="Nane Kratzke" userId="971be13ff4ee5ef6" providerId="LiveId" clId="{AF2A99F9-8AD4-3644-94B0-74AB891B80BB}" dt="2021-01-18T13:49:55.214" v="16675" actId="166"/>
        <pc:sldMkLst>
          <pc:docMk/>
          <pc:sldMk cId="775165166" sldId="549"/>
        </pc:sldMkLst>
        <pc:spChg chg="mod">
          <ac:chgData name="Nane Kratzke" userId="971be13ff4ee5ef6" providerId="LiveId" clId="{AF2A99F9-8AD4-3644-94B0-74AB891B80BB}" dt="2021-01-18T13:40:53.067" v="16507" actId="20577"/>
          <ac:spMkLst>
            <pc:docMk/>
            <pc:sldMk cId="775165166" sldId="549"/>
            <ac:spMk id="2" creationId="{9C499ED8-18D1-E942-8557-969449808E76}"/>
          </ac:spMkLst>
        </pc:spChg>
        <pc:spChg chg="add mod">
          <ac:chgData name="Nane Kratzke" userId="971be13ff4ee5ef6" providerId="LiveId" clId="{AF2A99F9-8AD4-3644-94B0-74AB891B80BB}" dt="2021-01-18T13:49:10.018" v="16666" actId="113"/>
          <ac:spMkLst>
            <pc:docMk/>
            <pc:sldMk cId="775165166" sldId="549"/>
            <ac:spMk id="5" creationId="{936CA09F-D948-D74D-A9F4-4AFA85F622CE}"/>
          </ac:spMkLst>
        </pc:spChg>
        <pc:spChg chg="mod">
          <ac:chgData name="Nane Kratzke" userId="971be13ff4ee5ef6" providerId="LiveId" clId="{AF2A99F9-8AD4-3644-94B0-74AB891B80BB}" dt="2021-01-18T13:45:09.834" v="16621" actId="313"/>
          <ac:spMkLst>
            <pc:docMk/>
            <pc:sldMk cId="775165166" sldId="549"/>
            <ac:spMk id="10" creationId="{64669592-C4EE-DB4B-A88C-C6A79EE0FE69}"/>
          </ac:spMkLst>
        </pc:spChg>
        <pc:spChg chg="del">
          <ac:chgData name="Nane Kratzke" userId="971be13ff4ee5ef6" providerId="LiveId" clId="{AF2A99F9-8AD4-3644-94B0-74AB891B80BB}" dt="2021-01-18T13:41:21.026" v="16548" actId="478"/>
          <ac:spMkLst>
            <pc:docMk/>
            <pc:sldMk cId="775165166" sldId="549"/>
            <ac:spMk id="13" creationId="{C0D90C56-DC41-BA43-8458-A8EDE067327F}"/>
          </ac:spMkLst>
        </pc:spChg>
        <pc:spChg chg="del">
          <ac:chgData name="Nane Kratzke" userId="971be13ff4ee5ef6" providerId="LiveId" clId="{AF2A99F9-8AD4-3644-94B0-74AB891B80BB}" dt="2021-01-18T13:41:15.248" v="16546" actId="478"/>
          <ac:spMkLst>
            <pc:docMk/>
            <pc:sldMk cId="775165166" sldId="549"/>
            <ac:spMk id="14" creationId="{B7456D0B-458D-EF48-A8D6-57B6CF0504E7}"/>
          </ac:spMkLst>
        </pc:spChg>
        <pc:spChg chg="del">
          <ac:chgData name="Nane Kratzke" userId="971be13ff4ee5ef6" providerId="LiveId" clId="{AF2A99F9-8AD4-3644-94B0-74AB891B80BB}" dt="2021-01-18T13:41:21.026" v="16548" actId="478"/>
          <ac:spMkLst>
            <pc:docMk/>
            <pc:sldMk cId="775165166" sldId="549"/>
            <ac:spMk id="18" creationId="{C464EDF6-D99B-3740-BF93-4F596006FFB9}"/>
          </ac:spMkLst>
        </pc:spChg>
        <pc:spChg chg="del">
          <ac:chgData name="Nane Kratzke" userId="971be13ff4ee5ef6" providerId="LiveId" clId="{AF2A99F9-8AD4-3644-94B0-74AB891B80BB}" dt="2021-01-18T13:41:21.026" v="16548" actId="478"/>
          <ac:spMkLst>
            <pc:docMk/>
            <pc:sldMk cId="775165166" sldId="549"/>
            <ac:spMk id="19" creationId="{59FC8C13-F2A2-6A43-A67F-9A95E1A7453B}"/>
          </ac:spMkLst>
        </pc:spChg>
        <pc:spChg chg="del">
          <ac:chgData name="Nane Kratzke" userId="971be13ff4ee5ef6" providerId="LiveId" clId="{AF2A99F9-8AD4-3644-94B0-74AB891B80BB}" dt="2021-01-18T13:41:21.026" v="16548" actId="478"/>
          <ac:spMkLst>
            <pc:docMk/>
            <pc:sldMk cId="775165166" sldId="549"/>
            <ac:spMk id="20" creationId="{C34445D0-0DED-9F4A-BBE8-14A24255BD3C}"/>
          </ac:spMkLst>
        </pc:spChg>
        <pc:spChg chg="add mod">
          <ac:chgData name="Nane Kratzke" userId="971be13ff4ee5ef6" providerId="LiveId" clId="{AF2A99F9-8AD4-3644-94B0-74AB891B80BB}" dt="2021-01-18T13:49:50.437" v="16674" actId="20577"/>
          <ac:spMkLst>
            <pc:docMk/>
            <pc:sldMk cId="775165166" sldId="549"/>
            <ac:spMk id="21" creationId="{25A8EF5F-516B-BA44-8D22-94A1B3765B42}"/>
          </ac:spMkLst>
        </pc:spChg>
        <pc:grpChg chg="del">
          <ac:chgData name="Nane Kratzke" userId="971be13ff4ee5ef6" providerId="LiveId" clId="{AF2A99F9-8AD4-3644-94B0-74AB891B80BB}" dt="2021-01-18T13:41:16.796" v="16547" actId="478"/>
          <ac:grpSpMkLst>
            <pc:docMk/>
            <pc:sldMk cId="775165166" sldId="549"/>
            <ac:grpSpMk id="29" creationId="{40C2DEB5-3F68-2945-AA88-CE842ADBB7E6}"/>
          </ac:grpSpMkLst>
        </pc:grpChg>
        <pc:picChg chg="del">
          <ac:chgData name="Nane Kratzke" userId="971be13ff4ee5ef6" providerId="LiveId" clId="{AF2A99F9-8AD4-3644-94B0-74AB891B80BB}" dt="2021-01-18T13:41:21.026" v="16548" actId="478"/>
          <ac:picMkLst>
            <pc:docMk/>
            <pc:sldMk cId="775165166" sldId="549"/>
            <ac:picMk id="4" creationId="{24FFC671-C8D7-0246-8D8D-C0CC714F83AD}"/>
          </ac:picMkLst>
        </pc:picChg>
        <pc:picChg chg="del">
          <ac:chgData name="Nane Kratzke" userId="971be13ff4ee5ef6" providerId="LiveId" clId="{AF2A99F9-8AD4-3644-94B0-74AB891B80BB}" dt="2021-01-18T13:41:23.172" v="16549" actId="478"/>
          <ac:picMkLst>
            <pc:docMk/>
            <pc:sldMk cId="775165166" sldId="549"/>
            <ac:picMk id="15" creationId="{A62E4B4F-1578-B541-83F9-FF44572743DD}"/>
          </ac:picMkLst>
        </pc:picChg>
        <pc:picChg chg="del">
          <ac:chgData name="Nane Kratzke" userId="971be13ff4ee5ef6" providerId="LiveId" clId="{AF2A99F9-8AD4-3644-94B0-74AB891B80BB}" dt="2021-01-18T13:41:21.026" v="16548" actId="478"/>
          <ac:picMkLst>
            <pc:docMk/>
            <pc:sldMk cId="775165166" sldId="549"/>
            <ac:picMk id="17" creationId="{DBD05CC2-5F16-CB4F-A535-B34C7157B0C5}"/>
          </ac:picMkLst>
        </pc:picChg>
        <pc:picChg chg="add mod">
          <ac:chgData name="Nane Kratzke" userId="971be13ff4ee5ef6" providerId="LiveId" clId="{AF2A99F9-8AD4-3644-94B0-74AB891B80BB}" dt="2021-01-18T13:49:55.214" v="16675" actId="166"/>
          <ac:picMkLst>
            <pc:docMk/>
            <pc:sldMk cId="775165166" sldId="549"/>
            <ac:picMk id="1026" creationId="{39D4A8AD-DF29-7742-9603-6E1BB16936CB}"/>
          </ac:picMkLst>
        </pc:picChg>
        <pc:picChg chg="del">
          <ac:chgData name="Nane Kratzke" userId="971be13ff4ee5ef6" providerId="LiveId" clId="{AF2A99F9-8AD4-3644-94B0-74AB891B80BB}" dt="2021-01-18T13:41:21.026" v="16548" actId="478"/>
          <ac:picMkLst>
            <pc:docMk/>
            <pc:sldMk cId="775165166" sldId="549"/>
            <ac:picMk id="7170" creationId="{81EBF33A-DE74-9C4B-96FC-725873BDCD9D}"/>
          </ac:picMkLst>
        </pc:picChg>
      </pc:sldChg>
      <pc:sldChg chg="addSp delSp modSp add mod ord">
        <pc:chgData name="Nane Kratzke" userId="971be13ff4ee5ef6" providerId="LiveId" clId="{AF2A99F9-8AD4-3644-94B0-74AB891B80BB}" dt="2021-01-18T15:11:14.904" v="19953" actId="6549"/>
        <pc:sldMkLst>
          <pc:docMk/>
          <pc:sldMk cId="1445546795" sldId="550"/>
        </pc:sldMkLst>
        <pc:spChg chg="mod">
          <ac:chgData name="Nane Kratzke" userId="971be13ff4ee5ef6" providerId="LiveId" clId="{AF2A99F9-8AD4-3644-94B0-74AB891B80BB}" dt="2021-01-18T13:57:21.026" v="16721" actId="20577"/>
          <ac:spMkLst>
            <pc:docMk/>
            <pc:sldMk cId="1445546795" sldId="550"/>
            <ac:spMk id="2" creationId="{9C499ED8-18D1-E942-8557-969449808E76}"/>
          </ac:spMkLst>
        </pc:spChg>
        <pc:spChg chg="add del mod">
          <ac:chgData name="Nane Kratzke" userId="971be13ff4ee5ef6" providerId="LiveId" clId="{AF2A99F9-8AD4-3644-94B0-74AB891B80BB}" dt="2021-01-18T14:00:05.208" v="16759" actId="478"/>
          <ac:spMkLst>
            <pc:docMk/>
            <pc:sldMk cId="1445546795" sldId="550"/>
            <ac:spMk id="4" creationId="{D8AA5A98-7029-0142-A750-BAA88FD581F0}"/>
          </ac:spMkLst>
        </pc:spChg>
        <pc:spChg chg="mod">
          <ac:chgData name="Nane Kratzke" userId="971be13ff4ee5ef6" providerId="LiveId" clId="{AF2A99F9-8AD4-3644-94B0-74AB891B80BB}" dt="2021-01-18T14:03:36.667" v="16836" actId="20577"/>
          <ac:spMkLst>
            <pc:docMk/>
            <pc:sldMk cId="1445546795" sldId="550"/>
            <ac:spMk id="5" creationId="{936CA09F-D948-D74D-A9F4-4AFA85F622CE}"/>
          </ac:spMkLst>
        </pc:spChg>
        <pc:spChg chg="add mod">
          <ac:chgData name="Nane Kratzke" userId="971be13ff4ee5ef6" providerId="LiveId" clId="{AF2A99F9-8AD4-3644-94B0-74AB891B80BB}" dt="2021-01-18T15:11:14.904" v="19953" actId="6549"/>
          <ac:spMkLst>
            <pc:docMk/>
            <pc:sldMk cId="1445546795" sldId="550"/>
            <ac:spMk id="6" creationId="{B35B3AE9-8A0F-7A4C-A369-E71CD19E8603}"/>
          </ac:spMkLst>
        </pc:spChg>
        <pc:spChg chg="mod">
          <ac:chgData name="Nane Kratzke" userId="971be13ff4ee5ef6" providerId="LiveId" clId="{AF2A99F9-8AD4-3644-94B0-74AB891B80BB}" dt="2021-01-18T14:00:02.778" v="16758" actId="20577"/>
          <ac:spMkLst>
            <pc:docMk/>
            <pc:sldMk cId="1445546795" sldId="550"/>
            <ac:spMk id="10" creationId="{64669592-C4EE-DB4B-A88C-C6A79EE0FE69}"/>
          </ac:spMkLst>
        </pc:spChg>
        <pc:spChg chg="del">
          <ac:chgData name="Nane Kratzke" userId="971be13ff4ee5ef6" providerId="LiveId" clId="{AF2A99F9-8AD4-3644-94B0-74AB891B80BB}" dt="2021-01-18T13:57:30.340" v="16723" actId="478"/>
          <ac:spMkLst>
            <pc:docMk/>
            <pc:sldMk cId="1445546795" sldId="550"/>
            <ac:spMk id="21" creationId="{25A8EF5F-516B-BA44-8D22-94A1B3765B42}"/>
          </ac:spMkLst>
        </pc:spChg>
        <pc:picChg chg="del">
          <ac:chgData name="Nane Kratzke" userId="971be13ff4ee5ef6" providerId="LiveId" clId="{AF2A99F9-8AD4-3644-94B0-74AB891B80BB}" dt="2021-01-18T13:57:26.955" v="16722" actId="478"/>
          <ac:picMkLst>
            <pc:docMk/>
            <pc:sldMk cId="1445546795" sldId="550"/>
            <ac:picMk id="1026" creationId="{39D4A8AD-DF29-7742-9603-6E1BB16936CB}"/>
          </ac:picMkLst>
        </pc:picChg>
        <pc:picChg chg="add mod">
          <ac:chgData name="Nane Kratzke" userId="971be13ff4ee5ef6" providerId="LiveId" clId="{AF2A99F9-8AD4-3644-94B0-74AB891B80BB}" dt="2021-01-18T14:06:26.417" v="17027"/>
          <ac:picMkLst>
            <pc:docMk/>
            <pc:sldMk cId="1445546795" sldId="550"/>
            <ac:picMk id="2050" creationId="{6B4CA108-BA1D-AF4A-A69E-73E407531125}"/>
          </ac:picMkLst>
        </pc:picChg>
      </pc:sldChg>
      <pc:sldChg chg="addSp delSp modSp add mod">
        <pc:chgData name="Nane Kratzke" userId="971be13ff4ee5ef6" providerId="LiveId" clId="{AF2A99F9-8AD4-3644-94B0-74AB891B80BB}" dt="2021-01-18T14:19:00.986" v="17721" actId="20577"/>
        <pc:sldMkLst>
          <pc:docMk/>
          <pc:sldMk cId="1850815735" sldId="551"/>
        </pc:sldMkLst>
        <pc:spChg chg="mod">
          <ac:chgData name="Nane Kratzke" userId="971be13ff4ee5ef6" providerId="LiveId" clId="{AF2A99F9-8AD4-3644-94B0-74AB891B80BB}" dt="2021-01-18T14:19:00.986" v="17721" actId="20577"/>
          <ac:spMkLst>
            <pc:docMk/>
            <pc:sldMk cId="1850815735" sldId="551"/>
            <ac:spMk id="6" creationId="{B35B3AE9-8A0F-7A4C-A369-E71CD19E8603}"/>
          </ac:spMkLst>
        </pc:spChg>
        <pc:spChg chg="mod">
          <ac:chgData name="Nane Kratzke" userId="971be13ff4ee5ef6" providerId="LiveId" clId="{AF2A99F9-8AD4-3644-94B0-74AB891B80BB}" dt="2021-01-18T14:11:41.003" v="17070" actId="20577"/>
          <ac:spMkLst>
            <pc:docMk/>
            <pc:sldMk cId="1850815735" sldId="551"/>
            <ac:spMk id="10" creationId="{64669592-C4EE-DB4B-A88C-C6A79EE0FE69}"/>
          </ac:spMkLst>
        </pc:spChg>
        <pc:picChg chg="del">
          <ac:chgData name="Nane Kratzke" userId="971be13ff4ee5ef6" providerId="LiveId" clId="{AF2A99F9-8AD4-3644-94B0-74AB891B80BB}" dt="2021-01-18T14:09:53.014" v="17054" actId="478"/>
          <ac:picMkLst>
            <pc:docMk/>
            <pc:sldMk cId="1850815735" sldId="551"/>
            <ac:picMk id="2050" creationId="{6B4CA108-BA1D-AF4A-A69E-73E407531125}"/>
          </ac:picMkLst>
        </pc:picChg>
        <pc:picChg chg="add mod">
          <ac:chgData name="Nane Kratzke" userId="971be13ff4ee5ef6" providerId="LiveId" clId="{AF2A99F9-8AD4-3644-94B0-74AB891B80BB}" dt="2021-01-18T14:17:16.953" v="17645" actId="1076"/>
          <ac:picMkLst>
            <pc:docMk/>
            <pc:sldMk cId="1850815735" sldId="551"/>
            <ac:picMk id="3074" creationId="{22408854-38E0-DA4B-A4CE-09A310CAB7E7}"/>
          </ac:picMkLst>
        </pc:picChg>
      </pc:sldChg>
      <pc:sldChg chg="addSp delSp modSp add mod">
        <pc:chgData name="Nane Kratzke" userId="971be13ff4ee5ef6" providerId="LiveId" clId="{AF2A99F9-8AD4-3644-94B0-74AB891B80BB}" dt="2021-01-18T14:56:02.951" v="19942" actId="1076"/>
        <pc:sldMkLst>
          <pc:docMk/>
          <pc:sldMk cId="3106174242" sldId="552"/>
        </pc:sldMkLst>
        <pc:spChg chg="add mod">
          <ac:chgData name="Nane Kratzke" userId="971be13ff4ee5ef6" providerId="LiveId" clId="{AF2A99F9-8AD4-3644-94B0-74AB891B80BB}" dt="2021-01-18T14:34:28.755" v="18056" actId="1076"/>
          <ac:spMkLst>
            <pc:docMk/>
            <pc:sldMk cId="3106174242" sldId="552"/>
            <ac:spMk id="4" creationId="{44116A49-11B2-DE48-B2DA-9EB9932CC530}"/>
          </ac:spMkLst>
        </pc:spChg>
        <pc:spChg chg="del">
          <ac:chgData name="Nane Kratzke" userId="971be13ff4ee5ef6" providerId="LiveId" clId="{AF2A99F9-8AD4-3644-94B0-74AB891B80BB}" dt="2021-01-18T14:25:44.402" v="17918" actId="478"/>
          <ac:spMkLst>
            <pc:docMk/>
            <pc:sldMk cId="3106174242" sldId="552"/>
            <ac:spMk id="5" creationId="{936CA09F-D948-D74D-A9F4-4AFA85F622CE}"/>
          </ac:spMkLst>
        </pc:spChg>
        <pc:spChg chg="mod">
          <ac:chgData name="Nane Kratzke" userId="971be13ff4ee5ef6" providerId="LiveId" clId="{AF2A99F9-8AD4-3644-94B0-74AB891B80BB}" dt="2021-01-18T14:50:30.384" v="19677" actId="14100"/>
          <ac:spMkLst>
            <pc:docMk/>
            <pc:sldMk cId="3106174242" sldId="552"/>
            <ac:spMk id="6" creationId="{B35B3AE9-8A0F-7A4C-A369-E71CD19E8603}"/>
          </ac:spMkLst>
        </pc:spChg>
        <pc:spChg chg="add mod">
          <ac:chgData name="Nane Kratzke" userId="971be13ff4ee5ef6" providerId="LiveId" clId="{AF2A99F9-8AD4-3644-94B0-74AB891B80BB}" dt="2021-01-18T14:34:54.236" v="18065" actId="1076"/>
          <ac:spMkLst>
            <pc:docMk/>
            <pc:sldMk cId="3106174242" sldId="552"/>
            <ac:spMk id="7" creationId="{35587CC9-E1A8-664A-A373-9C4CCD432C12}"/>
          </ac:spMkLst>
        </pc:spChg>
        <pc:spChg chg="mod">
          <ac:chgData name="Nane Kratzke" userId="971be13ff4ee5ef6" providerId="LiveId" clId="{AF2A99F9-8AD4-3644-94B0-74AB891B80BB}" dt="2021-01-18T14:48:01.425" v="19562" actId="20577"/>
          <ac:spMkLst>
            <pc:docMk/>
            <pc:sldMk cId="3106174242" sldId="552"/>
            <ac:spMk id="10" creationId="{64669592-C4EE-DB4B-A88C-C6A79EE0FE69}"/>
          </ac:spMkLst>
        </pc:spChg>
        <pc:spChg chg="add mod">
          <ac:chgData name="Nane Kratzke" userId="971be13ff4ee5ef6" providerId="LiveId" clId="{AF2A99F9-8AD4-3644-94B0-74AB891B80BB}" dt="2021-01-18T14:36:10.623" v="18166" actId="20577"/>
          <ac:spMkLst>
            <pc:docMk/>
            <pc:sldMk cId="3106174242" sldId="552"/>
            <ac:spMk id="12" creationId="{32310BF5-6117-4C4F-B8B3-AC7E9899E153}"/>
          </ac:spMkLst>
        </pc:spChg>
        <pc:spChg chg="add mod">
          <ac:chgData name="Nane Kratzke" userId="971be13ff4ee5ef6" providerId="LiveId" clId="{AF2A99F9-8AD4-3644-94B0-74AB891B80BB}" dt="2021-01-18T14:34:14.254" v="18054" actId="1076"/>
          <ac:spMkLst>
            <pc:docMk/>
            <pc:sldMk cId="3106174242" sldId="552"/>
            <ac:spMk id="13" creationId="{54D68D12-78C6-6A4F-B1AD-67F14D1D8238}"/>
          </ac:spMkLst>
        </pc:spChg>
        <pc:spChg chg="add del mod">
          <ac:chgData name="Nane Kratzke" userId="971be13ff4ee5ef6" providerId="LiveId" clId="{AF2A99F9-8AD4-3644-94B0-74AB891B80BB}" dt="2021-01-18T14:33:43.136" v="18049" actId="478"/>
          <ac:spMkLst>
            <pc:docMk/>
            <pc:sldMk cId="3106174242" sldId="552"/>
            <ac:spMk id="14" creationId="{0EF6D3CE-5098-0546-9DE9-238698A30DD4}"/>
          </ac:spMkLst>
        </pc:spChg>
        <pc:spChg chg="add mod">
          <ac:chgData name="Nane Kratzke" userId="971be13ff4ee5ef6" providerId="LiveId" clId="{AF2A99F9-8AD4-3644-94B0-74AB891B80BB}" dt="2021-01-18T14:50:50.077" v="19679" actId="1076"/>
          <ac:spMkLst>
            <pc:docMk/>
            <pc:sldMk cId="3106174242" sldId="552"/>
            <ac:spMk id="17" creationId="{0C484A77-8928-8041-926D-9682CDE00835}"/>
          </ac:spMkLst>
        </pc:spChg>
        <pc:spChg chg="add mod">
          <ac:chgData name="Nane Kratzke" userId="971be13ff4ee5ef6" providerId="LiveId" clId="{AF2A99F9-8AD4-3644-94B0-74AB891B80BB}" dt="2021-01-18T14:50:38.669" v="19678" actId="1076"/>
          <ac:spMkLst>
            <pc:docMk/>
            <pc:sldMk cId="3106174242" sldId="552"/>
            <ac:spMk id="18" creationId="{2D8CEBFD-F65D-6044-885F-414F72565003}"/>
          </ac:spMkLst>
        </pc:spChg>
        <pc:spChg chg="add mod">
          <ac:chgData name="Nane Kratzke" userId="971be13ff4ee5ef6" providerId="LiveId" clId="{AF2A99F9-8AD4-3644-94B0-74AB891B80BB}" dt="2021-01-18T14:45:51.311" v="19520" actId="404"/>
          <ac:spMkLst>
            <pc:docMk/>
            <pc:sldMk cId="3106174242" sldId="552"/>
            <ac:spMk id="19" creationId="{51F27D88-BDE7-E24B-9B21-247F044C3614}"/>
          </ac:spMkLst>
        </pc:spChg>
        <pc:spChg chg="add mod">
          <ac:chgData name="Nane Kratzke" userId="971be13ff4ee5ef6" providerId="LiveId" clId="{AF2A99F9-8AD4-3644-94B0-74AB891B80BB}" dt="2021-01-18T14:53:55.391" v="19931" actId="20577"/>
          <ac:spMkLst>
            <pc:docMk/>
            <pc:sldMk cId="3106174242" sldId="552"/>
            <ac:spMk id="29" creationId="{20BD6430-472F-9C4D-843D-2552AE3DB24E}"/>
          </ac:spMkLst>
        </pc:spChg>
        <pc:picChg chg="add mod">
          <ac:chgData name="Nane Kratzke" userId="971be13ff4ee5ef6" providerId="LiveId" clId="{AF2A99F9-8AD4-3644-94B0-74AB891B80BB}" dt="2021-01-18T14:55:56.269" v="19940" actId="1076"/>
          <ac:picMkLst>
            <pc:docMk/>
            <pc:sldMk cId="3106174242" sldId="552"/>
            <ac:picMk id="38" creationId="{703A962F-D220-E242-B202-BBF022EBD98D}"/>
          </ac:picMkLst>
        </pc:picChg>
        <pc:picChg chg="add mod">
          <ac:chgData name="Nane Kratzke" userId="971be13ff4ee5ef6" providerId="LiveId" clId="{AF2A99F9-8AD4-3644-94B0-74AB891B80BB}" dt="2021-01-18T14:56:02.951" v="19942" actId="1076"/>
          <ac:picMkLst>
            <pc:docMk/>
            <pc:sldMk cId="3106174242" sldId="552"/>
            <ac:picMk id="39" creationId="{9B35CD80-EBBA-CA4D-855E-B3DABB4883F9}"/>
          </ac:picMkLst>
        </pc:picChg>
        <pc:picChg chg="del">
          <ac:chgData name="Nane Kratzke" userId="971be13ff4ee5ef6" providerId="LiveId" clId="{AF2A99F9-8AD4-3644-94B0-74AB891B80BB}" dt="2021-01-18T14:19:49.710" v="17732" actId="478"/>
          <ac:picMkLst>
            <pc:docMk/>
            <pc:sldMk cId="3106174242" sldId="552"/>
            <ac:picMk id="3074" creationId="{22408854-38E0-DA4B-A4CE-09A310CAB7E7}"/>
          </ac:picMkLst>
        </pc:picChg>
        <pc:picChg chg="add mod">
          <ac:chgData name="Nane Kratzke" userId="971be13ff4ee5ef6" providerId="LiveId" clId="{AF2A99F9-8AD4-3644-94B0-74AB891B80BB}" dt="2021-01-18T14:34:28.755" v="18056" actId="1076"/>
          <ac:picMkLst>
            <pc:docMk/>
            <pc:sldMk cId="3106174242" sldId="552"/>
            <ac:picMk id="4098" creationId="{F176EE61-7A3B-CE48-8952-9D391839D38A}"/>
          </ac:picMkLst>
        </pc:picChg>
        <pc:picChg chg="add mod">
          <ac:chgData name="Nane Kratzke" userId="971be13ff4ee5ef6" providerId="LiveId" clId="{AF2A99F9-8AD4-3644-94B0-74AB891B80BB}" dt="2021-01-18T14:34:36.572" v="18057" actId="1076"/>
          <ac:picMkLst>
            <pc:docMk/>
            <pc:sldMk cId="3106174242" sldId="552"/>
            <ac:picMk id="4100" creationId="{7D89294E-E62B-014C-8136-B0E64DAAD330}"/>
          </ac:picMkLst>
        </pc:picChg>
        <pc:picChg chg="add mod">
          <ac:chgData name="Nane Kratzke" userId="971be13ff4ee5ef6" providerId="LiveId" clId="{AF2A99F9-8AD4-3644-94B0-74AB891B80BB}" dt="2021-01-18T14:45:57.505" v="19521" actId="1076"/>
          <ac:picMkLst>
            <pc:docMk/>
            <pc:sldMk cId="3106174242" sldId="552"/>
            <ac:picMk id="4102" creationId="{80252F52-1DCD-4642-ABBE-8A75923CE665}"/>
          </ac:picMkLst>
        </pc:picChg>
        <pc:picChg chg="add mod">
          <ac:chgData name="Nane Kratzke" userId="971be13ff4ee5ef6" providerId="LiveId" clId="{AF2A99F9-8AD4-3644-94B0-74AB891B80BB}" dt="2021-01-18T14:34:04.003" v="18053" actId="1076"/>
          <ac:picMkLst>
            <pc:docMk/>
            <pc:sldMk cId="3106174242" sldId="552"/>
            <ac:picMk id="4104" creationId="{8FAA75E5-F38D-4649-9416-86CEF9FFD7CC}"/>
          </ac:picMkLst>
        </pc:picChg>
        <pc:picChg chg="add mod">
          <ac:chgData name="Nane Kratzke" userId="971be13ff4ee5ef6" providerId="LiveId" clId="{AF2A99F9-8AD4-3644-94B0-74AB891B80BB}" dt="2021-01-18T14:55:47.619" v="19937" actId="1076"/>
          <ac:picMkLst>
            <pc:docMk/>
            <pc:sldMk cId="3106174242" sldId="552"/>
            <ac:picMk id="4106" creationId="{4229B95D-1599-DF4E-B82D-A2ABD0B8D210}"/>
          </ac:picMkLst>
        </pc:picChg>
        <pc:cxnChg chg="add mod">
          <ac:chgData name="Nane Kratzke" userId="971be13ff4ee5ef6" providerId="LiveId" clId="{AF2A99F9-8AD4-3644-94B0-74AB891B80BB}" dt="2021-01-18T14:46:33.394" v="19526" actId="1582"/>
          <ac:cxnSpMkLst>
            <pc:docMk/>
            <pc:sldMk cId="3106174242" sldId="552"/>
            <ac:cxnSpMk id="9" creationId="{1F5D9868-31FA-8F49-8A24-142AA193158A}"/>
          </ac:cxnSpMkLst>
        </pc:cxnChg>
        <pc:cxnChg chg="add mod">
          <ac:chgData name="Nane Kratzke" userId="971be13ff4ee5ef6" providerId="LiveId" clId="{AF2A99F9-8AD4-3644-94B0-74AB891B80BB}" dt="2021-01-18T14:46:44.869" v="19531" actId="14100"/>
          <ac:cxnSpMkLst>
            <pc:docMk/>
            <pc:sldMk cId="3106174242" sldId="552"/>
            <ac:cxnSpMk id="22" creationId="{6969B70D-37AE-F242-B0D4-F913EBD5C0E6}"/>
          </ac:cxnSpMkLst>
        </pc:cxnChg>
        <pc:cxnChg chg="add mod">
          <ac:chgData name="Nane Kratzke" userId="971be13ff4ee5ef6" providerId="LiveId" clId="{AF2A99F9-8AD4-3644-94B0-74AB891B80BB}" dt="2021-01-18T14:46:54.061" v="19535" actId="14100"/>
          <ac:cxnSpMkLst>
            <pc:docMk/>
            <pc:sldMk cId="3106174242" sldId="552"/>
            <ac:cxnSpMk id="25" creationId="{87F68F34-4E94-0D41-B778-ACA7AFBAFB1A}"/>
          </ac:cxnSpMkLst>
        </pc:cxnChg>
        <pc:cxnChg chg="add mod">
          <ac:chgData name="Nane Kratzke" userId="971be13ff4ee5ef6" providerId="LiveId" clId="{AF2A99F9-8AD4-3644-94B0-74AB891B80BB}" dt="2021-01-18T14:47:06.457" v="19540" actId="14100"/>
          <ac:cxnSpMkLst>
            <pc:docMk/>
            <pc:sldMk cId="3106174242" sldId="552"/>
            <ac:cxnSpMk id="28" creationId="{D6B95995-1084-B844-856D-876113BD65CD}"/>
          </ac:cxnSpMkLst>
        </pc:cxnChg>
        <pc:cxnChg chg="add mod">
          <ac:chgData name="Nane Kratzke" userId="971be13ff4ee5ef6" providerId="LiveId" clId="{AF2A99F9-8AD4-3644-94B0-74AB891B80BB}" dt="2021-01-18T14:47:15.965" v="19544" actId="14100"/>
          <ac:cxnSpMkLst>
            <pc:docMk/>
            <pc:sldMk cId="3106174242" sldId="552"/>
            <ac:cxnSpMk id="31" creationId="{AF6BC5EF-B529-B042-BB92-E1BC01F53350}"/>
          </ac:cxnSpMkLst>
        </pc:cxnChg>
        <pc:cxnChg chg="add mod">
          <ac:chgData name="Nane Kratzke" userId="971be13ff4ee5ef6" providerId="LiveId" clId="{AF2A99F9-8AD4-3644-94B0-74AB891B80BB}" dt="2021-01-18T14:47:29.679" v="19548" actId="1076"/>
          <ac:cxnSpMkLst>
            <pc:docMk/>
            <pc:sldMk cId="3106174242" sldId="552"/>
            <ac:cxnSpMk id="34" creationId="{A49A0FE4-18CA-7D4F-BAA0-F55B02E0B73B}"/>
          </ac:cxnSpMkLst>
        </pc:cxnChg>
      </pc:sldChg>
      <pc:sldChg chg="addSp delSp modSp add mod ord">
        <pc:chgData name="Nane Kratzke" userId="971be13ff4ee5ef6" providerId="LiveId" clId="{AF2A99F9-8AD4-3644-94B0-74AB891B80BB}" dt="2021-01-18T15:15:59.298" v="20117" actId="1076"/>
        <pc:sldMkLst>
          <pc:docMk/>
          <pc:sldMk cId="4142414872" sldId="553"/>
        </pc:sldMkLst>
        <pc:spChg chg="del">
          <ac:chgData name="Nane Kratzke" userId="971be13ff4ee5ef6" providerId="LiveId" clId="{AF2A99F9-8AD4-3644-94B0-74AB891B80BB}" dt="2021-01-18T14:57:05.562" v="19951" actId="478"/>
          <ac:spMkLst>
            <pc:docMk/>
            <pc:sldMk cId="4142414872" sldId="553"/>
            <ac:spMk id="4" creationId="{44116A49-11B2-DE48-B2DA-9EB9932CC530}"/>
          </ac:spMkLst>
        </pc:spChg>
        <pc:spChg chg="mod">
          <ac:chgData name="Nane Kratzke" userId="971be13ff4ee5ef6" providerId="LiveId" clId="{AF2A99F9-8AD4-3644-94B0-74AB891B80BB}" dt="2021-01-18T15:13:47.661" v="20051" actId="20577"/>
          <ac:spMkLst>
            <pc:docMk/>
            <pc:sldMk cId="4142414872" sldId="553"/>
            <ac:spMk id="6" creationId="{B35B3AE9-8A0F-7A4C-A369-E71CD19E8603}"/>
          </ac:spMkLst>
        </pc:spChg>
        <pc:spChg chg="del">
          <ac:chgData name="Nane Kratzke" userId="971be13ff4ee5ef6" providerId="LiveId" clId="{AF2A99F9-8AD4-3644-94B0-74AB891B80BB}" dt="2021-01-18T14:57:05.562" v="19951" actId="478"/>
          <ac:spMkLst>
            <pc:docMk/>
            <pc:sldMk cId="4142414872" sldId="553"/>
            <ac:spMk id="7" creationId="{35587CC9-E1A8-664A-A373-9C4CCD432C12}"/>
          </ac:spMkLst>
        </pc:spChg>
        <pc:spChg chg="add mod">
          <ac:chgData name="Nane Kratzke" userId="971be13ff4ee5ef6" providerId="LiveId" clId="{AF2A99F9-8AD4-3644-94B0-74AB891B80BB}" dt="2021-01-18T15:15:59.298" v="20117" actId="1076"/>
          <ac:spMkLst>
            <pc:docMk/>
            <pc:sldMk cId="4142414872" sldId="553"/>
            <ac:spMk id="9" creationId="{CE491032-39F2-8747-BAF6-949301A73498}"/>
          </ac:spMkLst>
        </pc:spChg>
        <pc:spChg chg="mod">
          <ac:chgData name="Nane Kratzke" userId="971be13ff4ee5ef6" providerId="LiveId" clId="{AF2A99F9-8AD4-3644-94B0-74AB891B80BB}" dt="2021-01-18T15:15:39.941" v="20107" actId="20577"/>
          <ac:spMkLst>
            <pc:docMk/>
            <pc:sldMk cId="4142414872" sldId="553"/>
            <ac:spMk id="10" creationId="{64669592-C4EE-DB4B-A88C-C6A79EE0FE69}"/>
          </ac:spMkLst>
        </pc:spChg>
        <pc:spChg chg="del">
          <ac:chgData name="Nane Kratzke" userId="971be13ff4ee5ef6" providerId="LiveId" clId="{AF2A99F9-8AD4-3644-94B0-74AB891B80BB}" dt="2021-01-18T14:57:05.562" v="19951" actId="478"/>
          <ac:spMkLst>
            <pc:docMk/>
            <pc:sldMk cId="4142414872" sldId="553"/>
            <ac:spMk id="12" creationId="{32310BF5-6117-4C4F-B8B3-AC7E9899E153}"/>
          </ac:spMkLst>
        </pc:spChg>
        <pc:spChg chg="del">
          <ac:chgData name="Nane Kratzke" userId="971be13ff4ee5ef6" providerId="LiveId" clId="{AF2A99F9-8AD4-3644-94B0-74AB891B80BB}" dt="2021-01-18T14:57:05.562" v="19951" actId="478"/>
          <ac:spMkLst>
            <pc:docMk/>
            <pc:sldMk cId="4142414872" sldId="553"/>
            <ac:spMk id="13" creationId="{54D68D12-78C6-6A4F-B1AD-67F14D1D8238}"/>
          </ac:spMkLst>
        </pc:spChg>
        <pc:spChg chg="del">
          <ac:chgData name="Nane Kratzke" userId="971be13ff4ee5ef6" providerId="LiveId" clId="{AF2A99F9-8AD4-3644-94B0-74AB891B80BB}" dt="2021-01-18T14:57:05.562" v="19951" actId="478"/>
          <ac:spMkLst>
            <pc:docMk/>
            <pc:sldMk cId="4142414872" sldId="553"/>
            <ac:spMk id="17" creationId="{0C484A77-8928-8041-926D-9682CDE00835}"/>
          </ac:spMkLst>
        </pc:spChg>
        <pc:spChg chg="del">
          <ac:chgData name="Nane Kratzke" userId="971be13ff4ee5ef6" providerId="LiveId" clId="{AF2A99F9-8AD4-3644-94B0-74AB891B80BB}" dt="2021-01-18T14:57:05.562" v="19951" actId="478"/>
          <ac:spMkLst>
            <pc:docMk/>
            <pc:sldMk cId="4142414872" sldId="553"/>
            <ac:spMk id="18" creationId="{2D8CEBFD-F65D-6044-885F-414F72565003}"/>
          </ac:spMkLst>
        </pc:spChg>
        <pc:spChg chg="del">
          <ac:chgData name="Nane Kratzke" userId="971be13ff4ee5ef6" providerId="LiveId" clId="{AF2A99F9-8AD4-3644-94B0-74AB891B80BB}" dt="2021-01-18T14:57:05.562" v="19951" actId="478"/>
          <ac:spMkLst>
            <pc:docMk/>
            <pc:sldMk cId="4142414872" sldId="553"/>
            <ac:spMk id="19" creationId="{51F27D88-BDE7-E24B-9B21-247F044C3614}"/>
          </ac:spMkLst>
        </pc:spChg>
        <pc:picChg chg="add mod">
          <ac:chgData name="Nane Kratzke" userId="971be13ff4ee5ef6" providerId="LiveId" clId="{AF2A99F9-8AD4-3644-94B0-74AB891B80BB}" dt="2021-01-18T15:12:49.150" v="19965" actId="14861"/>
          <ac:picMkLst>
            <pc:docMk/>
            <pc:sldMk cId="4142414872" sldId="553"/>
            <ac:picMk id="8" creationId="{D4C200BB-FB97-6B4D-B288-CA3CCF8E8FC3}"/>
          </ac:picMkLst>
        </pc:picChg>
        <pc:picChg chg="add del mod">
          <ac:chgData name="Nane Kratzke" userId="971be13ff4ee5ef6" providerId="LiveId" clId="{AF2A99F9-8AD4-3644-94B0-74AB891B80BB}" dt="2021-01-18T15:12:17.379" v="19955" actId="478"/>
          <ac:picMkLst>
            <pc:docMk/>
            <pc:sldMk cId="4142414872" sldId="553"/>
            <ac:picMk id="20" creationId="{ADC3AC1E-BE9A-7448-8776-587EC075A540}"/>
          </ac:picMkLst>
        </pc:picChg>
        <pc:picChg chg="del">
          <ac:chgData name="Nane Kratzke" userId="971be13ff4ee5ef6" providerId="LiveId" clId="{AF2A99F9-8AD4-3644-94B0-74AB891B80BB}" dt="2021-01-18T14:57:05.562" v="19951" actId="478"/>
          <ac:picMkLst>
            <pc:docMk/>
            <pc:sldMk cId="4142414872" sldId="553"/>
            <ac:picMk id="4098" creationId="{F176EE61-7A3B-CE48-8952-9D391839D38A}"/>
          </ac:picMkLst>
        </pc:picChg>
        <pc:picChg chg="del">
          <ac:chgData name="Nane Kratzke" userId="971be13ff4ee5ef6" providerId="LiveId" clId="{AF2A99F9-8AD4-3644-94B0-74AB891B80BB}" dt="2021-01-18T14:57:05.562" v="19951" actId="478"/>
          <ac:picMkLst>
            <pc:docMk/>
            <pc:sldMk cId="4142414872" sldId="553"/>
            <ac:picMk id="4100" creationId="{7D89294E-E62B-014C-8136-B0E64DAAD330}"/>
          </ac:picMkLst>
        </pc:picChg>
        <pc:picChg chg="del">
          <ac:chgData name="Nane Kratzke" userId="971be13ff4ee5ef6" providerId="LiveId" clId="{AF2A99F9-8AD4-3644-94B0-74AB891B80BB}" dt="2021-01-18T14:57:05.562" v="19951" actId="478"/>
          <ac:picMkLst>
            <pc:docMk/>
            <pc:sldMk cId="4142414872" sldId="553"/>
            <ac:picMk id="4102" creationId="{80252F52-1DCD-4642-ABBE-8A75923CE665}"/>
          </ac:picMkLst>
        </pc:picChg>
        <pc:picChg chg="del">
          <ac:chgData name="Nane Kratzke" userId="971be13ff4ee5ef6" providerId="LiveId" clId="{AF2A99F9-8AD4-3644-94B0-74AB891B80BB}" dt="2021-01-18T14:57:05.562" v="19951" actId="478"/>
          <ac:picMkLst>
            <pc:docMk/>
            <pc:sldMk cId="4142414872" sldId="553"/>
            <ac:picMk id="4104" creationId="{8FAA75E5-F38D-4649-9416-86CEF9FFD7CC}"/>
          </ac:picMkLst>
        </pc:picChg>
      </pc:sldChg>
      <pc:sldChg chg="addSp delSp modSp add mod setBg">
        <pc:chgData name="Nane Kratzke" userId="971be13ff4ee5ef6" providerId="LiveId" clId="{AF2A99F9-8AD4-3644-94B0-74AB891B80BB}" dt="2021-01-18T15:38:04.380" v="21267" actId="14100"/>
        <pc:sldMkLst>
          <pc:docMk/>
          <pc:sldMk cId="3951742086" sldId="554"/>
        </pc:sldMkLst>
        <pc:spChg chg="add del">
          <ac:chgData name="Nane Kratzke" userId="971be13ff4ee5ef6" providerId="LiveId" clId="{AF2A99F9-8AD4-3644-94B0-74AB891B80BB}" dt="2021-01-18T15:17:27.561" v="20136"/>
          <ac:spMkLst>
            <pc:docMk/>
            <pc:sldMk cId="3951742086" sldId="554"/>
            <ac:spMk id="4" creationId="{2A86F164-51F7-2246-AE55-DEF25801A3D1}"/>
          </ac:spMkLst>
        </pc:spChg>
        <pc:spChg chg="add del">
          <ac:chgData name="Nane Kratzke" userId="971be13ff4ee5ef6" providerId="LiveId" clId="{AF2A99F9-8AD4-3644-94B0-74AB891B80BB}" dt="2021-01-18T15:17:27.561" v="20136"/>
          <ac:spMkLst>
            <pc:docMk/>
            <pc:sldMk cId="3951742086" sldId="554"/>
            <ac:spMk id="5" creationId="{43011AC5-F0B6-7F4C-B88E-CA9D06D1FE29}"/>
          </ac:spMkLst>
        </pc:spChg>
        <pc:spChg chg="del mod">
          <ac:chgData name="Nane Kratzke" userId="971be13ff4ee5ef6" providerId="LiveId" clId="{AF2A99F9-8AD4-3644-94B0-74AB891B80BB}" dt="2021-01-18T15:18:21.950" v="20146"/>
          <ac:spMkLst>
            <pc:docMk/>
            <pc:sldMk cId="3951742086" sldId="554"/>
            <ac:spMk id="6" creationId="{B35B3AE9-8A0F-7A4C-A369-E71CD19E8603}"/>
          </ac:spMkLst>
        </pc:spChg>
        <pc:spChg chg="add del">
          <ac:chgData name="Nane Kratzke" userId="971be13ff4ee5ef6" providerId="LiveId" clId="{AF2A99F9-8AD4-3644-94B0-74AB891B80BB}" dt="2021-01-18T15:17:27.561" v="20136"/>
          <ac:spMkLst>
            <pc:docMk/>
            <pc:sldMk cId="3951742086" sldId="554"/>
            <ac:spMk id="7" creationId="{8B7BA099-C9E0-4F43-8F4B-51F4A052DF3A}"/>
          </ac:spMkLst>
        </pc:spChg>
        <pc:spChg chg="del">
          <ac:chgData name="Nane Kratzke" userId="971be13ff4ee5ef6" providerId="LiveId" clId="{AF2A99F9-8AD4-3644-94B0-74AB891B80BB}" dt="2021-01-18T15:25:33.074" v="20452" actId="478"/>
          <ac:spMkLst>
            <pc:docMk/>
            <pc:sldMk cId="3951742086" sldId="554"/>
            <ac:spMk id="9" creationId="{CE491032-39F2-8747-BAF6-949301A73498}"/>
          </ac:spMkLst>
        </pc:spChg>
        <pc:spChg chg="mod">
          <ac:chgData name="Nane Kratzke" userId="971be13ff4ee5ef6" providerId="LiveId" clId="{AF2A99F9-8AD4-3644-94B0-74AB891B80BB}" dt="2021-01-18T15:17:19.008" v="20134" actId="6549"/>
          <ac:spMkLst>
            <pc:docMk/>
            <pc:sldMk cId="3951742086" sldId="554"/>
            <ac:spMk id="10" creationId="{64669592-C4EE-DB4B-A88C-C6A79EE0FE69}"/>
          </ac:spMkLst>
        </pc:spChg>
        <pc:spChg chg="add del">
          <ac:chgData name="Nane Kratzke" userId="971be13ff4ee5ef6" providerId="LiveId" clId="{AF2A99F9-8AD4-3644-94B0-74AB891B80BB}" dt="2021-01-18T15:17:27.561" v="20136"/>
          <ac:spMkLst>
            <pc:docMk/>
            <pc:sldMk cId="3951742086" sldId="554"/>
            <ac:spMk id="11" creationId="{415F6719-CE7F-134F-A3EF-61D54566F782}"/>
          </ac:spMkLst>
        </pc:spChg>
        <pc:spChg chg="add del">
          <ac:chgData name="Nane Kratzke" userId="971be13ff4ee5ef6" providerId="LiveId" clId="{AF2A99F9-8AD4-3644-94B0-74AB891B80BB}" dt="2021-01-18T15:17:31.105" v="20138"/>
          <ac:spMkLst>
            <pc:docMk/>
            <pc:sldMk cId="3951742086" sldId="554"/>
            <ac:spMk id="12" creationId="{09D3486D-2297-5740-A477-E168044F590F}"/>
          </ac:spMkLst>
        </pc:spChg>
        <pc:spChg chg="add del">
          <ac:chgData name="Nane Kratzke" userId="971be13ff4ee5ef6" providerId="LiveId" clId="{AF2A99F9-8AD4-3644-94B0-74AB891B80BB}" dt="2021-01-18T15:17:31.105" v="20138"/>
          <ac:spMkLst>
            <pc:docMk/>
            <pc:sldMk cId="3951742086" sldId="554"/>
            <ac:spMk id="13" creationId="{8F474E43-6E53-BF44-8A1B-F69469F878A6}"/>
          </ac:spMkLst>
        </pc:spChg>
        <pc:spChg chg="add del">
          <ac:chgData name="Nane Kratzke" userId="971be13ff4ee5ef6" providerId="LiveId" clId="{AF2A99F9-8AD4-3644-94B0-74AB891B80BB}" dt="2021-01-18T15:17:31.105" v="20138"/>
          <ac:spMkLst>
            <pc:docMk/>
            <pc:sldMk cId="3951742086" sldId="554"/>
            <ac:spMk id="14" creationId="{5510210B-27BD-5445-9673-A5B4282453B0}"/>
          </ac:spMkLst>
        </pc:spChg>
        <pc:spChg chg="add del">
          <ac:chgData name="Nane Kratzke" userId="971be13ff4ee5ef6" providerId="LiveId" clId="{AF2A99F9-8AD4-3644-94B0-74AB891B80BB}" dt="2021-01-18T15:17:31.105" v="20138"/>
          <ac:spMkLst>
            <pc:docMk/>
            <pc:sldMk cId="3951742086" sldId="554"/>
            <ac:spMk id="15" creationId="{06444C67-F1FA-1B40-8B27-FF2E746A5F39}"/>
          </ac:spMkLst>
        </pc:spChg>
        <pc:spChg chg="add del">
          <ac:chgData name="Nane Kratzke" userId="971be13ff4ee5ef6" providerId="LiveId" clId="{AF2A99F9-8AD4-3644-94B0-74AB891B80BB}" dt="2021-01-18T15:17:40.054" v="20141"/>
          <ac:spMkLst>
            <pc:docMk/>
            <pc:sldMk cId="3951742086" sldId="554"/>
            <ac:spMk id="16" creationId="{B0BA0F75-51D0-CF43-AA1C-4354DC409667}"/>
          </ac:spMkLst>
        </pc:spChg>
        <pc:spChg chg="add del">
          <ac:chgData name="Nane Kratzke" userId="971be13ff4ee5ef6" providerId="LiveId" clId="{AF2A99F9-8AD4-3644-94B0-74AB891B80BB}" dt="2021-01-18T15:17:40.054" v="20141"/>
          <ac:spMkLst>
            <pc:docMk/>
            <pc:sldMk cId="3951742086" sldId="554"/>
            <ac:spMk id="17" creationId="{876265D8-3EAA-F04E-80F6-FD49A55978A7}"/>
          </ac:spMkLst>
        </pc:spChg>
        <pc:spChg chg="add del">
          <ac:chgData name="Nane Kratzke" userId="971be13ff4ee5ef6" providerId="LiveId" clId="{AF2A99F9-8AD4-3644-94B0-74AB891B80BB}" dt="2021-01-18T15:17:40.054" v="20141"/>
          <ac:spMkLst>
            <pc:docMk/>
            <pc:sldMk cId="3951742086" sldId="554"/>
            <ac:spMk id="18" creationId="{7AC1ABA1-1540-974B-91C4-C082ADB2F46D}"/>
          </ac:spMkLst>
        </pc:spChg>
        <pc:spChg chg="add del">
          <ac:chgData name="Nane Kratzke" userId="971be13ff4ee5ef6" providerId="LiveId" clId="{AF2A99F9-8AD4-3644-94B0-74AB891B80BB}" dt="2021-01-18T15:17:40.054" v="20141"/>
          <ac:spMkLst>
            <pc:docMk/>
            <pc:sldMk cId="3951742086" sldId="554"/>
            <ac:spMk id="19" creationId="{027C6D92-EDA2-3144-B3D0-4002C35AE2CF}"/>
          </ac:spMkLst>
        </pc:spChg>
        <pc:spChg chg="add del">
          <ac:chgData name="Nane Kratzke" userId="971be13ff4ee5ef6" providerId="LiveId" clId="{AF2A99F9-8AD4-3644-94B0-74AB891B80BB}" dt="2021-01-18T15:18:00.461" v="20144"/>
          <ac:spMkLst>
            <pc:docMk/>
            <pc:sldMk cId="3951742086" sldId="554"/>
            <ac:spMk id="20" creationId="{147AB705-1F3D-4845-B31C-CD6FEB8A269A}"/>
          </ac:spMkLst>
        </pc:spChg>
        <pc:spChg chg="add del">
          <ac:chgData name="Nane Kratzke" userId="971be13ff4ee5ef6" providerId="LiveId" clId="{AF2A99F9-8AD4-3644-94B0-74AB891B80BB}" dt="2021-01-18T15:18:00.461" v="20144"/>
          <ac:spMkLst>
            <pc:docMk/>
            <pc:sldMk cId="3951742086" sldId="554"/>
            <ac:spMk id="21" creationId="{0BC664A1-6ACD-A44A-8C10-BAA3634C843C}"/>
          </ac:spMkLst>
        </pc:spChg>
        <pc:spChg chg="add del">
          <ac:chgData name="Nane Kratzke" userId="971be13ff4ee5ef6" providerId="LiveId" clId="{AF2A99F9-8AD4-3644-94B0-74AB891B80BB}" dt="2021-01-18T15:18:00.461" v="20144"/>
          <ac:spMkLst>
            <pc:docMk/>
            <pc:sldMk cId="3951742086" sldId="554"/>
            <ac:spMk id="22" creationId="{DE085B5C-017E-ED44-A1AE-249D52E1BFAA}"/>
          </ac:spMkLst>
        </pc:spChg>
        <pc:spChg chg="add del">
          <ac:chgData name="Nane Kratzke" userId="971be13ff4ee5ef6" providerId="LiveId" clId="{AF2A99F9-8AD4-3644-94B0-74AB891B80BB}" dt="2021-01-18T15:18:00.461" v="20144"/>
          <ac:spMkLst>
            <pc:docMk/>
            <pc:sldMk cId="3951742086" sldId="554"/>
            <ac:spMk id="23" creationId="{FF592E88-3CEF-4743-BF7C-C5865F3C6D0E}"/>
          </ac:spMkLst>
        </pc:spChg>
        <pc:spChg chg="add mod">
          <ac:chgData name="Nane Kratzke" userId="971be13ff4ee5ef6" providerId="LiveId" clId="{AF2A99F9-8AD4-3644-94B0-74AB891B80BB}" dt="2021-01-18T15:38:04.380" v="21267" actId="14100"/>
          <ac:spMkLst>
            <pc:docMk/>
            <pc:sldMk cId="3951742086" sldId="554"/>
            <ac:spMk id="24" creationId="{DB9A78C6-42BA-CC40-A20F-ACADFC18BE98}"/>
          </ac:spMkLst>
        </pc:spChg>
        <pc:spChg chg="add del">
          <ac:chgData name="Nane Kratzke" userId="971be13ff4ee5ef6" providerId="LiveId" clId="{AF2A99F9-8AD4-3644-94B0-74AB891B80BB}" dt="2021-01-18T15:19:02.811" v="20154"/>
          <ac:spMkLst>
            <pc:docMk/>
            <pc:sldMk cId="3951742086" sldId="554"/>
            <ac:spMk id="25" creationId="{FC575DC2-8A12-DF47-BB01-2883F31E3E18}"/>
          </ac:spMkLst>
        </pc:spChg>
        <pc:spChg chg="add del">
          <ac:chgData name="Nane Kratzke" userId="971be13ff4ee5ef6" providerId="LiveId" clId="{AF2A99F9-8AD4-3644-94B0-74AB891B80BB}" dt="2021-01-18T15:19:02.811" v="20154"/>
          <ac:spMkLst>
            <pc:docMk/>
            <pc:sldMk cId="3951742086" sldId="554"/>
            <ac:spMk id="26" creationId="{6CBF5A89-5FAC-164E-B792-E90A1D0DC9A5}"/>
          </ac:spMkLst>
        </pc:spChg>
        <pc:spChg chg="add del">
          <ac:chgData name="Nane Kratzke" userId="971be13ff4ee5ef6" providerId="LiveId" clId="{AF2A99F9-8AD4-3644-94B0-74AB891B80BB}" dt="2021-01-18T15:19:02.811" v="20154"/>
          <ac:spMkLst>
            <pc:docMk/>
            <pc:sldMk cId="3951742086" sldId="554"/>
            <ac:spMk id="27" creationId="{23065127-AB1B-904D-B2C4-4178CC0C7315}"/>
          </ac:spMkLst>
        </pc:spChg>
        <pc:spChg chg="add del">
          <ac:chgData name="Nane Kratzke" userId="971be13ff4ee5ef6" providerId="LiveId" clId="{AF2A99F9-8AD4-3644-94B0-74AB891B80BB}" dt="2021-01-18T15:19:02.811" v="20154"/>
          <ac:spMkLst>
            <pc:docMk/>
            <pc:sldMk cId="3951742086" sldId="554"/>
            <ac:spMk id="28" creationId="{2F7B775C-47F9-2146-9EA7-F33573582590}"/>
          </ac:spMkLst>
        </pc:spChg>
        <pc:picChg chg="del">
          <ac:chgData name="Nane Kratzke" userId="971be13ff4ee5ef6" providerId="LiveId" clId="{AF2A99F9-8AD4-3644-94B0-74AB891B80BB}" dt="2021-01-18T15:16:39.877" v="20130" actId="478"/>
          <ac:picMkLst>
            <pc:docMk/>
            <pc:sldMk cId="3951742086" sldId="554"/>
            <ac:picMk id="8" creationId="{D4C200BB-FB97-6B4D-B288-CA3CCF8E8FC3}"/>
          </ac:picMkLst>
        </pc:picChg>
        <pc:picChg chg="add mod">
          <ac:chgData name="Nane Kratzke" userId="971be13ff4ee5ef6" providerId="LiveId" clId="{AF2A99F9-8AD4-3644-94B0-74AB891B80BB}" dt="2021-01-18T15:36:00.312" v="21137" actId="14100"/>
          <ac:picMkLst>
            <pc:docMk/>
            <pc:sldMk cId="3951742086" sldId="554"/>
            <ac:picMk id="6167" creationId="{EC797CD0-B63D-434A-A8AC-A1DCDD970F75}"/>
          </ac:picMkLst>
        </pc:picChg>
      </pc:sldChg>
      <pc:sldChg chg="addSp delSp modSp add mod">
        <pc:chgData name="Nane Kratzke" userId="971be13ff4ee5ef6" providerId="LiveId" clId="{AF2A99F9-8AD4-3644-94B0-74AB891B80BB}" dt="2021-01-18T16:26:26.971" v="22755" actId="113"/>
        <pc:sldMkLst>
          <pc:docMk/>
          <pc:sldMk cId="1055998096" sldId="555"/>
        </pc:sldMkLst>
        <pc:spChg chg="mod">
          <ac:chgData name="Nane Kratzke" userId="971be13ff4ee5ef6" providerId="LiveId" clId="{AF2A99F9-8AD4-3644-94B0-74AB891B80BB}" dt="2021-01-18T15:42:09.978" v="21285" actId="20577"/>
          <ac:spMkLst>
            <pc:docMk/>
            <pc:sldMk cId="1055998096" sldId="555"/>
            <ac:spMk id="2" creationId="{9C499ED8-18D1-E942-8557-969449808E76}"/>
          </ac:spMkLst>
        </pc:spChg>
        <pc:spChg chg="add mod">
          <ac:chgData name="Nane Kratzke" userId="971be13ff4ee5ef6" providerId="LiveId" clId="{AF2A99F9-8AD4-3644-94B0-74AB891B80BB}" dt="2021-01-18T16:02:58.871" v="22014" actId="1076"/>
          <ac:spMkLst>
            <pc:docMk/>
            <pc:sldMk cId="1055998096" sldId="555"/>
            <ac:spMk id="4" creationId="{04FE019A-893B-B24C-AFB9-7F61A111F331}"/>
          </ac:spMkLst>
        </pc:spChg>
        <pc:spChg chg="add mod">
          <ac:chgData name="Nane Kratzke" userId="971be13ff4ee5ef6" providerId="LiveId" clId="{AF2A99F9-8AD4-3644-94B0-74AB891B80BB}" dt="2021-01-18T16:26:26.971" v="22755" actId="113"/>
          <ac:spMkLst>
            <pc:docMk/>
            <pc:sldMk cId="1055998096" sldId="555"/>
            <ac:spMk id="5" creationId="{2E2ABF0B-C23B-7F4D-8764-416EAD679EC0}"/>
          </ac:spMkLst>
        </pc:spChg>
        <pc:spChg chg="mod">
          <ac:chgData name="Nane Kratzke" userId="971be13ff4ee5ef6" providerId="LiveId" clId="{AF2A99F9-8AD4-3644-94B0-74AB891B80BB}" dt="2021-01-18T15:42:29.959" v="21342" actId="20577"/>
          <ac:spMkLst>
            <pc:docMk/>
            <pc:sldMk cId="1055998096" sldId="555"/>
            <ac:spMk id="10" creationId="{64669592-C4EE-DB4B-A88C-C6A79EE0FE69}"/>
          </ac:spMkLst>
        </pc:spChg>
        <pc:spChg chg="mod">
          <ac:chgData name="Nane Kratzke" userId="971be13ff4ee5ef6" providerId="LiveId" clId="{AF2A99F9-8AD4-3644-94B0-74AB891B80BB}" dt="2021-01-18T16:01:28.828" v="21985" actId="207"/>
          <ac:spMkLst>
            <pc:docMk/>
            <pc:sldMk cId="1055998096" sldId="555"/>
            <ac:spMk id="24" creationId="{DB9A78C6-42BA-CC40-A20F-ACADFC18BE98}"/>
          </ac:spMkLst>
        </pc:spChg>
        <pc:picChg chg="del">
          <ac:chgData name="Nane Kratzke" userId="971be13ff4ee5ef6" providerId="LiveId" clId="{AF2A99F9-8AD4-3644-94B0-74AB891B80BB}" dt="2021-01-18T15:42:31.972" v="21343" actId="478"/>
          <ac:picMkLst>
            <pc:docMk/>
            <pc:sldMk cId="1055998096" sldId="555"/>
            <ac:picMk id="6167" creationId="{EC797CD0-B63D-434A-A8AC-A1DCDD970F75}"/>
          </ac:picMkLst>
        </pc:picChg>
        <pc:picChg chg="add mod">
          <ac:chgData name="Nane Kratzke" userId="971be13ff4ee5ef6" providerId="LiveId" clId="{AF2A99F9-8AD4-3644-94B0-74AB891B80BB}" dt="2021-01-18T16:02:58.871" v="22014" actId="1076"/>
          <ac:picMkLst>
            <pc:docMk/>
            <pc:sldMk cId="1055998096" sldId="555"/>
            <ac:picMk id="7170" creationId="{46A222B5-F6B9-1F46-A35B-5BB26C14A75C}"/>
          </ac:picMkLst>
        </pc:picChg>
      </pc:sldChg>
      <pc:sldChg chg="addSp delSp modSp add mod">
        <pc:chgData name="Nane Kratzke" userId="971be13ff4ee5ef6" providerId="LiveId" clId="{AF2A99F9-8AD4-3644-94B0-74AB891B80BB}" dt="2021-01-18T16:23:51.055" v="22684" actId="207"/>
        <pc:sldMkLst>
          <pc:docMk/>
          <pc:sldMk cId="3188167452" sldId="556"/>
        </pc:sldMkLst>
        <pc:spChg chg="mod">
          <ac:chgData name="Nane Kratzke" userId="971be13ff4ee5ef6" providerId="LiveId" clId="{AF2A99F9-8AD4-3644-94B0-74AB891B80BB}" dt="2021-01-18T16:23:51.055" v="22684" actId="207"/>
          <ac:spMkLst>
            <pc:docMk/>
            <pc:sldMk cId="3188167452" sldId="556"/>
            <ac:spMk id="4" creationId="{04FE019A-893B-B24C-AFB9-7F61A111F331}"/>
          </ac:spMkLst>
        </pc:spChg>
        <pc:spChg chg="add mod">
          <ac:chgData name="Nane Kratzke" userId="971be13ff4ee5ef6" providerId="LiveId" clId="{AF2A99F9-8AD4-3644-94B0-74AB891B80BB}" dt="2021-01-18T16:10:13.017" v="22051" actId="403"/>
          <ac:spMkLst>
            <pc:docMk/>
            <pc:sldMk cId="3188167452" sldId="556"/>
            <ac:spMk id="9" creationId="{3FF67D34-E3A0-AB4D-819E-A270C1191E9D}"/>
          </ac:spMkLst>
        </pc:spChg>
        <pc:spChg chg="mod">
          <ac:chgData name="Nane Kratzke" userId="971be13ff4ee5ef6" providerId="LiveId" clId="{AF2A99F9-8AD4-3644-94B0-74AB891B80BB}" dt="2021-01-18T16:03:54.954" v="22029" actId="20577"/>
          <ac:spMkLst>
            <pc:docMk/>
            <pc:sldMk cId="3188167452" sldId="556"/>
            <ac:spMk id="10" creationId="{64669592-C4EE-DB4B-A88C-C6A79EE0FE69}"/>
          </ac:spMkLst>
        </pc:spChg>
        <pc:spChg chg="add mod">
          <ac:chgData name="Nane Kratzke" userId="971be13ff4ee5ef6" providerId="LiveId" clId="{AF2A99F9-8AD4-3644-94B0-74AB891B80BB}" dt="2021-01-18T16:22:48.311" v="22672" actId="167"/>
          <ac:spMkLst>
            <pc:docMk/>
            <pc:sldMk cId="3188167452" sldId="556"/>
            <ac:spMk id="11" creationId="{F60C6DDB-4E0F-5E4F-BBA7-EE0E090B2014}"/>
          </ac:spMkLst>
        </pc:spChg>
        <pc:spChg chg="mod">
          <ac:chgData name="Nane Kratzke" userId="971be13ff4ee5ef6" providerId="LiveId" clId="{AF2A99F9-8AD4-3644-94B0-74AB891B80BB}" dt="2021-01-18T16:19:02.138" v="22485" actId="255"/>
          <ac:spMkLst>
            <pc:docMk/>
            <pc:sldMk cId="3188167452" sldId="556"/>
            <ac:spMk id="24" creationId="{DB9A78C6-42BA-CC40-A20F-ACADFC18BE98}"/>
          </ac:spMkLst>
        </pc:spChg>
        <pc:picChg chg="add mod">
          <ac:chgData name="Nane Kratzke" userId="971be13ff4ee5ef6" providerId="LiveId" clId="{AF2A99F9-8AD4-3644-94B0-74AB891B80BB}" dt="2021-01-18T16:23:24.424" v="22680" actId="1076"/>
          <ac:picMkLst>
            <pc:docMk/>
            <pc:sldMk cId="3188167452" sldId="556"/>
            <ac:picMk id="5" creationId="{83F5110F-511A-854E-A57C-78F0E05B487F}"/>
          </ac:picMkLst>
        </pc:picChg>
        <pc:picChg chg="del">
          <ac:chgData name="Nane Kratzke" userId="971be13ff4ee5ef6" providerId="LiveId" clId="{AF2A99F9-8AD4-3644-94B0-74AB891B80BB}" dt="2021-01-18T16:08:38.917" v="22030" actId="478"/>
          <ac:picMkLst>
            <pc:docMk/>
            <pc:sldMk cId="3188167452" sldId="556"/>
            <ac:picMk id="7170" creationId="{46A222B5-F6B9-1F46-A35B-5BB26C14A75C}"/>
          </ac:picMkLst>
        </pc:picChg>
      </pc:sldChg>
      <pc:sldChg chg="addSp delSp modSp add mod">
        <pc:chgData name="Nane Kratzke" userId="971be13ff4ee5ef6" providerId="LiveId" clId="{AF2A99F9-8AD4-3644-94B0-74AB891B80BB}" dt="2021-01-18T16:42:00.093" v="23224"/>
        <pc:sldMkLst>
          <pc:docMk/>
          <pc:sldMk cId="879725003" sldId="557"/>
        </pc:sldMkLst>
        <pc:spChg chg="mod">
          <ac:chgData name="Nane Kratzke" userId="971be13ff4ee5ef6" providerId="LiveId" clId="{AF2A99F9-8AD4-3644-94B0-74AB891B80BB}" dt="2021-01-18T16:41:46.234" v="23223" actId="1076"/>
          <ac:spMkLst>
            <pc:docMk/>
            <pc:sldMk cId="879725003" sldId="557"/>
            <ac:spMk id="4" creationId="{04FE019A-893B-B24C-AFB9-7F61A111F331}"/>
          </ac:spMkLst>
        </pc:spChg>
        <pc:spChg chg="del mod">
          <ac:chgData name="Nane Kratzke" userId="971be13ff4ee5ef6" providerId="LiveId" clId="{AF2A99F9-8AD4-3644-94B0-74AB891B80BB}" dt="2021-01-18T16:38:19.820" v="23156" actId="478"/>
          <ac:spMkLst>
            <pc:docMk/>
            <pc:sldMk cId="879725003" sldId="557"/>
            <ac:spMk id="9" creationId="{3FF67D34-E3A0-AB4D-819E-A270C1191E9D}"/>
          </ac:spMkLst>
        </pc:spChg>
        <pc:spChg chg="mod">
          <ac:chgData name="Nane Kratzke" userId="971be13ff4ee5ef6" providerId="LiveId" clId="{AF2A99F9-8AD4-3644-94B0-74AB891B80BB}" dt="2021-01-18T16:27:09.934" v="22774" actId="20577"/>
          <ac:spMkLst>
            <pc:docMk/>
            <pc:sldMk cId="879725003" sldId="557"/>
            <ac:spMk id="10" creationId="{64669592-C4EE-DB4B-A88C-C6A79EE0FE69}"/>
          </ac:spMkLst>
        </pc:spChg>
        <pc:spChg chg="del">
          <ac:chgData name="Nane Kratzke" userId="971be13ff4ee5ef6" providerId="LiveId" clId="{AF2A99F9-8AD4-3644-94B0-74AB891B80BB}" dt="2021-01-18T16:39:03.750" v="23166" actId="478"/>
          <ac:spMkLst>
            <pc:docMk/>
            <pc:sldMk cId="879725003" sldId="557"/>
            <ac:spMk id="11" creationId="{F60C6DDB-4E0F-5E4F-BBA7-EE0E090B2014}"/>
          </ac:spMkLst>
        </pc:spChg>
        <pc:spChg chg="mod">
          <ac:chgData name="Nane Kratzke" userId="971be13ff4ee5ef6" providerId="LiveId" clId="{AF2A99F9-8AD4-3644-94B0-74AB891B80BB}" dt="2021-01-18T16:41:00.986" v="23219" actId="1076"/>
          <ac:spMkLst>
            <pc:docMk/>
            <pc:sldMk cId="879725003" sldId="557"/>
            <ac:spMk id="24" creationId="{DB9A78C6-42BA-CC40-A20F-ACADFC18BE98}"/>
          </ac:spMkLst>
        </pc:spChg>
        <pc:picChg chg="del">
          <ac:chgData name="Nane Kratzke" userId="971be13ff4ee5ef6" providerId="LiveId" clId="{AF2A99F9-8AD4-3644-94B0-74AB891B80BB}" dt="2021-01-18T16:38:12.846" v="23153" actId="478"/>
          <ac:picMkLst>
            <pc:docMk/>
            <pc:sldMk cId="879725003" sldId="557"/>
            <ac:picMk id="5" creationId="{83F5110F-511A-854E-A57C-78F0E05B487F}"/>
          </ac:picMkLst>
        </pc:picChg>
        <pc:picChg chg="add del mod">
          <ac:chgData name="Nane Kratzke" userId="971be13ff4ee5ef6" providerId="LiveId" clId="{AF2A99F9-8AD4-3644-94B0-74AB891B80BB}" dt="2021-01-18T16:38:15.722" v="23155" actId="478"/>
          <ac:picMkLst>
            <pc:docMk/>
            <pc:sldMk cId="879725003" sldId="557"/>
            <ac:picMk id="9218" creationId="{30C96231-EB4D-2D40-9167-AD4DA21227F2}"/>
          </ac:picMkLst>
        </pc:picChg>
        <pc:picChg chg="add mod">
          <ac:chgData name="Nane Kratzke" userId="971be13ff4ee5ef6" providerId="LiveId" clId="{AF2A99F9-8AD4-3644-94B0-74AB891B80BB}" dt="2021-01-18T16:42:00.093" v="23224"/>
          <ac:picMkLst>
            <pc:docMk/>
            <pc:sldMk cId="879725003" sldId="557"/>
            <ac:picMk id="9220" creationId="{9D960DC6-96A9-7D42-AC47-A35FA3EF15C4}"/>
          </ac:picMkLst>
        </pc:picChg>
      </pc:sldChg>
      <pc:sldChg chg="modSp add mod">
        <pc:chgData name="Nane Kratzke" userId="971be13ff4ee5ef6" providerId="LiveId" clId="{AF2A99F9-8AD4-3644-94B0-74AB891B80BB}" dt="2021-01-18T18:56:19.395" v="25757"/>
        <pc:sldMkLst>
          <pc:docMk/>
          <pc:sldMk cId="3605680972" sldId="558"/>
        </pc:sldMkLst>
        <pc:spChg chg="mod">
          <ac:chgData name="Nane Kratzke" userId="971be13ff4ee5ef6" providerId="LiveId" clId="{AF2A99F9-8AD4-3644-94B0-74AB891B80BB}" dt="2021-01-18T16:58:09.503" v="24615" actId="20577"/>
          <ac:spMkLst>
            <pc:docMk/>
            <pc:sldMk cId="3605680972" sldId="558"/>
            <ac:spMk id="4" creationId="{04FE019A-893B-B24C-AFB9-7F61A111F331}"/>
          </ac:spMkLst>
        </pc:spChg>
        <pc:spChg chg="mod">
          <ac:chgData name="Nane Kratzke" userId="971be13ff4ee5ef6" providerId="LiveId" clId="{AF2A99F9-8AD4-3644-94B0-74AB891B80BB}" dt="2021-01-18T16:43:57.027" v="23244" actId="20577"/>
          <ac:spMkLst>
            <pc:docMk/>
            <pc:sldMk cId="3605680972" sldId="558"/>
            <ac:spMk id="10" creationId="{64669592-C4EE-DB4B-A88C-C6A79EE0FE69}"/>
          </ac:spMkLst>
        </pc:spChg>
        <pc:spChg chg="mod">
          <ac:chgData name="Nane Kratzke" userId="971be13ff4ee5ef6" providerId="LiveId" clId="{AF2A99F9-8AD4-3644-94B0-74AB891B80BB}" dt="2021-01-18T16:56:05.953" v="24407" actId="1076"/>
          <ac:spMkLst>
            <pc:docMk/>
            <pc:sldMk cId="3605680972" sldId="558"/>
            <ac:spMk id="24" creationId="{DB9A78C6-42BA-CC40-A20F-ACADFC18BE98}"/>
          </ac:spMkLst>
        </pc:spChg>
        <pc:picChg chg="mod">
          <ac:chgData name="Nane Kratzke" userId="971be13ff4ee5ef6" providerId="LiveId" clId="{AF2A99F9-8AD4-3644-94B0-74AB891B80BB}" dt="2021-01-18T18:56:19.395" v="25757"/>
          <ac:picMkLst>
            <pc:docMk/>
            <pc:sldMk cId="3605680972" sldId="558"/>
            <ac:picMk id="9220" creationId="{9D960DC6-96A9-7D42-AC47-A35FA3EF15C4}"/>
          </ac:picMkLst>
        </pc:picChg>
      </pc:sldChg>
      <pc:sldChg chg="addSp delSp modSp add mod">
        <pc:chgData name="Nane Kratzke" userId="971be13ff4ee5ef6" providerId="LiveId" clId="{AF2A99F9-8AD4-3644-94B0-74AB891B80BB}" dt="2021-01-19T16:13:28.900" v="27062" actId="20577"/>
        <pc:sldMkLst>
          <pc:docMk/>
          <pc:sldMk cId="2340717947" sldId="559"/>
        </pc:sldMkLst>
        <pc:spChg chg="del">
          <ac:chgData name="Nane Kratzke" userId="971be13ff4ee5ef6" providerId="LiveId" clId="{AF2A99F9-8AD4-3644-94B0-74AB891B80BB}" dt="2021-01-18T17:02:49.699" v="24627" actId="478"/>
          <ac:spMkLst>
            <pc:docMk/>
            <pc:sldMk cId="2340717947" sldId="559"/>
            <ac:spMk id="4" creationId="{04FE019A-893B-B24C-AFB9-7F61A111F331}"/>
          </ac:spMkLst>
        </pc:spChg>
        <pc:spChg chg="mod">
          <ac:chgData name="Nane Kratzke" userId="971be13ff4ee5ef6" providerId="LiveId" clId="{AF2A99F9-8AD4-3644-94B0-74AB891B80BB}" dt="2021-01-18T17:02:36.566" v="24625" actId="20577"/>
          <ac:spMkLst>
            <pc:docMk/>
            <pc:sldMk cId="2340717947" sldId="559"/>
            <ac:spMk id="10" creationId="{64669592-C4EE-DB4B-A88C-C6A79EE0FE69}"/>
          </ac:spMkLst>
        </pc:spChg>
        <pc:spChg chg="mod">
          <ac:chgData name="Nane Kratzke" userId="971be13ff4ee5ef6" providerId="LiveId" clId="{AF2A99F9-8AD4-3644-94B0-74AB891B80BB}" dt="2021-01-19T16:13:28.900" v="27062" actId="20577"/>
          <ac:spMkLst>
            <pc:docMk/>
            <pc:sldMk cId="2340717947" sldId="559"/>
            <ac:spMk id="24" creationId="{DB9A78C6-42BA-CC40-A20F-ACADFC18BE98}"/>
          </ac:spMkLst>
        </pc:spChg>
        <pc:picChg chg="add mod">
          <ac:chgData name="Nane Kratzke" userId="971be13ff4ee5ef6" providerId="LiveId" clId="{AF2A99F9-8AD4-3644-94B0-74AB891B80BB}" dt="2021-01-19T16:11:39.491" v="27050" actId="1076"/>
          <ac:picMkLst>
            <pc:docMk/>
            <pc:sldMk cId="2340717947" sldId="559"/>
            <ac:picMk id="1026" creationId="{2590DA62-DF71-5B49-BA1C-426D5DEDFE8A}"/>
          </ac:picMkLst>
        </pc:picChg>
        <pc:picChg chg="del">
          <ac:chgData name="Nane Kratzke" userId="971be13ff4ee5ef6" providerId="LiveId" clId="{AF2A99F9-8AD4-3644-94B0-74AB891B80BB}" dt="2021-01-18T17:02:47.074" v="24626" actId="478"/>
          <ac:picMkLst>
            <pc:docMk/>
            <pc:sldMk cId="2340717947" sldId="559"/>
            <ac:picMk id="9220" creationId="{9D960DC6-96A9-7D42-AC47-A35FA3EF15C4}"/>
          </ac:picMkLst>
        </pc:picChg>
      </pc:sldChg>
      <pc:sldChg chg="addSp delSp modSp add mod">
        <pc:chgData name="Nane Kratzke" userId="971be13ff4ee5ef6" providerId="LiveId" clId="{AF2A99F9-8AD4-3644-94B0-74AB891B80BB}" dt="2021-01-19T16:26:01.934" v="27292" actId="1076"/>
        <pc:sldMkLst>
          <pc:docMk/>
          <pc:sldMk cId="1905923310" sldId="560"/>
        </pc:sldMkLst>
        <pc:spChg chg="mod">
          <ac:chgData name="Nane Kratzke" userId="971be13ff4ee5ef6" providerId="LiveId" clId="{AF2A99F9-8AD4-3644-94B0-74AB891B80BB}" dt="2021-01-18T17:03:11.870" v="24661" actId="20577"/>
          <ac:spMkLst>
            <pc:docMk/>
            <pc:sldMk cId="1905923310" sldId="560"/>
            <ac:spMk id="10" creationId="{64669592-C4EE-DB4B-A88C-C6A79EE0FE69}"/>
          </ac:spMkLst>
        </pc:spChg>
        <pc:spChg chg="mod">
          <ac:chgData name="Nane Kratzke" userId="971be13ff4ee5ef6" providerId="LiveId" clId="{AF2A99F9-8AD4-3644-94B0-74AB891B80BB}" dt="2021-01-19T16:25:51.011" v="27290" actId="20577"/>
          <ac:spMkLst>
            <pc:docMk/>
            <pc:sldMk cId="1905923310" sldId="560"/>
            <ac:spMk id="24" creationId="{DB9A78C6-42BA-CC40-A20F-ACADFC18BE98}"/>
          </ac:spMkLst>
        </pc:spChg>
        <pc:picChg chg="add mod">
          <ac:chgData name="Nane Kratzke" userId="971be13ff4ee5ef6" providerId="LiveId" clId="{AF2A99F9-8AD4-3644-94B0-74AB891B80BB}" dt="2021-01-19T16:26:01.934" v="27292" actId="1076"/>
          <ac:picMkLst>
            <pc:docMk/>
            <pc:sldMk cId="1905923310" sldId="560"/>
            <ac:picMk id="4" creationId="{8CA8E55B-70C2-BD47-8EE1-D6E1DEFA3DFE}"/>
          </ac:picMkLst>
        </pc:picChg>
        <pc:picChg chg="add del">
          <ac:chgData name="Nane Kratzke" userId="971be13ff4ee5ef6" providerId="LiveId" clId="{AF2A99F9-8AD4-3644-94B0-74AB891B80BB}" dt="2021-01-19T16:14:54.511" v="27064" actId="478"/>
          <ac:picMkLst>
            <pc:docMk/>
            <pc:sldMk cId="1905923310" sldId="560"/>
            <ac:picMk id="2050" creationId="{5E6C654F-EAA1-9B45-A5C8-A360FA26F58E}"/>
          </ac:picMkLst>
        </pc:picChg>
      </pc:sldChg>
      <pc:sldChg chg="addSp modSp add mod">
        <pc:chgData name="Nane Kratzke" userId="971be13ff4ee5ef6" providerId="LiveId" clId="{AF2A99F9-8AD4-3644-94B0-74AB891B80BB}" dt="2021-01-19T16:37:53.489" v="27411" actId="1076"/>
        <pc:sldMkLst>
          <pc:docMk/>
          <pc:sldMk cId="3713241106" sldId="561"/>
        </pc:sldMkLst>
        <pc:spChg chg="add mod">
          <ac:chgData name="Nane Kratzke" userId="971be13ff4ee5ef6" providerId="LiveId" clId="{AF2A99F9-8AD4-3644-94B0-74AB891B80BB}" dt="2021-01-19T16:34:03.945" v="27351" actId="20577"/>
          <ac:spMkLst>
            <pc:docMk/>
            <pc:sldMk cId="3713241106" sldId="561"/>
            <ac:spMk id="4" creationId="{EFD408A1-F15E-6C48-ABE6-021A61634556}"/>
          </ac:spMkLst>
        </pc:spChg>
        <pc:spChg chg="add mod">
          <ac:chgData name="Nane Kratzke" userId="971be13ff4ee5ef6" providerId="LiveId" clId="{AF2A99F9-8AD4-3644-94B0-74AB891B80BB}" dt="2021-01-19T16:37:53.489" v="27411" actId="1076"/>
          <ac:spMkLst>
            <pc:docMk/>
            <pc:sldMk cId="3713241106" sldId="561"/>
            <ac:spMk id="5" creationId="{E479B50C-AF35-7440-AC8D-B7315F93FD71}"/>
          </ac:spMkLst>
        </pc:spChg>
        <pc:spChg chg="mod">
          <ac:chgData name="Nane Kratzke" userId="971be13ff4ee5ef6" providerId="LiveId" clId="{AF2A99F9-8AD4-3644-94B0-74AB891B80BB}" dt="2021-01-19T16:28:02.333" v="27303" actId="20577"/>
          <ac:spMkLst>
            <pc:docMk/>
            <pc:sldMk cId="3713241106" sldId="561"/>
            <ac:spMk id="10" creationId="{64669592-C4EE-DB4B-A88C-C6A79EE0FE69}"/>
          </ac:spMkLst>
        </pc:spChg>
        <pc:spChg chg="mod">
          <ac:chgData name="Nane Kratzke" userId="971be13ff4ee5ef6" providerId="LiveId" clId="{AF2A99F9-8AD4-3644-94B0-74AB891B80BB}" dt="2021-01-19T16:33:32.150" v="27336" actId="1076"/>
          <ac:spMkLst>
            <pc:docMk/>
            <pc:sldMk cId="3713241106" sldId="561"/>
            <ac:spMk id="24" creationId="{DB9A78C6-42BA-CC40-A20F-ACADFC18BE98}"/>
          </ac:spMkLst>
        </pc:spChg>
        <pc:picChg chg="add mod">
          <ac:chgData name="Nane Kratzke" userId="971be13ff4ee5ef6" providerId="LiveId" clId="{AF2A99F9-8AD4-3644-94B0-74AB891B80BB}" dt="2021-01-19T16:28:20.411" v="27311" actId="1076"/>
          <ac:picMkLst>
            <pc:docMk/>
            <pc:sldMk cId="3713241106" sldId="561"/>
            <ac:picMk id="3074" creationId="{D17DDC04-EFCC-C249-9C5F-D8EAE8F7D6AE}"/>
          </ac:picMkLst>
        </pc:picChg>
      </pc:sldChg>
      <pc:sldChg chg="addSp delSp modSp add mod">
        <pc:chgData name="Nane Kratzke" userId="971be13ff4ee5ef6" providerId="LiveId" clId="{AF2A99F9-8AD4-3644-94B0-74AB891B80BB}" dt="2021-01-18T18:40:10.865" v="25648" actId="20577"/>
        <pc:sldMkLst>
          <pc:docMk/>
          <pc:sldMk cId="2901931675" sldId="562"/>
        </pc:sldMkLst>
        <pc:spChg chg="add mod">
          <ac:chgData name="Nane Kratzke" userId="971be13ff4ee5ef6" providerId="LiveId" clId="{AF2A99F9-8AD4-3644-94B0-74AB891B80BB}" dt="2021-01-18T18:36:27.233" v="25305" actId="1076"/>
          <ac:spMkLst>
            <pc:docMk/>
            <pc:sldMk cId="2901931675" sldId="562"/>
            <ac:spMk id="6" creationId="{D1BA28CB-2B60-A742-99F9-54943E189AF1}"/>
          </ac:spMkLst>
        </pc:spChg>
        <pc:spChg chg="add mod">
          <ac:chgData name="Nane Kratzke" userId="971be13ff4ee5ef6" providerId="LiveId" clId="{AF2A99F9-8AD4-3644-94B0-74AB891B80BB}" dt="2021-01-18T18:36:43.073" v="25308" actId="1076"/>
          <ac:spMkLst>
            <pc:docMk/>
            <pc:sldMk cId="2901931675" sldId="562"/>
            <ac:spMk id="7" creationId="{555B4DF4-488E-1242-87D4-6FF502AD7DB0}"/>
          </ac:spMkLst>
        </pc:spChg>
        <pc:spChg chg="add mod">
          <ac:chgData name="Nane Kratzke" userId="971be13ff4ee5ef6" providerId="LiveId" clId="{AF2A99F9-8AD4-3644-94B0-74AB891B80BB}" dt="2021-01-18T18:36:08.907" v="25304" actId="1076"/>
          <ac:spMkLst>
            <pc:docMk/>
            <pc:sldMk cId="2901931675" sldId="562"/>
            <ac:spMk id="8" creationId="{3BAAEE07-752B-4F41-A000-3BB66E3BEBA5}"/>
          </ac:spMkLst>
        </pc:spChg>
        <pc:spChg chg="add mod">
          <ac:chgData name="Nane Kratzke" userId="971be13ff4ee5ef6" providerId="LiveId" clId="{AF2A99F9-8AD4-3644-94B0-74AB891B80BB}" dt="2021-01-18T18:40:10.865" v="25648" actId="20577"/>
          <ac:spMkLst>
            <pc:docMk/>
            <pc:sldMk cId="2901931675" sldId="562"/>
            <ac:spMk id="9" creationId="{19BCE1C1-987B-844B-93AD-7D72F8FB2533}"/>
          </ac:spMkLst>
        </pc:spChg>
        <pc:spChg chg="mod">
          <ac:chgData name="Nane Kratzke" userId="971be13ff4ee5ef6" providerId="LiveId" clId="{AF2A99F9-8AD4-3644-94B0-74AB891B80BB}" dt="2021-01-18T17:04:13.117" v="24736" actId="20577"/>
          <ac:spMkLst>
            <pc:docMk/>
            <pc:sldMk cId="2901931675" sldId="562"/>
            <ac:spMk id="10" creationId="{64669592-C4EE-DB4B-A88C-C6A79EE0FE69}"/>
          </ac:spMkLst>
        </pc:spChg>
        <pc:spChg chg="del">
          <ac:chgData name="Nane Kratzke" userId="971be13ff4ee5ef6" providerId="LiveId" clId="{AF2A99F9-8AD4-3644-94B0-74AB891B80BB}" dt="2021-01-18T18:24:24.101" v="24981" actId="478"/>
          <ac:spMkLst>
            <pc:docMk/>
            <pc:sldMk cId="2901931675" sldId="562"/>
            <ac:spMk id="24" creationId="{DB9A78C6-42BA-CC40-A20F-ACADFC18BE98}"/>
          </ac:spMkLst>
        </pc:spChg>
        <pc:picChg chg="add mod">
          <ac:chgData name="Nane Kratzke" userId="971be13ff4ee5ef6" providerId="LiveId" clId="{AF2A99F9-8AD4-3644-94B0-74AB891B80BB}" dt="2021-01-18T18:36:35.243" v="25306" actId="1076"/>
          <ac:picMkLst>
            <pc:docMk/>
            <pc:sldMk cId="2901931675" sldId="562"/>
            <ac:picMk id="4" creationId="{6375D022-EC40-7441-92F5-8A481654DB4D}"/>
          </ac:picMkLst>
        </pc:picChg>
        <pc:picChg chg="add mod">
          <ac:chgData name="Nane Kratzke" userId="971be13ff4ee5ef6" providerId="LiveId" clId="{AF2A99F9-8AD4-3644-94B0-74AB891B80BB}" dt="2021-01-18T18:34:29.141" v="25285" actId="1076"/>
          <ac:picMkLst>
            <pc:docMk/>
            <pc:sldMk cId="2901931675" sldId="562"/>
            <ac:picMk id="5" creationId="{B30E0994-4D2E-3E46-A227-55AD86AB61BD}"/>
          </ac:picMkLst>
        </pc:picChg>
      </pc:sldChg>
      <pc:sldChg chg="addSp delSp modSp add mod">
        <pc:chgData name="Nane Kratzke" userId="971be13ff4ee5ef6" providerId="LiveId" clId="{AF2A99F9-8AD4-3644-94B0-74AB891B80BB}" dt="2021-01-18T18:54:29.930" v="25752" actId="1076"/>
        <pc:sldMkLst>
          <pc:docMk/>
          <pc:sldMk cId="1587034705" sldId="563"/>
        </pc:sldMkLst>
        <pc:spChg chg="mod">
          <ac:chgData name="Nane Kratzke" userId="971be13ff4ee5ef6" providerId="LiveId" clId="{AF2A99F9-8AD4-3644-94B0-74AB891B80BB}" dt="2021-01-18T17:05:40.921" v="24746" actId="20577"/>
          <ac:spMkLst>
            <pc:docMk/>
            <pc:sldMk cId="1587034705" sldId="563"/>
            <ac:spMk id="2" creationId="{9C499ED8-18D1-E942-8557-969449808E76}"/>
          </ac:spMkLst>
        </pc:spChg>
        <pc:spChg chg="add mod">
          <ac:chgData name="Nane Kratzke" userId="971be13ff4ee5ef6" providerId="LiveId" clId="{AF2A99F9-8AD4-3644-94B0-74AB891B80BB}" dt="2021-01-18T18:47:29.745" v="25734" actId="14100"/>
          <ac:spMkLst>
            <pc:docMk/>
            <pc:sldMk cId="1587034705" sldId="563"/>
            <ac:spMk id="4" creationId="{B3118DF7-D27D-1A4D-B00B-F895DDD10C59}"/>
          </ac:spMkLst>
        </pc:spChg>
        <pc:spChg chg="add mod">
          <ac:chgData name="Nane Kratzke" userId="971be13ff4ee5ef6" providerId="LiveId" clId="{AF2A99F9-8AD4-3644-94B0-74AB891B80BB}" dt="2021-01-18T18:47:18.749" v="25731" actId="1076"/>
          <ac:spMkLst>
            <pc:docMk/>
            <pc:sldMk cId="1587034705" sldId="563"/>
            <ac:spMk id="5" creationId="{AD402843-F6C2-4147-A633-C8EE2DB781B6}"/>
          </ac:spMkLst>
        </pc:spChg>
        <pc:spChg chg="mod">
          <ac:chgData name="Nane Kratzke" userId="971be13ff4ee5ef6" providerId="LiveId" clId="{AF2A99F9-8AD4-3644-94B0-74AB891B80BB}" dt="2021-01-18T17:06:49.080" v="24835" actId="20577"/>
          <ac:spMkLst>
            <pc:docMk/>
            <pc:sldMk cId="1587034705" sldId="563"/>
            <ac:spMk id="10" creationId="{64669592-C4EE-DB4B-A88C-C6A79EE0FE69}"/>
          </ac:spMkLst>
        </pc:spChg>
        <pc:spChg chg="del">
          <ac:chgData name="Nane Kratzke" userId="971be13ff4ee5ef6" providerId="LiveId" clId="{AF2A99F9-8AD4-3644-94B0-74AB891B80BB}" dt="2021-01-18T18:46:12.563" v="25706" actId="478"/>
          <ac:spMkLst>
            <pc:docMk/>
            <pc:sldMk cId="1587034705" sldId="563"/>
            <ac:spMk id="24" creationId="{DB9A78C6-42BA-CC40-A20F-ACADFC18BE98}"/>
          </ac:spMkLst>
        </pc:spChg>
        <pc:picChg chg="add mod">
          <ac:chgData name="Nane Kratzke" userId="971be13ff4ee5ef6" providerId="LiveId" clId="{AF2A99F9-8AD4-3644-94B0-74AB891B80BB}" dt="2021-01-18T18:54:27.927" v="25751" actId="1076"/>
          <ac:picMkLst>
            <pc:docMk/>
            <pc:sldMk cId="1587034705" sldId="563"/>
            <ac:picMk id="6" creationId="{37BAD192-EC46-744B-8C12-E7741A8B30CB}"/>
          </ac:picMkLst>
        </pc:picChg>
        <pc:picChg chg="add mod">
          <ac:chgData name="Nane Kratzke" userId="971be13ff4ee5ef6" providerId="LiveId" clId="{AF2A99F9-8AD4-3644-94B0-74AB891B80BB}" dt="2021-01-18T18:54:29.930" v="25752" actId="1076"/>
          <ac:picMkLst>
            <pc:docMk/>
            <pc:sldMk cId="1587034705" sldId="563"/>
            <ac:picMk id="7" creationId="{D9461F8F-317E-2E49-A653-1D2EC287B752}"/>
          </ac:picMkLst>
        </pc:picChg>
      </pc:sldChg>
      <pc:sldChg chg="addSp delSp modSp add mod">
        <pc:chgData name="Nane Kratzke" userId="971be13ff4ee5ef6" providerId="LiveId" clId="{AF2A99F9-8AD4-3644-94B0-74AB891B80BB}" dt="2021-01-19T09:47:33.598" v="26071" actId="1076"/>
        <pc:sldMkLst>
          <pc:docMk/>
          <pc:sldMk cId="1566260272" sldId="564"/>
        </pc:sldMkLst>
        <pc:spChg chg="mod">
          <ac:chgData name="Nane Kratzke" userId="971be13ff4ee5ef6" providerId="LiveId" clId="{AF2A99F9-8AD4-3644-94B0-74AB891B80BB}" dt="2021-01-18T17:07:18.032" v="24859" actId="20577"/>
          <ac:spMkLst>
            <pc:docMk/>
            <pc:sldMk cId="1566260272" sldId="564"/>
            <ac:spMk id="10" creationId="{64669592-C4EE-DB4B-A88C-C6A79EE0FE69}"/>
          </ac:spMkLst>
        </pc:spChg>
        <pc:spChg chg="mod">
          <ac:chgData name="Nane Kratzke" userId="971be13ff4ee5ef6" providerId="LiveId" clId="{AF2A99F9-8AD4-3644-94B0-74AB891B80BB}" dt="2021-01-19T09:47:33.598" v="26071" actId="1076"/>
          <ac:spMkLst>
            <pc:docMk/>
            <pc:sldMk cId="1566260272" sldId="564"/>
            <ac:spMk id="24" creationId="{DB9A78C6-42BA-CC40-A20F-ACADFC18BE98}"/>
          </ac:spMkLst>
        </pc:spChg>
        <pc:picChg chg="add mod">
          <ac:chgData name="Nane Kratzke" userId="971be13ff4ee5ef6" providerId="LiveId" clId="{AF2A99F9-8AD4-3644-94B0-74AB891B80BB}" dt="2021-01-19T09:47:33.598" v="26071" actId="1076"/>
          <ac:picMkLst>
            <pc:docMk/>
            <pc:sldMk cId="1566260272" sldId="564"/>
            <ac:picMk id="4" creationId="{E7CFFBE9-26D2-AB48-9D19-C10D897B5A65}"/>
          </ac:picMkLst>
        </pc:picChg>
        <pc:picChg chg="add del">
          <ac:chgData name="Nane Kratzke" userId="971be13ff4ee5ef6" providerId="LiveId" clId="{AF2A99F9-8AD4-3644-94B0-74AB891B80BB}" dt="2021-01-19T08:47:52.350" v="25771" actId="21"/>
          <ac:picMkLst>
            <pc:docMk/>
            <pc:sldMk cId="1566260272" sldId="564"/>
            <ac:picMk id="5" creationId="{D0792000-3239-8E42-8DB8-2BBB8EF32F05}"/>
          </ac:picMkLst>
        </pc:picChg>
      </pc:sldChg>
      <pc:sldChg chg="addSp delSp modSp add mod">
        <pc:chgData name="Nane Kratzke" userId="971be13ff4ee5ef6" providerId="LiveId" clId="{AF2A99F9-8AD4-3644-94B0-74AB891B80BB}" dt="2021-01-19T09:58:27.090" v="26136" actId="1076"/>
        <pc:sldMkLst>
          <pc:docMk/>
          <pc:sldMk cId="835258223" sldId="565"/>
        </pc:sldMkLst>
        <pc:spChg chg="mod">
          <ac:chgData name="Nane Kratzke" userId="971be13ff4ee5ef6" providerId="LiveId" clId="{AF2A99F9-8AD4-3644-94B0-74AB891B80BB}" dt="2021-01-18T17:07:25.580" v="24871" actId="20577"/>
          <ac:spMkLst>
            <pc:docMk/>
            <pc:sldMk cId="835258223" sldId="565"/>
            <ac:spMk id="10" creationId="{64669592-C4EE-DB4B-A88C-C6A79EE0FE69}"/>
          </ac:spMkLst>
        </pc:spChg>
        <pc:spChg chg="mod">
          <ac:chgData name="Nane Kratzke" userId="971be13ff4ee5ef6" providerId="LiveId" clId="{AF2A99F9-8AD4-3644-94B0-74AB891B80BB}" dt="2021-01-19T09:57:59.895" v="26134" actId="20577"/>
          <ac:spMkLst>
            <pc:docMk/>
            <pc:sldMk cId="835258223" sldId="565"/>
            <ac:spMk id="24" creationId="{DB9A78C6-42BA-CC40-A20F-ACADFC18BE98}"/>
          </ac:spMkLst>
        </pc:spChg>
        <pc:picChg chg="add del mod">
          <ac:chgData name="Nane Kratzke" userId="971be13ff4ee5ef6" providerId="LiveId" clId="{AF2A99F9-8AD4-3644-94B0-74AB891B80BB}" dt="2021-01-19T08:51:13.326" v="25777" actId="21"/>
          <ac:picMkLst>
            <pc:docMk/>
            <pc:sldMk cId="835258223" sldId="565"/>
            <ac:picMk id="4" creationId="{D46043C8-9AA2-2B4B-A9FC-4F1FFEB9E16C}"/>
          </ac:picMkLst>
        </pc:picChg>
        <pc:picChg chg="add mod">
          <ac:chgData name="Nane Kratzke" userId="971be13ff4ee5ef6" providerId="LiveId" clId="{AF2A99F9-8AD4-3644-94B0-74AB891B80BB}" dt="2021-01-19T09:58:27.090" v="26136" actId="1076"/>
          <ac:picMkLst>
            <pc:docMk/>
            <pc:sldMk cId="835258223" sldId="565"/>
            <ac:picMk id="6" creationId="{DFE4B597-65F3-9841-8605-7FB51E6EBBDD}"/>
          </ac:picMkLst>
        </pc:picChg>
      </pc:sldChg>
      <pc:sldChg chg="addSp modSp add mod">
        <pc:chgData name="Nane Kratzke" userId="971be13ff4ee5ef6" providerId="LiveId" clId="{AF2A99F9-8AD4-3644-94B0-74AB891B80BB}" dt="2021-01-19T09:13:56.170" v="25972" actId="20577"/>
        <pc:sldMkLst>
          <pc:docMk/>
          <pc:sldMk cId="3352912030" sldId="566"/>
        </pc:sldMkLst>
        <pc:spChg chg="mod">
          <ac:chgData name="Nane Kratzke" userId="971be13ff4ee5ef6" providerId="LiveId" clId="{AF2A99F9-8AD4-3644-94B0-74AB891B80BB}" dt="2021-01-18T17:07:40.970" v="24877" actId="20577"/>
          <ac:spMkLst>
            <pc:docMk/>
            <pc:sldMk cId="3352912030" sldId="566"/>
            <ac:spMk id="10" creationId="{64669592-C4EE-DB4B-A88C-C6A79EE0FE69}"/>
          </ac:spMkLst>
        </pc:spChg>
        <pc:spChg chg="mod">
          <ac:chgData name="Nane Kratzke" userId="971be13ff4ee5ef6" providerId="LiveId" clId="{AF2A99F9-8AD4-3644-94B0-74AB891B80BB}" dt="2021-01-19T09:13:56.170" v="25972" actId="20577"/>
          <ac:spMkLst>
            <pc:docMk/>
            <pc:sldMk cId="3352912030" sldId="566"/>
            <ac:spMk id="24" creationId="{DB9A78C6-42BA-CC40-A20F-ACADFC18BE98}"/>
          </ac:spMkLst>
        </pc:spChg>
        <pc:picChg chg="add mod">
          <ac:chgData name="Nane Kratzke" userId="971be13ff4ee5ef6" providerId="LiveId" clId="{AF2A99F9-8AD4-3644-94B0-74AB891B80BB}" dt="2021-01-19T09:04:12.212" v="25869" actId="1076"/>
          <ac:picMkLst>
            <pc:docMk/>
            <pc:sldMk cId="3352912030" sldId="566"/>
            <ac:picMk id="6" creationId="{CE0FFB1E-9A70-EC45-8376-824060308F00}"/>
          </ac:picMkLst>
        </pc:picChg>
      </pc:sldChg>
      <pc:sldChg chg="add">
        <pc:chgData name="Nane Kratzke" userId="971be13ff4ee5ef6" providerId="LiveId" clId="{AF2A99F9-8AD4-3644-94B0-74AB891B80BB}" dt="2021-01-19T16:39:08.549" v="27412"/>
        <pc:sldMkLst>
          <pc:docMk/>
          <pc:sldMk cId="3926060097" sldId="567"/>
        </pc:sldMkLst>
      </pc:sldChg>
      <pc:sldChg chg="addSp delSp modSp add mod">
        <pc:chgData name="Nane Kratzke" userId="971be13ff4ee5ef6" providerId="LiveId" clId="{AF2A99F9-8AD4-3644-94B0-74AB891B80BB}" dt="2021-01-22T09:47:03.278" v="29016" actId="20577"/>
        <pc:sldMkLst>
          <pc:docMk/>
          <pc:sldMk cId="3078745287" sldId="568"/>
        </pc:sldMkLst>
        <pc:spChg chg="mod">
          <ac:chgData name="Nane Kratzke" userId="971be13ff4ee5ef6" providerId="LiveId" clId="{AF2A99F9-8AD4-3644-94B0-74AB891B80BB}" dt="2021-01-19T16:39:47.477" v="27426" actId="20577"/>
          <ac:spMkLst>
            <pc:docMk/>
            <pc:sldMk cId="3078745287" sldId="568"/>
            <ac:spMk id="2" creationId="{9C499ED8-18D1-E942-8557-969449808E76}"/>
          </ac:spMkLst>
        </pc:spChg>
        <pc:spChg chg="add mod">
          <ac:chgData name="Nane Kratzke" userId="971be13ff4ee5ef6" providerId="LiveId" clId="{AF2A99F9-8AD4-3644-94B0-74AB891B80BB}" dt="2021-01-22T09:15:59.983" v="28366" actId="20577"/>
          <ac:spMkLst>
            <pc:docMk/>
            <pc:sldMk cId="3078745287" sldId="568"/>
            <ac:spMk id="4" creationId="{12569869-C012-0544-81D0-0762D551A87C}"/>
          </ac:spMkLst>
        </pc:spChg>
        <pc:spChg chg="del">
          <ac:chgData name="Nane Kratzke" userId="971be13ff4ee5ef6" providerId="LiveId" clId="{AF2A99F9-8AD4-3644-94B0-74AB891B80BB}" dt="2021-01-19T16:40:06.074" v="27442" actId="478"/>
          <ac:spMkLst>
            <pc:docMk/>
            <pc:sldMk cId="3078745287" sldId="568"/>
            <ac:spMk id="6" creationId="{684C5CB4-19DF-1A48-840A-32F6BE929764}"/>
          </ac:spMkLst>
        </pc:spChg>
        <pc:spChg chg="del">
          <ac:chgData name="Nane Kratzke" userId="971be13ff4ee5ef6" providerId="LiveId" clId="{AF2A99F9-8AD4-3644-94B0-74AB891B80BB}" dt="2021-01-19T16:39:56.376" v="27438" actId="478"/>
          <ac:spMkLst>
            <pc:docMk/>
            <pc:sldMk cId="3078745287" sldId="568"/>
            <ac:spMk id="8" creationId="{BE62F875-59F5-854E-B15A-8C28611C09EC}"/>
          </ac:spMkLst>
        </pc:spChg>
        <pc:spChg chg="del mod">
          <ac:chgData name="Nane Kratzke" userId="971be13ff4ee5ef6" providerId="LiveId" clId="{AF2A99F9-8AD4-3644-94B0-74AB891B80BB}" dt="2021-01-22T09:14:38.949" v="28352" actId="478"/>
          <ac:spMkLst>
            <pc:docMk/>
            <pc:sldMk cId="3078745287" sldId="568"/>
            <ac:spMk id="9" creationId="{414D7B1D-895A-C440-A240-39929C55593C}"/>
          </ac:spMkLst>
        </pc:spChg>
        <pc:spChg chg="mod">
          <ac:chgData name="Nane Kratzke" userId="971be13ff4ee5ef6" providerId="LiveId" clId="{AF2A99F9-8AD4-3644-94B0-74AB891B80BB}" dt="2021-01-22T09:47:03.278" v="29016" actId="20577"/>
          <ac:spMkLst>
            <pc:docMk/>
            <pc:sldMk cId="3078745287" sldId="568"/>
            <ac:spMk id="10" creationId="{64669592-C4EE-DB4B-A88C-C6A79EE0FE69}"/>
          </ac:spMkLst>
        </pc:spChg>
        <pc:spChg chg="del">
          <ac:chgData name="Nane Kratzke" userId="971be13ff4ee5ef6" providerId="LiveId" clId="{AF2A99F9-8AD4-3644-94B0-74AB891B80BB}" dt="2021-01-19T16:40:03.410" v="27441" actId="478"/>
          <ac:spMkLst>
            <pc:docMk/>
            <pc:sldMk cId="3078745287" sldId="568"/>
            <ac:spMk id="11" creationId="{18E4851F-3B59-EA46-B076-9014BDA427E3}"/>
          </ac:spMkLst>
        </pc:spChg>
        <pc:spChg chg="del">
          <ac:chgData name="Nane Kratzke" userId="971be13ff4ee5ef6" providerId="LiveId" clId="{AF2A99F9-8AD4-3644-94B0-74AB891B80BB}" dt="2021-01-19T16:40:09.013" v="27443" actId="478"/>
          <ac:spMkLst>
            <pc:docMk/>
            <pc:sldMk cId="3078745287" sldId="568"/>
            <ac:spMk id="12" creationId="{5EF3329D-7260-BE40-B5F4-1D13B475E3C8}"/>
          </ac:spMkLst>
        </pc:spChg>
        <pc:spChg chg="add mod">
          <ac:chgData name="Nane Kratzke" userId="971be13ff4ee5ef6" providerId="LiveId" clId="{AF2A99F9-8AD4-3644-94B0-74AB891B80BB}" dt="2021-01-22T09:46:45.431" v="29011" actId="20577"/>
          <ac:spMkLst>
            <pc:docMk/>
            <pc:sldMk cId="3078745287" sldId="568"/>
            <ac:spMk id="13" creationId="{40100B08-1FAD-E44F-B232-C99834236250}"/>
          </ac:spMkLst>
        </pc:spChg>
        <pc:spChg chg="add mod">
          <ac:chgData name="Nane Kratzke" userId="971be13ff4ee5ef6" providerId="LiveId" clId="{AF2A99F9-8AD4-3644-94B0-74AB891B80BB}" dt="2021-01-22T09:46:52.104" v="29012" actId="14100"/>
          <ac:spMkLst>
            <pc:docMk/>
            <pc:sldMk cId="3078745287" sldId="568"/>
            <ac:spMk id="14" creationId="{31146086-3EA6-BF42-B40E-3C8249FFDC49}"/>
          </ac:spMkLst>
        </pc:spChg>
        <pc:spChg chg="add del mod">
          <ac:chgData name="Nane Kratzke" userId="971be13ff4ee5ef6" providerId="LiveId" clId="{AF2A99F9-8AD4-3644-94B0-74AB891B80BB}" dt="2021-01-22T09:44:55.502" v="28953" actId="478"/>
          <ac:spMkLst>
            <pc:docMk/>
            <pc:sldMk cId="3078745287" sldId="568"/>
            <ac:spMk id="16" creationId="{B6F521BA-0D3A-F54E-9194-F01CEB73942F}"/>
          </ac:spMkLst>
        </pc:spChg>
        <pc:spChg chg="add del mod">
          <ac:chgData name="Nane Kratzke" userId="971be13ff4ee5ef6" providerId="LiveId" clId="{AF2A99F9-8AD4-3644-94B0-74AB891B80BB}" dt="2021-01-22T09:44:58.596" v="28955" actId="478"/>
          <ac:spMkLst>
            <pc:docMk/>
            <pc:sldMk cId="3078745287" sldId="568"/>
            <ac:spMk id="17" creationId="{2852D9E6-D102-A044-9561-520D82227226}"/>
          </ac:spMkLst>
        </pc:spChg>
        <pc:picChg chg="del">
          <ac:chgData name="Nane Kratzke" userId="971be13ff4ee5ef6" providerId="LiveId" clId="{AF2A99F9-8AD4-3644-94B0-74AB891B80BB}" dt="2021-01-19T16:40:00.910" v="27440" actId="478"/>
          <ac:picMkLst>
            <pc:docMk/>
            <pc:sldMk cId="3078745287" sldId="568"/>
            <ac:picMk id="5" creationId="{0A870C82-1A23-694A-B1FE-27DB20069E82}"/>
          </ac:picMkLst>
        </pc:picChg>
        <pc:picChg chg="del">
          <ac:chgData name="Nane Kratzke" userId="971be13ff4ee5ef6" providerId="LiveId" clId="{AF2A99F9-8AD4-3644-94B0-74AB891B80BB}" dt="2021-01-19T16:39:58.116" v="27439" actId="478"/>
          <ac:picMkLst>
            <pc:docMk/>
            <pc:sldMk cId="3078745287" sldId="568"/>
            <ac:picMk id="15" creationId="{A62E4B4F-1578-B541-83F9-FF44572743DD}"/>
          </ac:picMkLst>
        </pc:picChg>
      </pc:sldChg>
      <pc:sldChg chg="addSp modSp add mod">
        <pc:chgData name="Nane Kratzke" userId="971be13ff4ee5ef6" providerId="LiveId" clId="{AF2A99F9-8AD4-3644-94B0-74AB891B80BB}" dt="2021-01-22T11:55:03.997" v="30940" actId="1076"/>
        <pc:sldMkLst>
          <pc:docMk/>
          <pc:sldMk cId="1512363642" sldId="569"/>
        </pc:sldMkLst>
        <pc:spChg chg="mod">
          <ac:chgData name="Nane Kratzke" userId="971be13ff4ee5ef6" providerId="LiveId" clId="{AF2A99F9-8AD4-3644-94B0-74AB891B80BB}" dt="2021-01-22T11:53:58.068" v="30930" actId="20577"/>
          <ac:spMkLst>
            <pc:docMk/>
            <pc:sldMk cId="1512363642" sldId="569"/>
            <ac:spMk id="9" creationId="{414D7B1D-895A-C440-A240-39929C55593C}"/>
          </ac:spMkLst>
        </pc:spChg>
        <pc:spChg chg="mod">
          <ac:chgData name="Nane Kratzke" userId="971be13ff4ee5ef6" providerId="LiveId" clId="{AF2A99F9-8AD4-3644-94B0-74AB891B80BB}" dt="2021-01-20T08:55:07.247" v="27635" actId="20577"/>
          <ac:spMkLst>
            <pc:docMk/>
            <pc:sldMk cId="1512363642" sldId="569"/>
            <ac:spMk id="10" creationId="{64669592-C4EE-DB4B-A88C-C6A79EE0FE69}"/>
          </ac:spMkLst>
        </pc:spChg>
        <pc:picChg chg="add mod">
          <ac:chgData name="Nane Kratzke" userId="971be13ff4ee5ef6" providerId="LiveId" clId="{AF2A99F9-8AD4-3644-94B0-74AB891B80BB}" dt="2021-01-22T11:54:56.121" v="30939" actId="12788"/>
          <ac:picMkLst>
            <pc:docMk/>
            <pc:sldMk cId="1512363642" sldId="569"/>
            <ac:picMk id="4098" creationId="{527F1244-EC26-4641-9915-EEA6F14FB7BA}"/>
          </ac:picMkLst>
        </pc:picChg>
        <pc:picChg chg="add mod">
          <ac:chgData name="Nane Kratzke" userId="971be13ff4ee5ef6" providerId="LiveId" clId="{AF2A99F9-8AD4-3644-94B0-74AB891B80BB}" dt="2021-01-22T11:54:56.121" v="30939" actId="12788"/>
          <ac:picMkLst>
            <pc:docMk/>
            <pc:sldMk cId="1512363642" sldId="569"/>
            <ac:picMk id="4100" creationId="{26417365-91D7-3741-9B9C-6A7B6CE41043}"/>
          </ac:picMkLst>
        </pc:picChg>
        <pc:picChg chg="add mod">
          <ac:chgData name="Nane Kratzke" userId="971be13ff4ee5ef6" providerId="LiveId" clId="{AF2A99F9-8AD4-3644-94B0-74AB891B80BB}" dt="2021-01-22T11:54:56.121" v="30939" actId="12788"/>
          <ac:picMkLst>
            <pc:docMk/>
            <pc:sldMk cId="1512363642" sldId="569"/>
            <ac:picMk id="4102" creationId="{83F6A773-42CE-3F44-872D-BFB777C1954A}"/>
          </ac:picMkLst>
        </pc:picChg>
        <pc:picChg chg="add mod">
          <ac:chgData name="Nane Kratzke" userId="971be13ff4ee5ef6" providerId="LiveId" clId="{AF2A99F9-8AD4-3644-94B0-74AB891B80BB}" dt="2021-01-22T11:55:03.997" v="30940" actId="1076"/>
          <ac:picMkLst>
            <pc:docMk/>
            <pc:sldMk cId="1512363642" sldId="569"/>
            <ac:picMk id="4104" creationId="{34BDB847-1CA8-944D-8B79-C6C77EC60DA7}"/>
          </ac:picMkLst>
        </pc:picChg>
      </pc:sldChg>
      <pc:sldChg chg="delSp modSp add mod">
        <pc:chgData name="Nane Kratzke" userId="971be13ff4ee5ef6" providerId="LiveId" clId="{AF2A99F9-8AD4-3644-94B0-74AB891B80BB}" dt="2021-01-22T10:14:46.716" v="30560" actId="20577"/>
        <pc:sldMkLst>
          <pc:docMk/>
          <pc:sldMk cId="1323350648" sldId="570"/>
        </pc:sldMkLst>
        <pc:spChg chg="del">
          <ac:chgData name="Nane Kratzke" userId="971be13ff4ee5ef6" providerId="LiveId" clId="{AF2A99F9-8AD4-3644-94B0-74AB891B80BB}" dt="2021-01-22T09:44:38.681" v="28948" actId="478"/>
          <ac:spMkLst>
            <pc:docMk/>
            <pc:sldMk cId="1323350648" sldId="570"/>
            <ac:spMk id="4" creationId="{12569869-C012-0544-81D0-0762D551A87C}"/>
          </ac:spMkLst>
        </pc:spChg>
        <pc:spChg chg="mod">
          <ac:chgData name="Nane Kratzke" userId="971be13ff4ee5ef6" providerId="LiveId" clId="{AF2A99F9-8AD4-3644-94B0-74AB891B80BB}" dt="2021-01-22T09:47:10.996" v="29021" actId="20577"/>
          <ac:spMkLst>
            <pc:docMk/>
            <pc:sldMk cId="1323350648" sldId="570"/>
            <ac:spMk id="10" creationId="{64669592-C4EE-DB4B-A88C-C6A79EE0FE69}"/>
          </ac:spMkLst>
        </pc:spChg>
        <pc:spChg chg="del">
          <ac:chgData name="Nane Kratzke" userId="971be13ff4ee5ef6" providerId="LiveId" clId="{AF2A99F9-8AD4-3644-94B0-74AB891B80BB}" dt="2021-01-22T09:44:43.508" v="28950" actId="478"/>
          <ac:spMkLst>
            <pc:docMk/>
            <pc:sldMk cId="1323350648" sldId="570"/>
            <ac:spMk id="13" creationId="{40100B08-1FAD-E44F-B232-C99834236250}"/>
          </ac:spMkLst>
        </pc:spChg>
        <pc:spChg chg="del">
          <ac:chgData name="Nane Kratzke" userId="971be13ff4ee5ef6" providerId="LiveId" clId="{AF2A99F9-8AD4-3644-94B0-74AB891B80BB}" dt="2021-01-22T09:44:41.407" v="28949" actId="478"/>
          <ac:spMkLst>
            <pc:docMk/>
            <pc:sldMk cId="1323350648" sldId="570"/>
            <ac:spMk id="14" creationId="{31146086-3EA6-BF42-B40E-3C8249FFDC49}"/>
          </ac:spMkLst>
        </pc:spChg>
        <pc:spChg chg="mod">
          <ac:chgData name="Nane Kratzke" userId="971be13ff4ee5ef6" providerId="LiveId" clId="{AF2A99F9-8AD4-3644-94B0-74AB891B80BB}" dt="2021-01-22T10:10:39.644" v="30096" actId="14100"/>
          <ac:spMkLst>
            <pc:docMk/>
            <pc:sldMk cId="1323350648" sldId="570"/>
            <ac:spMk id="16" creationId="{B6F521BA-0D3A-F54E-9194-F01CEB73942F}"/>
          </ac:spMkLst>
        </pc:spChg>
        <pc:spChg chg="mod">
          <ac:chgData name="Nane Kratzke" userId="971be13ff4ee5ef6" providerId="LiveId" clId="{AF2A99F9-8AD4-3644-94B0-74AB891B80BB}" dt="2021-01-22T10:14:46.716" v="30560" actId="20577"/>
          <ac:spMkLst>
            <pc:docMk/>
            <pc:sldMk cId="1323350648" sldId="570"/>
            <ac:spMk id="17" creationId="{2852D9E6-D102-A044-9561-520D82227226}"/>
          </ac:spMkLst>
        </pc:spChg>
      </pc:sldChg>
      <pc:sldChg chg="delSp modSp add mod">
        <pc:chgData name="Nane Kratzke" userId="971be13ff4ee5ef6" providerId="LiveId" clId="{AF2A99F9-8AD4-3644-94B0-74AB891B80BB}" dt="2021-01-22T11:56:57.079" v="30978" actId="20577"/>
        <pc:sldMkLst>
          <pc:docMk/>
          <pc:sldMk cId="2152632834" sldId="571"/>
        </pc:sldMkLst>
        <pc:spChg chg="mod">
          <ac:chgData name="Nane Kratzke" userId="971be13ff4ee5ef6" providerId="LiveId" clId="{AF2A99F9-8AD4-3644-94B0-74AB891B80BB}" dt="2021-01-22T11:56:33.068" v="30944" actId="20577"/>
          <ac:spMkLst>
            <pc:docMk/>
            <pc:sldMk cId="2152632834" sldId="571"/>
            <ac:spMk id="9" creationId="{414D7B1D-895A-C440-A240-39929C55593C}"/>
          </ac:spMkLst>
        </pc:spChg>
        <pc:spChg chg="mod">
          <ac:chgData name="Nane Kratzke" userId="971be13ff4ee5ef6" providerId="LiveId" clId="{AF2A99F9-8AD4-3644-94B0-74AB891B80BB}" dt="2021-01-22T11:56:57.079" v="30978" actId="20577"/>
          <ac:spMkLst>
            <pc:docMk/>
            <pc:sldMk cId="2152632834" sldId="571"/>
            <ac:spMk id="10" creationId="{64669592-C4EE-DB4B-A88C-C6A79EE0FE69}"/>
          </ac:spMkLst>
        </pc:spChg>
        <pc:picChg chg="mod">
          <ac:chgData name="Nane Kratzke" userId="971be13ff4ee5ef6" providerId="LiveId" clId="{AF2A99F9-8AD4-3644-94B0-74AB891B80BB}" dt="2021-01-22T11:56:43.233" v="30948" actId="1076"/>
          <ac:picMkLst>
            <pc:docMk/>
            <pc:sldMk cId="2152632834" sldId="571"/>
            <ac:picMk id="4098" creationId="{527F1244-EC26-4641-9915-EEA6F14FB7BA}"/>
          </ac:picMkLst>
        </pc:picChg>
        <pc:picChg chg="del">
          <ac:chgData name="Nane Kratzke" userId="971be13ff4ee5ef6" providerId="LiveId" clId="{AF2A99F9-8AD4-3644-94B0-74AB891B80BB}" dt="2021-01-22T11:56:35.820" v="30945" actId="478"/>
          <ac:picMkLst>
            <pc:docMk/>
            <pc:sldMk cId="2152632834" sldId="571"/>
            <ac:picMk id="4100" creationId="{26417365-91D7-3741-9B9C-6A7B6CE41043}"/>
          </ac:picMkLst>
        </pc:picChg>
        <pc:picChg chg="del">
          <ac:chgData name="Nane Kratzke" userId="971be13ff4ee5ef6" providerId="LiveId" clId="{AF2A99F9-8AD4-3644-94B0-74AB891B80BB}" dt="2021-01-22T11:56:35.820" v="30945" actId="478"/>
          <ac:picMkLst>
            <pc:docMk/>
            <pc:sldMk cId="2152632834" sldId="571"/>
            <ac:picMk id="4102" creationId="{83F6A773-42CE-3F44-872D-BFB777C1954A}"/>
          </ac:picMkLst>
        </pc:picChg>
        <pc:picChg chg="del">
          <ac:chgData name="Nane Kratzke" userId="971be13ff4ee5ef6" providerId="LiveId" clId="{AF2A99F9-8AD4-3644-94B0-74AB891B80BB}" dt="2021-01-22T11:56:35.820" v="30945" actId="478"/>
          <ac:picMkLst>
            <pc:docMk/>
            <pc:sldMk cId="2152632834" sldId="571"/>
            <ac:picMk id="4104" creationId="{34BDB847-1CA8-944D-8B79-C6C77EC60DA7}"/>
          </ac:picMkLst>
        </pc:picChg>
      </pc:sldChg>
      <pc:sldChg chg="delSp modSp add mod ord">
        <pc:chgData name="Nane Kratzke" userId="971be13ff4ee5ef6" providerId="LiveId" clId="{AF2A99F9-8AD4-3644-94B0-74AB891B80BB}" dt="2021-01-22T11:58:21.944" v="30994" actId="478"/>
        <pc:sldMkLst>
          <pc:docMk/>
          <pc:sldMk cId="1802783801" sldId="572"/>
        </pc:sldMkLst>
        <pc:spChg chg="mod">
          <ac:chgData name="Nane Kratzke" userId="971be13ff4ee5ef6" providerId="LiveId" clId="{AF2A99F9-8AD4-3644-94B0-74AB891B80BB}" dt="2021-01-22T11:58:07.702" v="30986" actId="20577"/>
          <ac:spMkLst>
            <pc:docMk/>
            <pc:sldMk cId="1802783801" sldId="572"/>
            <ac:spMk id="9" creationId="{414D7B1D-895A-C440-A240-39929C55593C}"/>
          </ac:spMkLst>
        </pc:spChg>
        <pc:spChg chg="mod">
          <ac:chgData name="Nane Kratzke" userId="971be13ff4ee5ef6" providerId="LiveId" clId="{AF2A99F9-8AD4-3644-94B0-74AB891B80BB}" dt="2021-01-22T11:57:54.538" v="30981"/>
          <ac:spMkLst>
            <pc:docMk/>
            <pc:sldMk cId="1802783801" sldId="572"/>
            <ac:spMk id="10" creationId="{64669592-C4EE-DB4B-A88C-C6A79EE0FE69}"/>
          </ac:spMkLst>
        </pc:spChg>
        <pc:picChg chg="del">
          <ac:chgData name="Nane Kratzke" userId="971be13ff4ee5ef6" providerId="LiveId" clId="{AF2A99F9-8AD4-3644-94B0-74AB891B80BB}" dt="2021-01-22T11:58:10.086" v="30987" actId="478"/>
          <ac:picMkLst>
            <pc:docMk/>
            <pc:sldMk cId="1802783801" sldId="572"/>
            <ac:picMk id="4098" creationId="{527F1244-EC26-4641-9915-EEA6F14FB7BA}"/>
          </ac:picMkLst>
        </pc:picChg>
        <pc:picChg chg="mod">
          <ac:chgData name="Nane Kratzke" userId="971be13ff4ee5ef6" providerId="LiveId" clId="{AF2A99F9-8AD4-3644-94B0-74AB891B80BB}" dt="2021-01-22T11:58:18.038" v="30992" actId="1076"/>
          <ac:picMkLst>
            <pc:docMk/>
            <pc:sldMk cId="1802783801" sldId="572"/>
            <ac:picMk id="4100" creationId="{26417365-91D7-3741-9B9C-6A7B6CE41043}"/>
          </ac:picMkLst>
        </pc:picChg>
        <pc:picChg chg="del">
          <ac:chgData name="Nane Kratzke" userId="971be13ff4ee5ef6" providerId="LiveId" clId="{AF2A99F9-8AD4-3644-94B0-74AB891B80BB}" dt="2021-01-22T11:58:19.843" v="30993" actId="478"/>
          <ac:picMkLst>
            <pc:docMk/>
            <pc:sldMk cId="1802783801" sldId="572"/>
            <ac:picMk id="4102" creationId="{83F6A773-42CE-3F44-872D-BFB777C1954A}"/>
          </ac:picMkLst>
        </pc:picChg>
        <pc:picChg chg="del">
          <ac:chgData name="Nane Kratzke" userId="971be13ff4ee5ef6" providerId="LiveId" clId="{AF2A99F9-8AD4-3644-94B0-74AB891B80BB}" dt="2021-01-22T11:58:21.944" v="30994" actId="478"/>
          <ac:picMkLst>
            <pc:docMk/>
            <pc:sldMk cId="1802783801" sldId="572"/>
            <ac:picMk id="4104" creationId="{34BDB847-1CA8-944D-8B79-C6C77EC60DA7}"/>
          </ac:picMkLst>
        </pc:picChg>
      </pc:sldChg>
      <pc:sldChg chg="delSp modSp add mod">
        <pc:chgData name="Nane Kratzke" userId="971be13ff4ee5ef6" providerId="LiveId" clId="{AF2A99F9-8AD4-3644-94B0-74AB891B80BB}" dt="2021-01-22T11:59:10.947" v="31009" actId="478"/>
        <pc:sldMkLst>
          <pc:docMk/>
          <pc:sldMk cId="359148935" sldId="573"/>
        </pc:sldMkLst>
        <pc:spChg chg="mod">
          <ac:chgData name="Nane Kratzke" userId="971be13ff4ee5ef6" providerId="LiveId" clId="{AF2A99F9-8AD4-3644-94B0-74AB891B80BB}" dt="2021-01-22T11:58:59.026" v="31003" actId="20577"/>
          <ac:spMkLst>
            <pc:docMk/>
            <pc:sldMk cId="359148935" sldId="573"/>
            <ac:spMk id="9" creationId="{414D7B1D-895A-C440-A240-39929C55593C}"/>
          </ac:spMkLst>
        </pc:spChg>
        <pc:spChg chg="mod">
          <ac:chgData name="Nane Kratzke" userId="971be13ff4ee5ef6" providerId="LiveId" clId="{AF2A99F9-8AD4-3644-94B0-74AB891B80BB}" dt="2021-01-22T11:58:44.691" v="31000" actId="5793"/>
          <ac:spMkLst>
            <pc:docMk/>
            <pc:sldMk cId="359148935" sldId="573"/>
            <ac:spMk id="10" creationId="{64669592-C4EE-DB4B-A88C-C6A79EE0FE69}"/>
          </ac:spMkLst>
        </pc:spChg>
        <pc:picChg chg="del">
          <ac:chgData name="Nane Kratzke" userId="971be13ff4ee5ef6" providerId="LiveId" clId="{AF2A99F9-8AD4-3644-94B0-74AB891B80BB}" dt="2021-01-22T11:58:55.714" v="31002" actId="478"/>
          <ac:picMkLst>
            <pc:docMk/>
            <pc:sldMk cId="359148935" sldId="573"/>
            <ac:picMk id="4098" creationId="{527F1244-EC26-4641-9915-EEA6F14FB7BA}"/>
          </ac:picMkLst>
        </pc:picChg>
        <pc:picChg chg="del">
          <ac:chgData name="Nane Kratzke" userId="971be13ff4ee5ef6" providerId="LiveId" clId="{AF2A99F9-8AD4-3644-94B0-74AB891B80BB}" dt="2021-01-22T11:58:54.051" v="31001" actId="478"/>
          <ac:picMkLst>
            <pc:docMk/>
            <pc:sldMk cId="359148935" sldId="573"/>
            <ac:picMk id="4100" creationId="{26417365-91D7-3741-9B9C-6A7B6CE41043}"/>
          </ac:picMkLst>
        </pc:picChg>
        <pc:picChg chg="mod">
          <ac:chgData name="Nane Kratzke" userId="971be13ff4ee5ef6" providerId="LiveId" clId="{AF2A99F9-8AD4-3644-94B0-74AB891B80BB}" dt="2021-01-22T11:59:09.035" v="31008" actId="1076"/>
          <ac:picMkLst>
            <pc:docMk/>
            <pc:sldMk cId="359148935" sldId="573"/>
            <ac:picMk id="4102" creationId="{83F6A773-42CE-3F44-872D-BFB777C1954A}"/>
          </ac:picMkLst>
        </pc:picChg>
        <pc:picChg chg="del">
          <ac:chgData name="Nane Kratzke" userId="971be13ff4ee5ef6" providerId="LiveId" clId="{AF2A99F9-8AD4-3644-94B0-74AB891B80BB}" dt="2021-01-22T11:59:10.947" v="31009" actId="478"/>
          <ac:picMkLst>
            <pc:docMk/>
            <pc:sldMk cId="359148935" sldId="573"/>
            <ac:picMk id="4104" creationId="{34BDB847-1CA8-944D-8B79-C6C77EC60DA7}"/>
          </ac:picMkLst>
        </pc:picChg>
      </pc:sldChg>
      <pc:sldChg chg="addSp delSp modSp add mod">
        <pc:chgData name="Nane Kratzke" userId="971be13ff4ee5ef6" providerId="LiveId" clId="{AF2A99F9-8AD4-3644-94B0-74AB891B80BB}" dt="2021-01-22T12:50:13.536" v="31740" actId="20577"/>
        <pc:sldMkLst>
          <pc:docMk/>
          <pc:sldMk cId="2120319519" sldId="574"/>
        </pc:sldMkLst>
        <pc:spChg chg="mod">
          <ac:chgData name="Nane Kratzke" userId="971be13ff4ee5ef6" providerId="LiveId" clId="{AF2A99F9-8AD4-3644-94B0-74AB891B80BB}" dt="2021-01-22T12:50:13.536" v="31740" actId="20577"/>
          <ac:spMkLst>
            <pc:docMk/>
            <pc:sldMk cId="2120319519" sldId="574"/>
            <ac:spMk id="9" creationId="{414D7B1D-895A-C440-A240-39929C55593C}"/>
          </ac:spMkLst>
        </pc:spChg>
        <pc:spChg chg="mod">
          <ac:chgData name="Nane Kratzke" userId="971be13ff4ee5ef6" providerId="LiveId" clId="{AF2A99F9-8AD4-3644-94B0-74AB891B80BB}" dt="2021-01-22T12:47:36.781" v="31701" actId="20577"/>
          <ac:spMkLst>
            <pc:docMk/>
            <pc:sldMk cId="2120319519" sldId="574"/>
            <ac:spMk id="10" creationId="{64669592-C4EE-DB4B-A88C-C6A79EE0FE69}"/>
          </ac:spMkLst>
        </pc:spChg>
        <pc:picChg chg="add mod">
          <ac:chgData name="Nane Kratzke" userId="971be13ff4ee5ef6" providerId="LiveId" clId="{AF2A99F9-8AD4-3644-94B0-74AB891B80BB}" dt="2021-01-22T12:49:16.498" v="31730" actId="1076"/>
          <ac:picMkLst>
            <pc:docMk/>
            <pc:sldMk cId="2120319519" sldId="574"/>
            <ac:picMk id="11" creationId="{6ADACB65-2584-0142-A226-06E3CC0862A4}"/>
          </ac:picMkLst>
        </pc:picChg>
        <pc:picChg chg="del">
          <ac:chgData name="Nane Kratzke" userId="971be13ff4ee5ef6" providerId="LiveId" clId="{AF2A99F9-8AD4-3644-94B0-74AB891B80BB}" dt="2021-01-22T12:00:09.080" v="31015" actId="478"/>
          <ac:picMkLst>
            <pc:docMk/>
            <pc:sldMk cId="2120319519" sldId="574"/>
            <ac:picMk id="4098" creationId="{527F1244-EC26-4641-9915-EEA6F14FB7BA}"/>
          </ac:picMkLst>
        </pc:picChg>
        <pc:picChg chg="del">
          <ac:chgData name="Nane Kratzke" userId="971be13ff4ee5ef6" providerId="LiveId" clId="{AF2A99F9-8AD4-3644-94B0-74AB891B80BB}" dt="2021-01-22T12:00:09.080" v="31015" actId="478"/>
          <ac:picMkLst>
            <pc:docMk/>
            <pc:sldMk cId="2120319519" sldId="574"/>
            <ac:picMk id="4100" creationId="{26417365-91D7-3741-9B9C-6A7B6CE41043}"/>
          </ac:picMkLst>
        </pc:picChg>
        <pc:picChg chg="del">
          <ac:chgData name="Nane Kratzke" userId="971be13ff4ee5ef6" providerId="LiveId" clId="{AF2A99F9-8AD4-3644-94B0-74AB891B80BB}" dt="2021-01-22T12:00:09.080" v="31015" actId="478"/>
          <ac:picMkLst>
            <pc:docMk/>
            <pc:sldMk cId="2120319519" sldId="574"/>
            <ac:picMk id="4102" creationId="{83F6A773-42CE-3F44-872D-BFB777C1954A}"/>
          </ac:picMkLst>
        </pc:picChg>
        <pc:picChg chg="del mod">
          <ac:chgData name="Nane Kratzke" userId="971be13ff4ee5ef6" providerId="LiveId" clId="{AF2A99F9-8AD4-3644-94B0-74AB891B80BB}" dt="2021-01-22T12:48:11.766" v="31721" actId="478"/>
          <ac:picMkLst>
            <pc:docMk/>
            <pc:sldMk cId="2120319519" sldId="574"/>
            <ac:picMk id="4104" creationId="{34BDB847-1CA8-944D-8B79-C6C77EC60DA7}"/>
          </ac:picMkLst>
        </pc:picChg>
        <pc:picChg chg="add mod">
          <ac:chgData name="Nane Kratzke" userId="971be13ff4ee5ef6" providerId="LiveId" clId="{AF2A99F9-8AD4-3644-94B0-74AB891B80BB}" dt="2021-01-22T12:49:03.988" v="31728" actId="1076"/>
          <ac:picMkLst>
            <pc:docMk/>
            <pc:sldMk cId="2120319519" sldId="574"/>
            <ac:picMk id="8194" creationId="{5195C3D4-BD3A-B44D-8091-492E1E466B96}"/>
          </ac:picMkLst>
        </pc:picChg>
      </pc:sldChg>
      <pc:sldChg chg="delSp modSp add mod">
        <pc:chgData name="Nane Kratzke" userId="971be13ff4ee5ef6" providerId="LiveId" clId="{AF2A99F9-8AD4-3644-94B0-74AB891B80BB}" dt="2021-01-22T12:46:56.459" v="31691" actId="207"/>
        <pc:sldMkLst>
          <pc:docMk/>
          <pc:sldMk cId="724328440" sldId="575"/>
        </pc:sldMkLst>
        <pc:spChg chg="mod">
          <ac:chgData name="Nane Kratzke" userId="971be13ff4ee5ef6" providerId="LiveId" clId="{AF2A99F9-8AD4-3644-94B0-74AB891B80BB}" dt="2021-01-22T12:46:56.459" v="31691" actId="207"/>
          <ac:spMkLst>
            <pc:docMk/>
            <pc:sldMk cId="724328440" sldId="575"/>
            <ac:spMk id="9" creationId="{414D7B1D-895A-C440-A240-39929C55593C}"/>
          </ac:spMkLst>
        </pc:spChg>
        <pc:spChg chg="mod">
          <ac:chgData name="Nane Kratzke" userId="971be13ff4ee5ef6" providerId="LiveId" clId="{AF2A99F9-8AD4-3644-94B0-74AB891B80BB}" dt="2021-01-22T12:38:45.720" v="31479" actId="20577"/>
          <ac:spMkLst>
            <pc:docMk/>
            <pc:sldMk cId="724328440" sldId="575"/>
            <ac:spMk id="10" creationId="{64669592-C4EE-DB4B-A88C-C6A79EE0FE69}"/>
          </ac:spMkLst>
        </pc:spChg>
        <pc:picChg chg="mod">
          <ac:chgData name="Nane Kratzke" userId="971be13ff4ee5ef6" providerId="LiveId" clId="{AF2A99F9-8AD4-3644-94B0-74AB891B80BB}" dt="2021-01-22T12:38:55.800" v="31481" actId="1076"/>
          <ac:picMkLst>
            <pc:docMk/>
            <pc:sldMk cId="724328440" sldId="575"/>
            <ac:picMk id="4104" creationId="{34BDB847-1CA8-944D-8B79-C6C77EC60DA7}"/>
          </ac:picMkLst>
        </pc:picChg>
        <pc:picChg chg="del">
          <ac:chgData name="Nane Kratzke" userId="971be13ff4ee5ef6" providerId="LiveId" clId="{AF2A99F9-8AD4-3644-94B0-74AB891B80BB}" dt="2021-01-22T12:38:52.245" v="31480" actId="478"/>
          <ac:picMkLst>
            <pc:docMk/>
            <pc:sldMk cId="724328440" sldId="575"/>
            <ac:picMk id="8194" creationId="{5195C3D4-BD3A-B44D-8091-492E1E466B96}"/>
          </ac:picMkLst>
        </pc:picChg>
      </pc:sldChg>
      <pc:sldChg chg="addSp modSp add mod">
        <pc:chgData name="Nane Kratzke" userId="971be13ff4ee5ef6" providerId="LiveId" clId="{AF2A99F9-8AD4-3644-94B0-74AB891B80BB}" dt="2021-01-22T13:45:07.550" v="32113" actId="1076"/>
        <pc:sldMkLst>
          <pc:docMk/>
          <pc:sldMk cId="491379466" sldId="576"/>
        </pc:sldMkLst>
        <pc:spChg chg="mod">
          <ac:chgData name="Nane Kratzke" userId="971be13ff4ee5ef6" providerId="LiveId" clId="{AF2A99F9-8AD4-3644-94B0-74AB891B80BB}" dt="2021-01-22T13:44:40.560" v="32112" actId="113"/>
          <ac:spMkLst>
            <pc:docMk/>
            <pc:sldMk cId="491379466" sldId="576"/>
            <ac:spMk id="9" creationId="{414D7B1D-895A-C440-A240-39929C55593C}"/>
          </ac:spMkLst>
        </pc:spChg>
        <pc:spChg chg="mod">
          <ac:chgData name="Nane Kratzke" userId="971be13ff4ee5ef6" providerId="LiveId" clId="{AF2A99F9-8AD4-3644-94B0-74AB891B80BB}" dt="2021-01-22T13:37:49.866" v="31773" actId="20577"/>
          <ac:spMkLst>
            <pc:docMk/>
            <pc:sldMk cId="491379466" sldId="576"/>
            <ac:spMk id="10" creationId="{64669592-C4EE-DB4B-A88C-C6A79EE0FE69}"/>
          </ac:spMkLst>
        </pc:spChg>
        <pc:picChg chg="add mod">
          <ac:chgData name="Nane Kratzke" userId="971be13ff4ee5ef6" providerId="LiveId" clId="{AF2A99F9-8AD4-3644-94B0-74AB891B80BB}" dt="2021-01-22T13:45:07.550" v="32113" actId="1076"/>
          <ac:picMkLst>
            <pc:docMk/>
            <pc:sldMk cId="491379466" sldId="576"/>
            <ac:picMk id="7" creationId="{6889D856-F008-A244-AD1B-E9AEEE1300E3}"/>
          </ac:picMkLst>
        </pc:picChg>
      </pc:sldChg>
      <pc:sldChg chg="delSp modSp add mod">
        <pc:chgData name="Nane Kratzke" userId="971be13ff4ee5ef6" providerId="LiveId" clId="{AF2A99F9-8AD4-3644-94B0-74AB891B80BB}" dt="2021-01-22T13:54:21.223" v="32511" actId="20577"/>
        <pc:sldMkLst>
          <pc:docMk/>
          <pc:sldMk cId="3267778514" sldId="577"/>
        </pc:sldMkLst>
        <pc:spChg chg="mod">
          <ac:chgData name="Nane Kratzke" userId="971be13ff4ee5ef6" providerId="LiveId" clId="{AF2A99F9-8AD4-3644-94B0-74AB891B80BB}" dt="2021-01-22T13:53:56.508" v="32452" actId="20577"/>
          <ac:spMkLst>
            <pc:docMk/>
            <pc:sldMk cId="3267778514" sldId="577"/>
            <ac:spMk id="9" creationId="{414D7B1D-895A-C440-A240-39929C55593C}"/>
          </ac:spMkLst>
        </pc:spChg>
        <pc:spChg chg="mod">
          <ac:chgData name="Nane Kratzke" userId="971be13ff4ee5ef6" providerId="LiveId" clId="{AF2A99F9-8AD4-3644-94B0-74AB891B80BB}" dt="2021-01-22T13:54:21.223" v="32511" actId="20577"/>
          <ac:spMkLst>
            <pc:docMk/>
            <pc:sldMk cId="3267778514" sldId="577"/>
            <ac:spMk id="10" creationId="{64669592-C4EE-DB4B-A88C-C6A79EE0FE69}"/>
          </ac:spMkLst>
        </pc:spChg>
        <pc:picChg chg="del">
          <ac:chgData name="Nane Kratzke" userId="971be13ff4ee5ef6" providerId="LiveId" clId="{AF2A99F9-8AD4-3644-94B0-74AB891B80BB}" dt="2021-01-22T13:47:38.034" v="32176" actId="478"/>
          <ac:picMkLst>
            <pc:docMk/>
            <pc:sldMk cId="3267778514" sldId="577"/>
            <ac:picMk id="7" creationId="{6889D856-F008-A244-AD1B-E9AEEE1300E3}"/>
          </ac:picMkLst>
        </pc:picChg>
        <pc:picChg chg="del">
          <ac:chgData name="Nane Kratzke" userId="971be13ff4ee5ef6" providerId="LiveId" clId="{AF2A99F9-8AD4-3644-94B0-74AB891B80BB}" dt="2021-01-22T13:47:42.489" v="32177" actId="478"/>
          <ac:picMkLst>
            <pc:docMk/>
            <pc:sldMk cId="3267778514" sldId="577"/>
            <ac:picMk id="4104" creationId="{34BDB847-1CA8-944D-8B79-C6C77EC60DA7}"/>
          </ac:picMkLst>
        </pc:picChg>
      </pc:sldChg>
      <pc:sldChg chg="modSp add mod">
        <pc:chgData name="Nane Kratzke" userId="971be13ff4ee5ef6" providerId="LiveId" clId="{AF2A99F9-8AD4-3644-94B0-74AB891B80BB}" dt="2021-01-22T13:52:42.223" v="32387" actId="14100"/>
        <pc:sldMkLst>
          <pc:docMk/>
          <pc:sldMk cId="3111404414" sldId="578"/>
        </pc:sldMkLst>
        <pc:spChg chg="mod">
          <ac:chgData name="Nane Kratzke" userId="971be13ff4ee5ef6" providerId="LiveId" clId="{AF2A99F9-8AD4-3644-94B0-74AB891B80BB}" dt="2021-01-22T13:52:42.223" v="32387" actId="14100"/>
          <ac:spMkLst>
            <pc:docMk/>
            <pc:sldMk cId="3111404414" sldId="578"/>
            <ac:spMk id="9" creationId="{414D7B1D-895A-C440-A240-39929C55593C}"/>
          </ac:spMkLst>
        </pc:spChg>
        <pc:spChg chg="mod">
          <ac:chgData name="Nane Kratzke" userId="971be13ff4ee5ef6" providerId="LiveId" clId="{AF2A99F9-8AD4-3644-94B0-74AB891B80BB}" dt="2021-01-22T13:48:42.293" v="32183" actId="20577"/>
          <ac:spMkLst>
            <pc:docMk/>
            <pc:sldMk cId="3111404414" sldId="578"/>
            <ac:spMk id="10" creationId="{64669592-C4EE-DB4B-A88C-C6A79EE0FE69}"/>
          </ac:spMkLst>
        </pc:spChg>
      </pc:sldChg>
    </pc:docChg>
  </pc:docChgLst>
  <pc:docChgLst>
    <pc:chgData name="Nane Kratzke" userId="971be13ff4ee5ef6" providerId="LiveId" clId="{5A017E65-2136-D74B-A972-2BD2BA15D8E2}"/>
    <pc:docChg chg="custSel addSld delSld modSld">
      <pc:chgData name="Nane Kratzke" userId="971be13ff4ee5ef6" providerId="LiveId" clId="{5A017E65-2136-D74B-A972-2BD2BA15D8E2}" dt="2023-12-11T13:18:51.324" v="13" actId="478"/>
      <pc:docMkLst>
        <pc:docMk/>
      </pc:docMkLst>
      <pc:sldChg chg="delSp mod">
        <pc:chgData name="Nane Kratzke" userId="971be13ff4ee5ef6" providerId="LiveId" clId="{5A017E65-2136-D74B-A972-2BD2BA15D8E2}" dt="2023-12-11T13:18:51.324" v="13" actId="478"/>
        <pc:sldMkLst>
          <pc:docMk/>
          <pc:sldMk cId="3296102058" sldId="545"/>
        </pc:sldMkLst>
        <pc:inkChg chg="del">
          <ac:chgData name="Nane Kratzke" userId="971be13ff4ee5ef6" providerId="LiveId" clId="{5A017E65-2136-D74B-A972-2BD2BA15D8E2}" dt="2023-12-11T13:18:47.296" v="10" actId="478"/>
          <ac:inkMkLst>
            <pc:docMk/>
            <pc:sldMk cId="3296102058" sldId="545"/>
            <ac:inkMk id="11" creationId="{B77476C1-8C35-2014-7700-0550DF66237E}"/>
          </ac:inkMkLst>
        </pc:inkChg>
        <pc:inkChg chg="del">
          <ac:chgData name="Nane Kratzke" userId="971be13ff4ee5ef6" providerId="LiveId" clId="{5A017E65-2136-D74B-A972-2BD2BA15D8E2}" dt="2023-12-11T13:18:48.421" v="11" actId="478"/>
          <ac:inkMkLst>
            <pc:docMk/>
            <pc:sldMk cId="3296102058" sldId="545"/>
            <ac:inkMk id="12" creationId="{0141BD4D-04C7-22B3-3737-5779CD92C0AE}"/>
          </ac:inkMkLst>
        </pc:inkChg>
        <pc:inkChg chg="del">
          <ac:chgData name="Nane Kratzke" userId="971be13ff4ee5ef6" providerId="LiveId" clId="{5A017E65-2136-D74B-A972-2BD2BA15D8E2}" dt="2023-12-11T13:18:37.217" v="2" actId="478"/>
          <ac:inkMkLst>
            <pc:docMk/>
            <pc:sldMk cId="3296102058" sldId="545"/>
            <ac:inkMk id="13" creationId="{656A934F-4355-D375-7813-B69899604E45}"/>
          </ac:inkMkLst>
        </pc:inkChg>
        <pc:inkChg chg="del">
          <ac:chgData name="Nane Kratzke" userId="971be13ff4ee5ef6" providerId="LiveId" clId="{5A017E65-2136-D74B-A972-2BD2BA15D8E2}" dt="2023-12-11T13:18:51.324" v="13" actId="478"/>
          <ac:inkMkLst>
            <pc:docMk/>
            <pc:sldMk cId="3296102058" sldId="545"/>
            <ac:inkMk id="14" creationId="{BDE87E0C-F81B-4EA7-24DA-9328ADDE3F4E}"/>
          </ac:inkMkLst>
        </pc:inkChg>
        <pc:inkChg chg="del">
          <ac:chgData name="Nane Kratzke" userId="971be13ff4ee5ef6" providerId="LiveId" clId="{5A017E65-2136-D74B-A972-2BD2BA15D8E2}" dt="2023-12-11T13:18:46.037" v="9" actId="478"/>
          <ac:inkMkLst>
            <pc:docMk/>
            <pc:sldMk cId="3296102058" sldId="545"/>
            <ac:inkMk id="15" creationId="{BE064D81-D223-CFE0-5BEC-E1BDEFC1EAB3}"/>
          </ac:inkMkLst>
        </pc:inkChg>
        <pc:inkChg chg="del">
          <ac:chgData name="Nane Kratzke" userId="971be13ff4ee5ef6" providerId="LiveId" clId="{5A017E65-2136-D74B-A972-2BD2BA15D8E2}" dt="2023-12-11T13:18:44.641" v="8" actId="478"/>
          <ac:inkMkLst>
            <pc:docMk/>
            <pc:sldMk cId="3296102058" sldId="545"/>
            <ac:inkMk id="16" creationId="{59DA6BD3-1EF2-9FCD-1C18-164F408E7396}"/>
          </ac:inkMkLst>
        </pc:inkChg>
        <pc:inkChg chg="del">
          <ac:chgData name="Nane Kratzke" userId="971be13ff4ee5ef6" providerId="LiveId" clId="{5A017E65-2136-D74B-A972-2BD2BA15D8E2}" dt="2023-12-11T13:18:49.118" v="12" actId="478"/>
          <ac:inkMkLst>
            <pc:docMk/>
            <pc:sldMk cId="3296102058" sldId="545"/>
            <ac:inkMk id="17" creationId="{EC4ED87B-046A-BB11-2CF0-B8FA3274051E}"/>
          </ac:inkMkLst>
        </pc:inkChg>
        <pc:inkChg chg="del">
          <ac:chgData name="Nane Kratzke" userId="971be13ff4ee5ef6" providerId="LiveId" clId="{5A017E65-2136-D74B-A972-2BD2BA15D8E2}" dt="2023-12-11T13:18:41.266" v="5" actId="478"/>
          <ac:inkMkLst>
            <pc:docMk/>
            <pc:sldMk cId="3296102058" sldId="545"/>
            <ac:inkMk id="18" creationId="{03A6EE44-CA41-05FF-F91B-DE700B7CA598}"/>
          </ac:inkMkLst>
        </pc:inkChg>
        <pc:inkChg chg="del">
          <ac:chgData name="Nane Kratzke" userId="971be13ff4ee5ef6" providerId="LiveId" clId="{5A017E65-2136-D74B-A972-2BD2BA15D8E2}" dt="2023-12-11T13:18:40.367" v="4" actId="478"/>
          <ac:inkMkLst>
            <pc:docMk/>
            <pc:sldMk cId="3296102058" sldId="545"/>
            <ac:inkMk id="19" creationId="{C2DBC3E8-8EB5-7A40-7AF6-4E210F909511}"/>
          </ac:inkMkLst>
        </pc:inkChg>
        <pc:inkChg chg="del">
          <ac:chgData name="Nane Kratzke" userId="971be13ff4ee5ef6" providerId="LiveId" clId="{5A017E65-2136-D74B-A972-2BD2BA15D8E2}" dt="2023-12-11T13:18:43.449" v="7" actId="478"/>
          <ac:inkMkLst>
            <pc:docMk/>
            <pc:sldMk cId="3296102058" sldId="545"/>
            <ac:inkMk id="20" creationId="{4BD691AD-8F2D-CABB-929D-F2F9A4D16AB1}"/>
          </ac:inkMkLst>
        </pc:inkChg>
        <pc:inkChg chg="del">
          <ac:chgData name="Nane Kratzke" userId="971be13ff4ee5ef6" providerId="LiveId" clId="{5A017E65-2136-D74B-A972-2BD2BA15D8E2}" dt="2023-12-11T13:18:42.256" v="6" actId="478"/>
          <ac:inkMkLst>
            <pc:docMk/>
            <pc:sldMk cId="3296102058" sldId="545"/>
            <ac:inkMk id="21" creationId="{02B07446-A53F-90B4-D043-5AE3D39A5BC4}"/>
          </ac:inkMkLst>
        </pc:inkChg>
        <pc:inkChg chg="del">
          <ac:chgData name="Nane Kratzke" userId="971be13ff4ee5ef6" providerId="LiveId" clId="{5A017E65-2136-D74B-A972-2BD2BA15D8E2}" dt="2023-12-11T13:18:39.197" v="3" actId="478"/>
          <ac:inkMkLst>
            <pc:docMk/>
            <pc:sldMk cId="3296102058" sldId="545"/>
            <ac:inkMk id="22" creationId="{50227407-C037-826A-D183-8C7E2D9769BE}"/>
          </ac:inkMkLst>
        </pc:inkChg>
      </pc:sldChg>
      <pc:sldChg chg="del">
        <pc:chgData name="Nane Kratzke" userId="971be13ff4ee5ef6" providerId="LiveId" clId="{5A017E65-2136-D74B-A972-2BD2BA15D8E2}" dt="2023-12-11T13:17:54.422" v="1" actId="2696"/>
        <pc:sldMkLst>
          <pc:docMk/>
          <pc:sldMk cId="1524248594" sldId="651"/>
        </pc:sldMkLst>
      </pc:sldChg>
      <pc:sldChg chg="add">
        <pc:chgData name="Nane Kratzke" userId="971be13ff4ee5ef6" providerId="LiveId" clId="{5A017E65-2136-D74B-A972-2BD2BA15D8E2}" dt="2023-12-11T13:17:52.755" v="0"/>
        <pc:sldMkLst>
          <pc:docMk/>
          <pc:sldMk cId="4294744275" sldId="681"/>
        </pc:sldMkLst>
      </pc:sldChg>
      <pc:sldChg chg="add">
        <pc:chgData name="Nane Kratzke" userId="971be13ff4ee5ef6" providerId="LiveId" clId="{5A017E65-2136-D74B-A972-2BD2BA15D8E2}" dt="2023-12-11T13:17:52.755" v="0"/>
        <pc:sldMkLst>
          <pc:docMk/>
          <pc:sldMk cId="950456830" sldId="742"/>
        </pc:sldMkLst>
      </pc:sldChg>
    </pc:docChg>
  </pc:docChgLst>
  <pc:docChgLst>
    <pc:chgData name="Nane Kratzke" userId="971be13ff4ee5ef6" providerId="LiveId" clId="{BE692C30-DBDD-074D-B9AB-75961E5F3499}"/>
    <pc:docChg chg="undo custSel addSld delSld modSld">
      <pc:chgData name="Nane Kratzke" userId="971be13ff4ee5ef6" providerId="LiveId" clId="{BE692C30-DBDD-074D-B9AB-75961E5F3499}" dt="2023-03-02T07:45:18.317" v="946" actId="20577"/>
      <pc:docMkLst>
        <pc:docMk/>
      </pc:docMkLst>
      <pc:sldChg chg="delSp mod">
        <pc:chgData name="Nane Kratzke" userId="971be13ff4ee5ef6" providerId="LiveId" clId="{BE692C30-DBDD-074D-B9AB-75961E5F3499}" dt="2023-03-01T13:57:46.366" v="182" actId="478"/>
        <pc:sldMkLst>
          <pc:docMk/>
          <pc:sldMk cId="424745175" sldId="327"/>
        </pc:sldMkLst>
        <pc:spChg chg="del">
          <ac:chgData name="Nane Kratzke" userId="971be13ff4ee5ef6" providerId="LiveId" clId="{BE692C30-DBDD-074D-B9AB-75961E5F3499}" dt="2023-03-01T13:57:43.591" v="181" actId="478"/>
          <ac:spMkLst>
            <pc:docMk/>
            <pc:sldMk cId="424745175" sldId="327"/>
            <ac:spMk id="20" creationId="{A82633CC-3018-7847-A70B-37E8E5B1BD35}"/>
          </ac:spMkLst>
        </pc:spChg>
        <pc:spChg chg="del">
          <ac:chgData name="Nane Kratzke" userId="971be13ff4ee5ef6" providerId="LiveId" clId="{BE692C30-DBDD-074D-B9AB-75961E5F3499}" dt="2023-03-01T13:57:46.366" v="182" actId="478"/>
          <ac:spMkLst>
            <pc:docMk/>
            <pc:sldMk cId="424745175" sldId="327"/>
            <ac:spMk id="21" creationId="{56293496-836E-6A4A-A787-F635EF775865}"/>
          </ac:spMkLst>
        </pc:spChg>
      </pc:sldChg>
      <pc:sldChg chg="modSp mod">
        <pc:chgData name="Nane Kratzke" userId="971be13ff4ee5ef6" providerId="LiveId" clId="{BE692C30-DBDD-074D-B9AB-75961E5F3499}" dt="2023-03-01T13:50:25.843" v="122" actId="20577"/>
        <pc:sldMkLst>
          <pc:docMk/>
          <pc:sldMk cId="2487667598" sldId="432"/>
        </pc:sldMkLst>
        <pc:spChg chg="mod">
          <ac:chgData name="Nane Kratzke" userId="971be13ff4ee5ef6" providerId="LiveId" clId="{BE692C30-DBDD-074D-B9AB-75961E5F3499}" dt="2023-03-01T13:50:25.843" v="122" actId="20577"/>
          <ac:spMkLst>
            <pc:docMk/>
            <pc:sldMk cId="2487667598" sldId="432"/>
            <ac:spMk id="3" creationId="{631C82EF-83DD-3446-86CF-B481FC754159}"/>
          </ac:spMkLst>
        </pc:spChg>
      </pc:sldChg>
      <pc:sldChg chg="modSp mod">
        <pc:chgData name="Nane Kratzke" userId="971be13ff4ee5ef6" providerId="LiveId" clId="{BE692C30-DBDD-074D-B9AB-75961E5F3499}" dt="2023-03-01T15:13:05.102" v="861" actId="108"/>
        <pc:sldMkLst>
          <pc:docMk/>
          <pc:sldMk cId="334817653" sldId="511"/>
        </pc:sldMkLst>
        <pc:spChg chg="mod">
          <ac:chgData name="Nane Kratzke" userId="971be13ff4ee5ef6" providerId="LiveId" clId="{BE692C30-DBDD-074D-B9AB-75961E5F3499}" dt="2023-03-01T15:13:05.102" v="861" actId="108"/>
          <ac:spMkLst>
            <pc:docMk/>
            <pc:sldMk cId="334817653" sldId="511"/>
            <ac:spMk id="4" creationId="{7744107F-B706-604F-BAAE-87D504707D7C}"/>
          </ac:spMkLst>
        </pc:spChg>
      </pc:sldChg>
      <pc:sldChg chg="modSp mod">
        <pc:chgData name="Nane Kratzke" userId="971be13ff4ee5ef6" providerId="LiveId" clId="{BE692C30-DBDD-074D-B9AB-75961E5F3499}" dt="2023-03-01T14:15:52.352" v="543" actId="20577"/>
        <pc:sldMkLst>
          <pc:docMk/>
          <pc:sldMk cId="3928258855" sldId="535"/>
        </pc:sldMkLst>
        <pc:spChg chg="mod">
          <ac:chgData name="Nane Kratzke" userId="971be13ff4ee5ef6" providerId="LiveId" clId="{BE692C30-DBDD-074D-B9AB-75961E5F3499}" dt="2023-03-01T14:15:52.352" v="543" actId="20577"/>
          <ac:spMkLst>
            <pc:docMk/>
            <pc:sldMk cId="3928258855" sldId="535"/>
            <ac:spMk id="5" creationId="{390BCE38-799B-974E-979A-CF5937FFF8F6}"/>
          </ac:spMkLst>
        </pc:spChg>
      </pc:sldChg>
      <pc:sldChg chg="addSp modSp mod">
        <pc:chgData name="Nane Kratzke" userId="971be13ff4ee5ef6" providerId="LiveId" clId="{BE692C30-DBDD-074D-B9AB-75961E5F3499}" dt="2023-03-01T15:09:42.695" v="854" actId="20577"/>
        <pc:sldMkLst>
          <pc:docMk/>
          <pc:sldMk cId="1297762157" sldId="549"/>
        </pc:sldMkLst>
        <pc:spChg chg="mod">
          <ac:chgData name="Nane Kratzke" userId="971be13ff4ee5ef6" providerId="LiveId" clId="{BE692C30-DBDD-074D-B9AB-75961E5F3499}" dt="2023-03-01T15:09:24.576" v="791" actId="20577"/>
          <ac:spMkLst>
            <pc:docMk/>
            <pc:sldMk cId="1297762157" sldId="549"/>
            <ac:spMk id="2" creationId="{443BD989-6A30-F844-8F8F-9B1EC319CC0D}"/>
          </ac:spMkLst>
        </pc:spChg>
        <pc:spChg chg="mod">
          <ac:chgData name="Nane Kratzke" userId="971be13ff4ee5ef6" providerId="LiveId" clId="{BE692C30-DBDD-074D-B9AB-75961E5F3499}" dt="2023-03-01T15:09:42.695" v="854" actId="20577"/>
          <ac:spMkLst>
            <pc:docMk/>
            <pc:sldMk cId="1297762157" sldId="549"/>
            <ac:spMk id="3" creationId="{2BE49923-1A42-ED4F-B5B7-DA5E3373A8B3}"/>
          </ac:spMkLst>
        </pc:spChg>
        <pc:spChg chg="mod">
          <ac:chgData name="Nane Kratzke" userId="971be13ff4ee5ef6" providerId="LiveId" clId="{BE692C30-DBDD-074D-B9AB-75961E5F3499}" dt="2023-03-01T15:09:20.500" v="781" actId="20577"/>
          <ac:spMkLst>
            <pc:docMk/>
            <pc:sldMk cId="1297762157" sldId="549"/>
            <ac:spMk id="5" creationId="{5082D9F1-3861-9B4D-8C8C-4A277EAA3ABB}"/>
          </ac:spMkLst>
        </pc:spChg>
        <pc:spChg chg="add mod">
          <ac:chgData name="Nane Kratzke" userId="971be13ff4ee5ef6" providerId="LiveId" clId="{BE692C30-DBDD-074D-B9AB-75961E5F3499}" dt="2023-03-01T14:26:04.178" v="571" actId="20577"/>
          <ac:spMkLst>
            <pc:docMk/>
            <pc:sldMk cId="1297762157" sldId="549"/>
            <ac:spMk id="8" creationId="{A77F71B7-DD27-2CBE-E5D7-63B0B3F28C0B}"/>
          </ac:spMkLst>
        </pc:spChg>
      </pc:sldChg>
      <pc:sldChg chg="modSp mod">
        <pc:chgData name="Nane Kratzke" userId="971be13ff4ee5ef6" providerId="LiveId" clId="{BE692C30-DBDD-074D-B9AB-75961E5F3499}" dt="2023-03-01T15:10:33.184" v="860" actId="20577"/>
        <pc:sldMkLst>
          <pc:docMk/>
          <pc:sldMk cId="962430790" sldId="550"/>
        </pc:sldMkLst>
        <pc:spChg chg="mod">
          <ac:chgData name="Nane Kratzke" userId="971be13ff4ee5ef6" providerId="LiveId" clId="{BE692C30-DBDD-074D-B9AB-75961E5F3499}" dt="2023-03-01T15:10:30.677" v="858"/>
          <ac:spMkLst>
            <pc:docMk/>
            <pc:sldMk cId="962430790" sldId="550"/>
            <ac:spMk id="2" creationId="{443BD989-6A30-F844-8F8F-9B1EC319CC0D}"/>
          </ac:spMkLst>
        </pc:spChg>
        <pc:spChg chg="mod">
          <ac:chgData name="Nane Kratzke" userId="971be13ff4ee5ef6" providerId="LiveId" clId="{BE692C30-DBDD-074D-B9AB-75961E5F3499}" dt="2023-03-01T15:10:33.184" v="860" actId="20577"/>
          <ac:spMkLst>
            <pc:docMk/>
            <pc:sldMk cId="962430790" sldId="550"/>
            <ac:spMk id="3" creationId="{2BE49923-1A42-ED4F-B5B7-DA5E3373A8B3}"/>
          </ac:spMkLst>
        </pc:spChg>
        <pc:spChg chg="mod">
          <ac:chgData name="Nane Kratzke" userId="971be13ff4ee5ef6" providerId="LiveId" clId="{BE692C30-DBDD-074D-B9AB-75961E5F3499}" dt="2023-03-01T15:07:48.389" v="765" actId="6549"/>
          <ac:spMkLst>
            <pc:docMk/>
            <pc:sldMk cId="962430790" sldId="550"/>
            <ac:spMk id="5" creationId="{5082D9F1-3861-9B4D-8C8C-4A277EAA3ABB}"/>
          </ac:spMkLst>
        </pc:spChg>
      </pc:sldChg>
      <pc:sldChg chg="modSp mod">
        <pc:chgData name="Nane Kratzke" userId="971be13ff4ee5ef6" providerId="LiveId" clId="{BE692C30-DBDD-074D-B9AB-75961E5F3499}" dt="2023-03-01T14:28:07.688" v="572" actId="20577"/>
        <pc:sldMkLst>
          <pc:docMk/>
          <pc:sldMk cId="656469314" sldId="551"/>
        </pc:sldMkLst>
        <pc:spChg chg="mod">
          <ac:chgData name="Nane Kratzke" userId="971be13ff4ee5ef6" providerId="LiveId" clId="{BE692C30-DBDD-074D-B9AB-75961E5F3499}" dt="2023-03-01T14:28:07.688" v="572" actId="20577"/>
          <ac:spMkLst>
            <pc:docMk/>
            <pc:sldMk cId="656469314" sldId="551"/>
            <ac:spMk id="15" creationId="{2510A119-77F2-194E-A86A-D552CA71012B}"/>
          </ac:spMkLst>
        </pc:spChg>
      </pc:sldChg>
      <pc:sldChg chg="modSp mod">
        <pc:chgData name="Nane Kratzke" userId="971be13ff4ee5ef6" providerId="LiveId" clId="{BE692C30-DBDD-074D-B9AB-75961E5F3499}" dt="2023-03-01T14:42:49.701" v="604" actId="20577"/>
        <pc:sldMkLst>
          <pc:docMk/>
          <pc:sldMk cId="1960172661" sldId="554"/>
        </pc:sldMkLst>
        <pc:spChg chg="mod">
          <ac:chgData name="Nane Kratzke" userId="971be13ff4ee5ef6" providerId="LiveId" clId="{BE692C30-DBDD-074D-B9AB-75961E5F3499}" dt="2023-03-01T14:42:49.701" v="604" actId="20577"/>
          <ac:spMkLst>
            <pc:docMk/>
            <pc:sldMk cId="1960172661" sldId="554"/>
            <ac:spMk id="8" creationId="{C3C5991F-5D66-19EB-3762-94EC3532F424}"/>
          </ac:spMkLst>
        </pc:spChg>
      </pc:sldChg>
      <pc:sldChg chg="addSp delSp mod">
        <pc:chgData name="Nane Kratzke" userId="971be13ff4ee5ef6" providerId="LiveId" clId="{BE692C30-DBDD-074D-B9AB-75961E5F3499}" dt="2023-03-01T14:35:23.256" v="576" actId="478"/>
        <pc:sldMkLst>
          <pc:docMk/>
          <pc:sldMk cId="3265206661" sldId="555"/>
        </pc:sldMkLst>
        <pc:spChg chg="add del">
          <ac:chgData name="Nane Kratzke" userId="971be13ff4ee5ef6" providerId="LiveId" clId="{BE692C30-DBDD-074D-B9AB-75961E5F3499}" dt="2023-03-01T14:35:23.256" v="576" actId="478"/>
          <ac:spMkLst>
            <pc:docMk/>
            <pc:sldMk cId="3265206661" sldId="555"/>
            <ac:spMk id="10" creationId="{8C5E8E1A-6F4E-80D8-FCC5-DD9F118F80DA}"/>
          </ac:spMkLst>
        </pc:spChg>
        <pc:picChg chg="add del">
          <ac:chgData name="Nane Kratzke" userId="971be13ff4ee5ef6" providerId="LiveId" clId="{BE692C30-DBDD-074D-B9AB-75961E5F3499}" dt="2023-03-01T14:35:22.848" v="575" actId="478"/>
          <ac:picMkLst>
            <pc:docMk/>
            <pc:sldMk cId="3265206661" sldId="555"/>
            <ac:picMk id="12" creationId="{5D4F3DB6-D2C5-6CE0-AF5B-F3C0C97A4D07}"/>
          </ac:picMkLst>
        </pc:picChg>
      </pc:sldChg>
      <pc:sldChg chg="modSp mod">
        <pc:chgData name="Nane Kratzke" userId="971be13ff4ee5ef6" providerId="LiveId" clId="{BE692C30-DBDD-074D-B9AB-75961E5F3499}" dt="2023-03-01T15:17:25.671" v="906" actId="20577"/>
        <pc:sldMkLst>
          <pc:docMk/>
          <pc:sldMk cId="121222599" sldId="633"/>
        </pc:sldMkLst>
        <pc:spChg chg="mod">
          <ac:chgData name="Nane Kratzke" userId="971be13ff4ee5ef6" providerId="LiveId" clId="{BE692C30-DBDD-074D-B9AB-75961E5F3499}" dt="2023-03-01T15:17:25.671" v="906" actId="20577"/>
          <ac:spMkLst>
            <pc:docMk/>
            <pc:sldMk cId="121222599" sldId="633"/>
            <ac:spMk id="31" creationId="{A7AED8D2-12C6-26AC-5AF0-E921BDCCBE3B}"/>
          </ac:spMkLst>
        </pc:spChg>
        <pc:picChg chg="mod">
          <ac:chgData name="Nane Kratzke" userId="971be13ff4ee5ef6" providerId="LiveId" clId="{BE692C30-DBDD-074D-B9AB-75961E5F3499}" dt="2023-03-01T13:46:16.869" v="56"/>
          <ac:picMkLst>
            <pc:docMk/>
            <pc:sldMk cId="121222599" sldId="633"/>
            <ac:picMk id="4" creationId="{550C30A2-D1B7-A3CA-9289-5EACEE936178}"/>
          </ac:picMkLst>
        </pc:picChg>
      </pc:sldChg>
      <pc:sldChg chg="del">
        <pc:chgData name="Nane Kratzke" userId="971be13ff4ee5ef6" providerId="LiveId" clId="{BE692C30-DBDD-074D-B9AB-75961E5F3499}" dt="2023-03-01T13:47:40.384" v="58" actId="2696"/>
        <pc:sldMkLst>
          <pc:docMk/>
          <pc:sldMk cId="998242575" sldId="644"/>
        </pc:sldMkLst>
      </pc:sldChg>
      <pc:sldChg chg="modSp mod">
        <pc:chgData name="Nane Kratzke" userId="971be13ff4ee5ef6" providerId="LiveId" clId="{BE692C30-DBDD-074D-B9AB-75961E5F3499}" dt="2023-03-01T13:50:39.596" v="151" actId="20577"/>
        <pc:sldMkLst>
          <pc:docMk/>
          <pc:sldMk cId="3128018776" sldId="645"/>
        </pc:sldMkLst>
        <pc:spChg chg="mod">
          <ac:chgData name="Nane Kratzke" userId="971be13ff4ee5ef6" providerId="LiveId" clId="{BE692C30-DBDD-074D-B9AB-75961E5F3499}" dt="2023-03-01T13:50:39.596" v="151" actId="20577"/>
          <ac:spMkLst>
            <pc:docMk/>
            <pc:sldMk cId="3128018776" sldId="645"/>
            <ac:spMk id="3" creationId="{631C82EF-83DD-3446-86CF-B481FC754159}"/>
          </ac:spMkLst>
        </pc:spChg>
      </pc:sldChg>
      <pc:sldChg chg="modSp mod">
        <pc:chgData name="Nane Kratzke" userId="971be13ff4ee5ef6" providerId="LiveId" clId="{BE692C30-DBDD-074D-B9AB-75961E5F3499}" dt="2023-03-01T14:09:43.981" v="240" actId="20577"/>
        <pc:sldMkLst>
          <pc:docMk/>
          <pc:sldMk cId="4060232820" sldId="647"/>
        </pc:sldMkLst>
        <pc:spChg chg="mod">
          <ac:chgData name="Nane Kratzke" userId="971be13ff4ee5ef6" providerId="LiveId" clId="{BE692C30-DBDD-074D-B9AB-75961E5F3499}" dt="2023-03-01T14:09:43.981" v="240" actId="20577"/>
          <ac:spMkLst>
            <pc:docMk/>
            <pc:sldMk cId="4060232820" sldId="647"/>
            <ac:spMk id="6" creationId="{EF2DB093-0A77-6425-B625-8A093B3CF7DF}"/>
          </ac:spMkLst>
        </pc:spChg>
      </pc:sldChg>
      <pc:sldChg chg="modSp mod">
        <pc:chgData name="Nane Kratzke" userId="971be13ff4ee5ef6" providerId="LiveId" clId="{BE692C30-DBDD-074D-B9AB-75961E5F3499}" dt="2023-03-02T07:45:18.317" v="946" actId="20577"/>
        <pc:sldMkLst>
          <pc:docMk/>
          <pc:sldMk cId="2056457870" sldId="648"/>
        </pc:sldMkLst>
        <pc:spChg chg="mod">
          <ac:chgData name="Nane Kratzke" userId="971be13ff4ee5ef6" providerId="LiveId" clId="{BE692C30-DBDD-074D-B9AB-75961E5F3499}" dt="2023-03-02T07:45:18.317" v="946" actId="20577"/>
          <ac:spMkLst>
            <pc:docMk/>
            <pc:sldMk cId="2056457870" sldId="648"/>
            <ac:spMk id="7" creationId="{97B26A28-5205-AE0D-092D-94E7C63B38F1}"/>
          </ac:spMkLst>
        </pc:spChg>
      </pc:sldChg>
      <pc:sldChg chg="modSp add mod">
        <pc:chgData name="Nane Kratzke" userId="971be13ff4ee5ef6" providerId="LiveId" clId="{BE692C30-DBDD-074D-B9AB-75961E5F3499}" dt="2023-03-01T13:48:18.105" v="68" actId="20577"/>
        <pc:sldMkLst>
          <pc:docMk/>
          <pc:sldMk cId="72813509" sldId="649"/>
        </pc:sldMkLst>
        <pc:spChg chg="mod">
          <ac:chgData name="Nane Kratzke" userId="971be13ff4ee5ef6" providerId="LiveId" clId="{BE692C30-DBDD-074D-B9AB-75961E5F3499}" dt="2023-03-01T13:48:18.105" v="68" actId="20577"/>
          <ac:spMkLst>
            <pc:docMk/>
            <pc:sldMk cId="72813509" sldId="649"/>
            <ac:spMk id="31" creationId="{A7AED8D2-12C6-26AC-5AF0-E921BDCCBE3B}"/>
          </ac:spMkLst>
        </pc:spChg>
      </pc:sldChg>
      <pc:sldChg chg="modSp add mod">
        <pc:chgData name="Nane Kratzke" userId="971be13ff4ee5ef6" providerId="LiveId" clId="{BE692C30-DBDD-074D-B9AB-75961E5F3499}" dt="2023-03-01T13:48:36.985" v="89" actId="20577"/>
        <pc:sldMkLst>
          <pc:docMk/>
          <pc:sldMk cId="3757215974" sldId="650"/>
        </pc:sldMkLst>
        <pc:spChg chg="mod">
          <ac:chgData name="Nane Kratzke" userId="971be13ff4ee5ef6" providerId="LiveId" clId="{BE692C30-DBDD-074D-B9AB-75961E5F3499}" dt="2023-03-01T13:48:36.985" v="89" actId="20577"/>
          <ac:spMkLst>
            <pc:docMk/>
            <pc:sldMk cId="3757215974" sldId="650"/>
            <ac:spMk id="31" creationId="{A7AED8D2-12C6-26AC-5AF0-E921BDCCBE3B}"/>
          </ac:spMkLst>
        </pc:spChg>
      </pc:sldChg>
      <pc:sldChg chg="modSp add mod">
        <pc:chgData name="Nane Kratzke" userId="971be13ff4ee5ef6" providerId="LiveId" clId="{BE692C30-DBDD-074D-B9AB-75961E5F3499}" dt="2023-03-01T13:50:55.123" v="180" actId="20577"/>
        <pc:sldMkLst>
          <pc:docMk/>
          <pc:sldMk cId="1524248594" sldId="651"/>
        </pc:sldMkLst>
        <pc:spChg chg="mod">
          <ac:chgData name="Nane Kratzke" userId="971be13ff4ee5ef6" providerId="LiveId" clId="{BE692C30-DBDD-074D-B9AB-75961E5F3499}" dt="2023-03-01T13:50:55.123" v="180" actId="20577"/>
          <ac:spMkLst>
            <pc:docMk/>
            <pc:sldMk cId="1524248594" sldId="651"/>
            <ac:spMk id="3" creationId="{631C82EF-83DD-3446-86CF-B481FC754159}"/>
          </ac:spMkLst>
        </pc:spChg>
      </pc:sldChg>
      <pc:sldChg chg="add">
        <pc:chgData name="Nane Kratzke" userId="971be13ff4ee5ef6" providerId="LiveId" clId="{BE692C30-DBDD-074D-B9AB-75961E5F3499}" dt="2023-03-01T13:48:05.121" v="59"/>
        <pc:sldMkLst>
          <pc:docMk/>
          <pc:sldMk cId="3366349958" sldId="652"/>
        </pc:sldMkLst>
      </pc:sldChg>
      <pc:sldChg chg="modSp add mod">
        <pc:chgData name="Nane Kratzke" userId="971be13ff4ee5ef6" providerId="LiveId" clId="{BE692C30-DBDD-074D-B9AB-75961E5F3499}" dt="2023-03-01T15:13:45.984" v="864" actId="108"/>
        <pc:sldMkLst>
          <pc:docMk/>
          <pc:sldMk cId="1814355379" sldId="653"/>
        </pc:sldMkLst>
        <pc:spChg chg="mod">
          <ac:chgData name="Nane Kratzke" userId="971be13ff4ee5ef6" providerId="LiveId" clId="{BE692C30-DBDD-074D-B9AB-75961E5F3499}" dt="2023-03-01T15:13:45.984" v="864" actId="108"/>
          <ac:spMkLst>
            <pc:docMk/>
            <pc:sldMk cId="1814355379" sldId="653"/>
            <ac:spMk id="4" creationId="{7744107F-B706-604F-BAAE-87D504707D7C}"/>
          </ac:spMkLst>
        </pc:spChg>
      </pc:sldChg>
      <pc:sldChg chg="add">
        <pc:chgData name="Nane Kratzke" userId="971be13ff4ee5ef6" providerId="LiveId" clId="{BE692C30-DBDD-074D-B9AB-75961E5F3499}" dt="2023-03-01T15:13:25.011" v="862"/>
        <pc:sldMkLst>
          <pc:docMk/>
          <pc:sldMk cId="2642890619" sldId="654"/>
        </pc:sldMkLst>
      </pc:sldChg>
      <pc:sldChg chg="modSp add mod">
        <pc:chgData name="Nane Kratzke" userId="971be13ff4ee5ef6" providerId="LiveId" clId="{BE692C30-DBDD-074D-B9AB-75961E5F3499}" dt="2023-03-01T15:17:03.864" v="900" actId="20577"/>
        <pc:sldMkLst>
          <pc:docMk/>
          <pc:sldMk cId="3434917631" sldId="655"/>
        </pc:sldMkLst>
        <pc:spChg chg="mod">
          <ac:chgData name="Nane Kratzke" userId="971be13ff4ee5ef6" providerId="LiveId" clId="{BE692C30-DBDD-074D-B9AB-75961E5F3499}" dt="2023-03-01T15:17:03.864" v="900" actId="20577"/>
          <ac:spMkLst>
            <pc:docMk/>
            <pc:sldMk cId="3434917631" sldId="655"/>
            <ac:spMk id="31" creationId="{A7AED8D2-12C6-26AC-5AF0-E921BDCCBE3B}"/>
          </ac:spMkLst>
        </pc:spChg>
      </pc:sldChg>
      <pc:sldChg chg="add">
        <pc:chgData name="Nane Kratzke" userId="971be13ff4ee5ef6" providerId="LiveId" clId="{BE692C30-DBDD-074D-B9AB-75961E5F3499}" dt="2023-03-01T15:16:43.132" v="865"/>
        <pc:sldMkLst>
          <pc:docMk/>
          <pc:sldMk cId="3215633330" sldId="656"/>
        </pc:sldMkLst>
      </pc:sldChg>
      <pc:sldChg chg="add">
        <pc:chgData name="Nane Kratzke" userId="971be13ff4ee5ef6" providerId="LiveId" clId="{BE692C30-DBDD-074D-B9AB-75961E5F3499}" dt="2023-03-01T15:16:43.132" v="865"/>
        <pc:sldMkLst>
          <pc:docMk/>
          <pc:sldMk cId="2829602108" sldId="657"/>
        </pc:sldMkLst>
      </pc:sldChg>
      <pc:sldChg chg="add">
        <pc:chgData name="Nane Kratzke" userId="971be13ff4ee5ef6" providerId="LiveId" clId="{BE692C30-DBDD-074D-B9AB-75961E5F3499}" dt="2023-03-01T15:17:56.205" v="907"/>
        <pc:sldMkLst>
          <pc:docMk/>
          <pc:sldMk cId="516413636" sldId="658"/>
        </pc:sldMkLst>
      </pc:sldChg>
      <pc:sldChg chg="add">
        <pc:chgData name="Nane Kratzke" userId="971be13ff4ee5ef6" providerId="LiveId" clId="{BE692C30-DBDD-074D-B9AB-75961E5F3499}" dt="2023-03-01T15:18:21.713" v="908"/>
        <pc:sldMkLst>
          <pc:docMk/>
          <pc:sldMk cId="295810733" sldId="659"/>
        </pc:sldMkLst>
      </pc:sldChg>
    </pc:docChg>
  </pc:docChgLst>
  <pc:docChgLst>
    <pc:chgData name="Nane Kratzke" userId="971be13ff4ee5ef6" providerId="LiveId" clId="{DD20FE7B-B758-854C-8A58-B6F418A73E13}"/>
    <pc:docChg chg="undo custSel addSld delSld modSld sldOrd modNotesMaster modHandout">
      <pc:chgData name="Nane Kratzke" userId="971be13ff4ee5ef6" providerId="LiveId" clId="{DD20FE7B-B758-854C-8A58-B6F418A73E13}" dt="2020-10-09T12:02:51.406" v="12072" actId="2696"/>
      <pc:docMkLst>
        <pc:docMk/>
      </pc:docMkLst>
      <pc:sldChg chg="del modNotes">
        <pc:chgData name="Nane Kratzke" userId="971be13ff4ee5ef6" providerId="LiveId" clId="{DD20FE7B-B758-854C-8A58-B6F418A73E13}" dt="2020-10-09T12:02:51.406" v="12072" actId="2696"/>
        <pc:sldMkLst>
          <pc:docMk/>
          <pc:sldMk cId="3899961691" sldId="282"/>
        </pc:sldMkLst>
      </pc:sldChg>
      <pc:sldChg chg="addSp delSp modSp mod">
        <pc:chgData name="Nane Kratzke" userId="971be13ff4ee5ef6" providerId="LiveId" clId="{DD20FE7B-B758-854C-8A58-B6F418A73E13}" dt="2020-10-09T11:40:30.357" v="11717"/>
        <pc:sldMkLst>
          <pc:docMk/>
          <pc:sldMk cId="2120406402" sldId="297"/>
        </pc:sldMkLst>
        <pc:spChg chg="del">
          <ac:chgData name="Nane Kratzke" userId="971be13ff4ee5ef6" providerId="LiveId" clId="{DD20FE7B-B758-854C-8A58-B6F418A73E13}" dt="2020-10-02T11:06:29.407" v="11661"/>
          <ac:spMkLst>
            <pc:docMk/>
            <pc:sldMk cId="2120406402" sldId="297"/>
            <ac:spMk id="3" creationId="{7C21D13C-3AD0-C343-9971-78F755EEBC15}"/>
          </ac:spMkLst>
        </pc:spChg>
        <pc:spChg chg="add mod">
          <ac:chgData name="Nane Kratzke" userId="971be13ff4ee5ef6" providerId="LiveId" clId="{DD20FE7B-B758-854C-8A58-B6F418A73E13}" dt="2020-10-09T11:40:30.357" v="11717"/>
          <ac:spMkLst>
            <pc:docMk/>
            <pc:sldMk cId="2120406402" sldId="297"/>
            <ac:spMk id="3" creationId="{C9B2F66D-384C-714D-A0DC-56CCA4A28241}"/>
          </ac:spMkLst>
        </pc:spChg>
        <pc:spChg chg="add del mod">
          <ac:chgData name="Nane Kratzke" userId="971be13ff4ee5ef6" providerId="LiveId" clId="{DD20FE7B-B758-854C-8A58-B6F418A73E13}" dt="2020-10-09T11:40:12.760" v="11716" actId="478"/>
          <ac:spMkLst>
            <pc:docMk/>
            <pc:sldMk cId="2120406402" sldId="297"/>
            <ac:spMk id="4" creationId="{6271FB43-8059-3845-AAB1-562822ACAF82}"/>
          </ac:spMkLst>
        </pc:spChg>
        <pc:spChg chg="mod">
          <ac:chgData name="Nane Kratzke" userId="971be13ff4ee5ef6" providerId="LiveId" clId="{DD20FE7B-B758-854C-8A58-B6F418A73E13}" dt="2020-10-09T11:40:08.383" v="11715" actId="207"/>
          <ac:spMkLst>
            <pc:docMk/>
            <pc:sldMk cId="2120406402" sldId="297"/>
            <ac:spMk id="11" creationId="{73AC1E54-CF11-5E40-A642-499C3BC75946}"/>
          </ac:spMkLst>
        </pc:spChg>
      </pc:sldChg>
      <pc:sldChg chg="del">
        <pc:chgData name="Nane Kratzke" userId="971be13ff4ee5ef6" providerId="LiveId" clId="{DD20FE7B-B758-854C-8A58-B6F418A73E13}" dt="2020-09-27T16:17:40.343" v="94" actId="2696"/>
        <pc:sldMkLst>
          <pc:docMk/>
          <pc:sldMk cId="1261074856" sldId="321"/>
        </pc:sldMkLst>
      </pc:sldChg>
      <pc:sldChg chg="addSp delSp modSp mod modNotes">
        <pc:chgData name="Nane Kratzke" userId="971be13ff4ee5ef6" providerId="LiveId" clId="{DD20FE7B-B758-854C-8A58-B6F418A73E13}" dt="2020-10-09T11:40:30.357" v="11717"/>
        <pc:sldMkLst>
          <pc:docMk/>
          <pc:sldMk cId="704272100" sldId="323"/>
        </pc:sldMkLst>
        <pc:spChg chg="del">
          <ac:chgData name="Nane Kratzke" userId="971be13ff4ee5ef6" providerId="LiveId" clId="{DD20FE7B-B758-854C-8A58-B6F418A73E13}" dt="2020-10-02T11:06:29.407" v="11661"/>
          <ac:spMkLst>
            <pc:docMk/>
            <pc:sldMk cId="704272100" sldId="323"/>
            <ac:spMk id="3" creationId="{B28E5725-5CC0-EC4F-8FCA-C1B75683E948}"/>
          </ac:spMkLst>
        </pc:spChg>
        <pc:spChg chg="add mod">
          <ac:chgData name="Nane Kratzke" userId="971be13ff4ee5ef6" providerId="LiveId" clId="{DD20FE7B-B758-854C-8A58-B6F418A73E13}" dt="2020-10-09T11:40:30.357" v="11717"/>
          <ac:spMkLst>
            <pc:docMk/>
            <pc:sldMk cId="704272100" sldId="323"/>
            <ac:spMk id="3" creationId="{B54F9314-DB7D-5544-9A1A-BDF7C509E586}"/>
          </ac:spMkLst>
        </pc:spChg>
        <pc:spChg chg="add del mod">
          <ac:chgData name="Nane Kratzke" userId="971be13ff4ee5ef6" providerId="LiveId" clId="{DD20FE7B-B758-854C-8A58-B6F418A73E13}" dt="2020-10-02T11:11:34.144" v="11674" actId="478"/>
          <ac:spMkLst>
            <pc:docMk/>
            <pc:sldMk cId="704272100" sldId="323"/>
            <ac:spMk id="5" creationId="{026247F0-C011-3F40-A0C9-2685BF2D7077}"/>
          </ac:spMkLst>
        </pc:spChg>
        <pc:spChg chg="del">
          <ac:chgData name="Nane Kratzke" userId="971be13ff4ee5ef6" providerId="LiveId" clId="{DD20FE7B-B758-854C-8A58-B6F418A73E13}" dt="2020-09-27T16:15:22.322" v="17" actId="478"/>
          <ac:spMkLst>
            <pc:docMk/>
            <pc:sldMk cId="704272100" sldId="323"/>
            <ac:spMk id="5" creationId="{76250C44-F4B4-894E-89A1-33E5BA4BA373}"/>
          </ac:spMkLst>
        </pc:spChg>
        <pc:spChg chg="mod">
          <ac:chgData name="Nane Kratzke" userId="971be13ff4ee5ef6" providerId="LiveId" clId="{DD20FE7B-B758-854C-8A58-B6F418A73E13}" dt="2020-09-29T14:21:54.538" v="10052" actId="20577"/>
          <ac:spMkLst>
            <pc:docMk/>
            <pc:sldMk cId="704272100" sldId="323"/>
            <ac:spMk id="8" creationId="{0C508602-457E-2C4E-A9AC-85A3D0BD58E5}"/>
          </ac:spMkLst>
        </pc:spChg>
        <pc:spChg chg="mod">
          <ac:chgData name="Nane Kratzke" userId="971be13ff4ee5ef6" providerId="LiveId" clId="{DD20FE7B-B758-854C-8A58-B6F418A73E13}" dt="2020-09-27T16:15:08.075" v="13" actId="108"/>
          <ac:spMkLst>
            <pc:docMk/>
            <pc:sldMk cId="704272100" sldId="323"/>
            <ac:spMk id="9" creationId="{00115806-6A32-F54E-9BC4-E5EE59629008}"/>
          </ac:spMkLst>
        </pc:spChg>
        <pc:spChg chg="mod">
          <ac:chgData name="Nane Kratzke" userId="971be13ff4ee5ef6" providerId="LiveId" clId="{DD20FE7B-B758-854C-8A58-B6F418A73E13}" dt="2020-09-27T16:14:56.990" v="9" actId="108"/>
          <ac:spMkLst>
            <pc:docMk/>
            <pc:sldMk cId="704272100" sldId="323"/>
            <ac:spMk id="10" creationId="{8AE1F451-539F-1A4F-AC27-063749464136}"/>
          </ac:spMkLst>
        </pc:spChg>
        <pc:spChg chg="mod">
          <ac:chgData name="Nane Kratzke" userId="971be13ff4ee5ef6" providerId="LiveId" clId="{DD20FE7B-B758-854C-8A58-B6F418A73E13}" dt="2020-09-29T14:26:11.297" v="10067" actId="208"/>
          <ac:spMkLst>
            <pc:docMk/>
            <pc:sldMk cId="704272100" sldId="323"/>
            <ac:spMk id="11" creationId="{EF7CB2A2-8DEF-4342-BDE5-612E783EBFF2}"/>
          </ac:spMkLst>
        </pc:spChg>
        <pc:spChg chg="mod">
          <ac:chgData name="Nane Kratzke" userId="971be13ff4ee5ef6" providerId="LiveId" clId="{DD20FE7B-B758-854C-8A58-B6F418A73E13}" dt="2020-09-27T16:15:09.547" v="14" actId="108"/>
          <ac:spMkLst>
            <pc:docMk/>
            <pc:sldMk cId="704272100" sldId="323"/>
            <ac:spMk id="19" creationId="{9FCD17D6-8DFD-AC4D-802C-24291272A02A}"/>
          </ac:spMkLst>
        </pc:spChg>
        <pc:spChg chg="mod">
          <ac:chgData name="Nane Kratzke" userId="971be13ff4ee5ef6" providerId="LiveId" clId="{DD20FE7B-B758-854C-8A58-B6F418A73E13}" dt="2020-09-27T16:15:10.904" v="15" actId="108"/>
          <ac:spMkLst>
            <pc:docMk/>
            <pc:sldMk cId="704272100" sldId="323"/>
            <ac:spMk id="20" creationId="{FA44ADB4-C0C1-0344-AFAA-2667CC2580AF}"/>
          </ac:spMkLst>
        </pc:spChg>
        <pc:spChg chg="mod">
          <ac:chgData name="Nane Kratzke" userId="971be13ff4ee5ef6" providerId="LiveId" clId="{DD20FE7B-B758-854C-8A58-B6F418A73E13}" dt="2020-09-27T16:15:12.362" v="16" actId="108"/>
          <ac:spMkLst>
            <pc:docMk/>
            <pc:sldMk cId="704272100" sldId="323"/>
            <ac:spMk id="21" creationId="{7F42BBF5-3C44-C047-B360-7239ACDC5FDD}"/>
          </ac:spMkLst>
        </pc:spChg>
        <pc:picChg chg="mod">
          <ac:chgData name="Nane Kratzke" userId="971be13ff4ee5ef6" providerId="LiveId" clId="{DD20FE7B-B758-854C-8A58-B6F418A73E13}" dt="2020-09-27T16:15:26.389" v="18" actId="1076"/>
          <ac:picMkLst>
            <pc:docMk/>
            <pc:sldMk cId="704272100" sldId="323"/>
            <ac:picMk id="4" creationId="{7167DD6C-FCDB-FB42-80A5-B4A12AE545BA}"/>
          </ac:picMkLst>
        </pc:picChg>
        <pc:cxnChg chg="mod">
          <ac:chgData name="Nane Kratzke" userId="971be13ff4ee5ef6" providerId="LiveId" clId="{DD20FE7B-B758-854C-8A58-B6F418A73E13}" dt="2020-09-27T16:15:00.054" v="11" actId="108"/>
          <ac:cxnSpMkLst>
            <pc:docMk/>
            <pc:sldMk cId="704272100" sldId="323"/>
            <ac:cxnSpMk id="13" creationId="{F3C37285-1A19-794C-8268-3568881D9039}"/>
          </ac:cxnSpMkLst>
        </pc:cxnChg>
        <pc:cxnChg chg="mod">
          <ac:chgData name="Nane Kratzke" userId="971be13ff4ee5ef6" providerId="LiveId" clId="{DD20FE7B-B758-854C-8A58-B6F418A73E13}" dt="2020-09-27T16:15:08.075" v="13" actId="108"/>
          <ac:cxnSpMkLst>
            <pc:docMk/>
            <pc:sldMk cId="704272100" sldId="323"/>
            <ac:cxnSpMk id="14" creationId="{468D2ABF-9282-0142-865F-C3A8C968E076}"/>
          </ac:cxnSpMkLst>
        </pc:cxnChg>
        <pc:cxnChg chg="mod">
          <ac:chgData name="Nane Kratzke" userId="971be13ff4ee5ef6" providerId="LiveId" clId="{DD20FE7B-B758-854C-8A58-B6F418A73E13}" dt="2020-09-27T16:15:08.075" v="13" actId="108"/>
          <ac:cxnSpMkLst>
            <pc:docMk/>
            <pc:sldMk cId="704272100" sldId="323"/>
            <ac:cxnSpMk id="15" creationId="{3298D7B8-E3ED-CA4E-BC12-F31964FDE137}"/>
          </ac:cxnSpMkLst>
        </pc:cxnChg>
      </pc:sldChg>
      <pc:sldChg chg="del">
        <pc:chgData name="Nane Kratzke" userId="971be13ff4ee5ef6" providerId="LiveId" clId="{DD20FE7B-B758-854C-8A58-B6F418A73E13}" dt="2020-09-27T16:42:20.819" v="596" actId="2696"/>
        <pc:sldMkLst>
          <pc:docMk/>
          <pc:sldMk cId="808877367" sldId="324"/>
        </pc:sldMkLst>
      </pc:sldChg>
      <pc:sldChg chg="del">
        <pc:chgData name="Nane Kratzke" userId="971be13ff4ee5ef6" providerId="LiveId" clId="{DD20FE7B-B758-854C-8A58-B6F418A73E13}" dt="2020-09-27T16:17:39.793" v="70" actId="2696"/>
        <pc:sldMkLst>
          <pc:docMk/>
          <pc:sldMk cId="430288380" sldId="326"/>
        </pc:sldMkLst>
      </pc:sldChg>
      <pc:sldChg chg="del">
        <pc:chgData name="Nane Kratzke" userId="971be13ff4ee5ef6" providerId="LiveId" clId="{DD20FE7B-B758-854C-8A58-B6F418A73E13}" dt="2020-09-27T16:17:41.302" v="137" actId="2696"/>
        <pc:sldMkLst>
          <pc:docMk/>
          <pc:sldMk cId="33612913" sldId="327"/>
        </pc:sldMkLst>
      </pc:sldChg>
      <pc:sldChg chg="addSp delSp modSp">
        <pc:chgData name="Nane Kratzke" userId="971be13ff4ee5ef6" providerId="LiveId" clId="{DD20FE7B-B758-854C-8A58-B6F418A73E13}" dt="2020-10-09T11:40:30.357" v="11717"/>
        <pc:sldMkLst>
          <pc:docMk/>
          <pc:sldMk cId="3704082915" sldId="328"/>
        </pc:sldMkLst>
        <pc:spChg chg="add del mod">
          <ac:chgData name="Nane Kratzke" userId="971be13ff4ee5ef6" providerId="LiveId" clId="{DD20FE7B-B758-854C-8A58-B6F418A73E13}" dt="2020-10-09T11:40:30.357" v="11717"/>
          <ac:spMkLst>
            <pc:docMk/>
            <pc:sldMk cId="3704082915" sldId="328"/>
            <ac:spMk id="2" creationId="{D3035BAC-2CB2-2B42-82DC-38501FEC76C4}"/>
          </ac:spMkLst>
        </pc:spChg>
        <pc:spChg chg="add mod">
          <ac:chgData name="Nane Kratzke" userId="971be13ff4ee5ef6" providerId="LiveId" clId="{DD20FE7B-B758-854C-8A58-B6F418A73E13}" dt="2020-10-09T11:40:30.357" v="11717"/>
          <ac:spMkLst>
            <pc:docMk/>
            <pc:sldMk cId="3704082915" sldId="328"/>
            <ac:spMk id="3" creationId="{424983D5-2B44-414F-AC6B-50606020D9A5}"/>
          </ac:spMkLst>
        </pc:spChg>
        <pc:spChg chg="del">
          <ac:chgData name="Nane Kratzke" userId="971be13ff4ee5ef6" providerId="LiveId" clId="{DD20FE7B-B758-854C-8A58-B6F418A73E13}" dt="2020-10-02T11:06:29.407" v="11661"/>
          <ac:spMkLst>
            <pc:docMk/>
            <pc:sldMk cId="3704082915" sldId="328"/>
            <ac:spMk id="4" creationId="{E6376621-E45D-C446-9F2F-DB8FE5CE8921}"/>
          </ac:spMkLst>
        </pc:spChg>
      </pc:sldChg>
      <pc:sldChg chg="del">
        <pc:chgData name="Nane Kratzke" userId="971be13ff4ee5ef6" providerId="LiveId" clId="{DD20FE7B-B758-854C-8A58-B6F418A73E13}" dt="2020-09-27T16:17:41.332" v="139" actId="2696"/>
        <pc:sldMkLst>
          <pc:docMk/>
          <pc:sldMk cId="534949039" sldId="329"/>
        </pc:sldMkLst>
      </pc:sldChg>
      <pc:sldChg chg="del">
        <pc:chgData name="Nane Kratzke" userId="971be13ff4ee5ef6" providerId="LiveId" clId="{DD20FE7B-B758-854C-8A58-B6F418A73E13}" dt="2020-09-27T16:17:39.858" v="73" actId="2696"/>
        <pc:sldMkLst>
          <pc:docMk/>
          <pc:sldMk cId="3078893197" sldId="330"/>
        </pc:sldMkLst>
      </pc:sldChg>
      <pc:sldChg chg="del">
        <pc:chgData name="Nane Kratzke" userId="971be13ff4ee5ef6" providerId="LiveId" clId="{DD20FE7B-B758-854C-8A58-B6F418A73E13}" dt="2020-09-27T16:17:40.168" v="83" actId="2696"/>
        <pc:sldMkLst>
          <pc:docMk/>
          <pc:sldMk cId="2219886769" sldId="331"/>
        </pc:sldMkLst>
      </pc:sldChg>
      <pc:sldChg chg="del">
        <pc:chgData name="Nane Kratzke" userId="971be13ff4ee5ef6" providerId="LiveId" clId="{DD20FE7B-B758-854C-8A58-B6F418A73E13}" dt="2020-09-27T16:17:40.396" v="97" actId="2696"/>
        <pc:sldMkLst>
          <pc:docMk/>
          <pc:sldMk cId="982004980" sldId="332"/>
        </pc:sldMkLst>
      </pc:sldChg>
      <pc:sldChg chg="addSp delSp modSp mod">
        <pc:chgData name="Nane Kratzke" userId="971be13ff4ee5ef6" providerId="LiveId" clId="{DD20FE7B-B758-854C-8A58-B6F418A73E13}" dt="2020-10-09T11:40:30.357" v="11717"/>
        <pc:sldMkLst>
          <pc:docMk/>
          <pc:sldMk cId="3201834561" sldId="337"/>
        </pc:sldMkLst>
        <pc:spChg chg="add del mod">
          <ac:chgData name="Nane Kratzke" userId="971be13ff4ee5ef6" providerId="LiveId" clId="{DD20FE7B-B758-854C-8A58-B6F418A73E13}" dt="2020-10-09T11:40:30.357" v="11717"/>
          <ac:spMkLst>
            <pc:docMk/>
            <pc:sldMk cId="3201834561" sldId="337"/>
            <ac:spMk id="2" creationId="{FED0DF2C-2829-1448-8F5E-7949D16DE57E}"/>
          </ac:spMkLst>
        </pc:spChg>
        <pc:spChg chg="add mod">
          <ac:chgData name="Nane Kratzke" userId="971be13ff4ee5ef6" providerId="LiveId" clId="{DD20FE7B-B758-854C-8A58-B6F418A73E13}" dt="2020-10-09T11:40:30.357" v="11717"/>
          <ac:spMkLst>
            <pc:docMk/>
            <pc:sldMk cId="3201834561" sldId="337"/>
            <ac:spMk id="3" creationId="{AC88F7FE-4F78-694C-B3D8-BE9CE3DAD6E1}"/>
          </ac:spMkLst>
        </pc:spChg>
        <pc:spChg chg="mod">
          <ac:chgData name="Nane Kratzke" userId="971be13ff4ee5ef6" providerId="LiveId" clId="{DD20FE7B-B758-854C-8A58-B6F418A73E13}" dt="2020-09-29T08:06:37.592" v="3365" actId="20577"/>
          <ac:spMkLst>
            <pc:docMk/>
            <pc:sldMk cId="3201834561" sldId="337"/>
            <ac:spMk id="4" creationId="{1A1F085B-B0A9-1B43-97C4-4B3A75E7F90D}"/>
          </ac:spMkLst>
        </pc:spChg>
        <pc:spChg chg="del">
          <ac:chgData name="Nane Kratzke" userId="971be13ff4ee5ef6" providerId="LiveId" clId="{DD20FE7B-B758-854C-8A58-B6F418A73E13}" dt="2020-10-02T11:06:29.407" v="11661"/>
          <ac:spMkLst>
            <pc:docMk/>
            <pc:sldMk cId="3201834561" sldId="337"/>
            <ac:spMk id="5" creationId="{8332D53C-7CE4-F34E-BEB1-E0A1450FB2A6}"/>
          </ac:spMkLst>
        </pc:spChg>
      </pc:sldChg>
      <pc:sldChg chg="del">
        <pc:chgData name="Nane Kratzke" userId="971be13ff4ee5ef6" providerId="LiveId" clId="{DD20FE7B-B758-854C-8A58-B6F418A73E13}" dt="2020-09-27T16:17:41.482" v="141" actId="2696"/>
        <pc:sldMkLst>
          <pc:docMk/>
          <pc:sldMk cId="596661056" sldId="338"/>
        </pc:sldMkLst>
      </pc:sldChg>
      <pc:sldChg chg="del">
        <pc:chgData name="Nane Kratzke" userId="971be13ff4ee5ef6" providerId="LiveId" clId="{DD20FE7B-B758-854C-8A58-B6F418A73E13}" dt="2020-09-27T16:17:40.181" v="84" actId="2696"/>
        <pc:sldMkLst>
          <pc:docMk/>
          <pc:sldMk cId="1508817570" sldId="339"/>
        </pc:sldMkLst>
      </pc:sldChg>
      <pc:sldChg chg="del">
        <pc:chgData name="Nane Kratzke" userId="971be13ff4ee5ef6" providerId="LiveId" clId="{DD20FE7B-B758-854C-8A58-B6F418A73E13}" dt="2020-09-27T16:17:39.769" v="69" actId="2696"/>
        <pc:sldMkLst>
          <pc:docMk/>
          <pc:sldMk cId="2273577900" sldId="340"/>
        </pc:sldMkLst>
      </pc:sldChg>
      <pc:sldChg chg="del">
        <pc:chgData name="Nane Kratzke" userId="971be13ff4ee5ef6" providerId="LiveId" clId="{DD20FE7B-B758-854C-8A58-B6F418A73E13}" dt="2020-09-27T16:17:40.333" v="93" actId="2696"/>
        <pc:sldMkLst>
          <pc:docMk/>
          <pc:sldMk cId="883740929" sldId="342"/>
        </pc:sldMkLst>
      </pc:sldChg>
      <pc:sldChg chg="del">
        <pc:chgData name="Nane Kratzke" userId="971be13ff4ee5ef6" providerId="LiveId" clId="{DD20FE7B-B758-854C-8A58-B6F418A73E13}" dt="2020-09-27T16:17:40.280" v="89" actId="2696"/>
        <pc:sldMkLst>
          <pc:docMk/>
          <pc:sldMk cId="1623516218" sldId="343"/>
        </pc:sldMkLst>
      </pc:sldChg>
      <pc:sldChg chg="del">
        <pc:chgData name="Nane Kratzke" userId="971be13ff4ee5ef6" providerId="LiveId" clId="{DD20FE7B-B758-854C-8A58-B6F418A73E13}" dt="2020-09-27T16:17:40.550" v="108" actId="2696"/>
        <pc:sldMkLst>
          <pc:docMk/>
          <pc:sldMk cId="3306450770" sldId="344"/>
        </pc:sldMkLst>
      </pc:sldChg>
      <pc:sldChg chg="del">
        <pc:chgData name="Nane Kratzke" userId="971be13ff4ee5ef6" providerId="LiveId" clId="{DD20FE7B-B758-854C-8A58-B6F418A73E13}" dt="2020-09-27T16:17:40.229" v="86" actId="2696"/>
        <pc:sldMkLst>
          <pc:docMk/>
          <pc:sldMk cId="1536310720" sldId="345"/>
        </pc:sldMkLst>
      </pc:sldChg>
      <pc:sldChg chg="addSp delSp modSp mod">
        <pc:chgData name="Nane Kratzke" userId="971be13ff4ee5ef6" providerId="LiveId" clId="{DD20FE7B-B758-854C-8A58-B6F418A73E13}" dt="2020-10-09T11:40:30.357" v="11717"/>
        <pc:sldMkLst>
          <pc:docMk/>
          <pc:sldMk cId="4032822108" sldId="399"/>
        </pc:sldMkLst>
        <pc:spChg chg="add mod">
          <ac:chgData name="Nane Kratzke" userId="971be13ff4ee5ef6" providerId="LiveId" clId="{DD20FE7B-B758-854C-8A58-B6F418A73E13}" dt="2020-10-09T11:40:30.357" v="11717"/>
          <ac:spMkLst>
            <pc:docMk/>
            <pc:sldMk cId="4032822108" sldId="399"/>
            <ac:spMk id="4" creationId="{1EEDCECB-BF87-4742-B575-D6D909E7BE50}"/>
          </ac:spMkLst>
        </pc:spChg>
        <pc:spChg chg="del">
          <ac:chgData name="Nane Kratzke" userId="971be13ff4ee5ef6" providerId="LiveId" clId="{DD20FE7B-B758-854C-8A58-B6F418A73E13}" dt="2020-10-02T11:06:29.407" v="11661"/>
          <ac:spMkLst>
            <pc:docMk/>
            <pc:sldMk cId="4032822108" sldId="399"/>
            <ac:spMk id="4" creationId="{6A83BCD6-57DF-C94E-8AB3-A307B8B7BE71}"/>
          </ac:spMkLst>
        </pc:spChg>
        <pc:spChg chg="add del mod">
          <ac:chgData name="Nane Kratzke" userId="971be13ff4ee5ef6" providerId="LiveId" clId="{DD20FE7B-B758-854C-8A58-B6F418A73E13}" dt="2020-10-02T11:11:17.046" v="11672" actId="478"/>
          <ac:spMkLst>
            <pc:docMk/>
            <pc:sldMk cId="4032822108" sldId="399"/>
            <ac:spMk id="5" creationId="{A871EEAA-FABA-2045-8F57-B637F0D3CC49}"/>
          </ac:spMkLst>
        </pc:spChg>
      </pc:sldChg>
      <pc:sldChg chg="del">
        <pc:chgData name="Nane Kratzke" userId="971be13ff4ee5ef6" providerId="LiveId" clId="{DD20FE7B-B758-854C-8A58-B6F418A73E13}" dt="2020-09-27T16:17:40.489" v="103" actId="2696"/>
        <pc:sldMkLst>
          <pc:docMk/>
          <pc:sldMk cId="87679749" sldId="400"/>
        </pc:sldMkLst>
      </pc:sldChg>
      <pc:sldChg chg="addSp delSp modSp add mod">
        <pc:chgData name="Nane Kratzke" userId="971be13ff4ee5ef6" providerId="LiveId" clId="{DD20FE7B-B758-854C-8A58-B6F418A73E13}" dt="2020-10-09T11:40:30.357" v="11717"/>
        <pc:sldMkLst>
          <pc:docMk/>
          <pc:sldMk cId="1277014955" sldId="401"/>
        </pc:sldMkLst>
        <pc:spChg chg="mod">
          <ac:chgData name="Nane Kratzke" userId="971be13ff4ee5ef6" providerId="LiveId" clId="{DD20FE7B-B758-854C-8A58-B6F418A73E13}" dt="2020-10-02T10:36:39.613" v="11428" actId="20577"/>
          <ac:spMkLst>
            <pc:docMk/>
            <pc:sldMk cId="1277014955" sldId="401"/>
            <ac:spMk id="2" creationId="{09A3C503-9616-D24D-956E-75F248B81EFA}"/>
          </ac:spMkLst>
        </pc:spChg>
        <pc:spChg chg="add mod">
          <ac:chgData name="Nane Kratzke" userId="971be13ff4ee5ef6" providerId="LiveId" clId="{DD20FE7B-B758-854C-8A58-B6F418A73E13}" dt="2020-10-09T11:40:30.357" v="11717"/>
          <ac:spMkLst>
            <pc:docMk/>
            <pc:sldMk cId="1277014955" sldId="401"/>
            <ac:spMk id="4" creationId="{19A5BBC9-143B-AD43-9A22-E0D305139581}"/>
          </ac:spMkLst>
        </pc:spChg>
        <pc:spChg chg="del">
          <ac:chgData name="Nane Kratzke" userId="971be13ff4ee5ef6" providerId="LiveId" clId="{DD20FE7B-B758-854C-8A58-B6F418A73E13}" dt="2020-10-02T11:06:29.407" v="11661"/>
          <ac:spMkLst>
            <pc:docMk/>
            <pc:sldMk cId="1277014955" sldId="401"/>
            <ac:spMk id="4" creationId="{39FA8AE6-F15F-2E47-8155-A75C0327692A}"/>
          </ac:spMkLst>
        </pc:spChg>
        <pc:spChg chg="del">
          <ac:chgData name="Nane Kratzke" userId="971be13ff4ee5ef6" providerId="LiveId" clId="{DD20FE7B-B758-854C-8A58-B6F418A73E13}" dt="2020-10-02T10:39:51.226" v="11483" actId="478"/>
          <ac:spMkLst>
            <pc:docMk/>
            <pc:sldMk cId="1277014955" sldId="401"/>
            <ac:spMk id="5" creationId="{0AD50708-6BB3-1049-9BFC-739DA80474B4}"/>
          </ac:spMkLst>
        </pc:spChg>
        <pc:spChg chg="add del mod">
          <ac:chgData name="Nane Kratzke" userId="971be13ff4ee5ef6" providerId="LiveId" clId="{DD20FE7B-B758-854C-8A58-B6F418A73E13}" dt="2020-10-09T11:40:30.357" v="11717"/>
          <ac:spMkLst>
            <pc:docMk/>
            <pc:sldMk cId="1277014955" sldId="401"/>
            <ac:spMk id="5" creationId="{FE505AB0-3CCC-2B46-BDB4-A291E7DCD51F}"/>
          </ac:spMkLst>
        </pc:spChg>
        <pc:spChg chg="add mod">
          <ac:chgData name="Nane Kratzke" userId="971be13ff4ee5ef6" providerId="LiveId" clId="{DD20FE7B-B758-854C-8A58-B6F418A73E13}" dt="2020-10-02T10:39:42.213" v="11481" actId="1076"/>
          <ac:spMkLst>
            <pc:docMk/>
            <pc:sldMk cId="1277014955" sldId="401"/>
            <ac:spMk id="8" creationId="{8C1B1AD0-6800-754C-BB41-DCE190FCB72A}"/>
          </ac:spMkLst>
        </pc:spChg>
        <pc:spChg chg="add mod">
          <ac:chgData name="Nane Kratzke" userId="971be13ff4ee5ef6" providerId="LiveId" clId="{DD20FE7B-B758-854C-8A58-B6F418A73E13}" dt="2020-10-02T11:00:25.787" v="11607" actId="1076"/>
          <ac:spMkLst>
            <pc:docMk/>
            <pc:sldMk cId="1277014955" sldId="401"/>
            <ac:spMk id="15" creationId="{0B8EE85E-3D33-954C-B674-6D964E3C6B63}"/>
          </ac:spMkLst>
        </pc:spChg>
        <pc:spChg chg="mod">
          <ac:chgData name="Nane Kratzke" userId="971be13ff4ee5ef6" providerId="LiveId" clId="{DD20FE7B-B758-854C-8A58-B6F418A73E13}" dt="2020-10-02T10:39:56.322" v="11487" actId="20577"/>
          <ac:spMkLst>
            <pc:docMk/>
            <pc:sldMk cId="1277014955" sldId="401"/>
            <ac:spMk id="16" creationId="{132B66F9-E5F2-4E49-B577-868A844E29ED}"/>
          </ac:spMkLst>
        </pc:spChg>
        <pc:spChg chg="mod">
          <ac:chgData name="Nane Kratzke" userId="971be13ff4ee5ef6" providerId="LiveId" clId="{DD20FE7B-B758-854C-8A58-B6F418A73E13}" dt="2020-10-02T11:00:09.023" v="11604" actId="1076"/>
          <ac:spMkLst>
            <pc:docMk/>
            <pc:sldMk cId="1277014955" sldId="401"/>
            <ac:spMk id="18" creationId="{C53AA11D-6A84-CC44-8528-9BEB82A626B3}"/>
          </ac:spMkLst>
        </pc:spChg>
        <pc:spChg chg="add mod">
          <ac:chgData name="Nane Kratzke" userId="971be13ff4ee5ef6" providerId="LiveId" clId="{DD20FE7B-B758-854C-8A58-B6F418A73E13}" dt="2020-10-02T11:01:06.075" v="11655" actId="20577"/>
          <ac:spMkLst>
            <pc:docMk/>
            <pc:sldMk cId="1277014955" sldId="401"/>
            <ac:spMk id="19" creationId="{066A9492-38A5-FD42-A94F-182B945E4392}"/>
          </ac:spMkLst>
        </pc:spChg>
        <pc:spChg chg="del">
          <ac:chgData name="Nane Kratzke" userId="971be13ff4ee5ef6" providerId="LiveId" clId="{DD20FE7B-B758-854C-8A58-B6F418A73E13}" dt="2020-10-02T11:00:14.097" v="11605" actId="478"/>
          <ac:spMkLst>
            <pc:docMk/>
            <pc:sldMk cId="1277014955" sldId="401"/>
            <ac:spMk id="23" creationId="{843AD55F-A820-B34B-A476-52238CE2A01E}"/>
          </ac:spMkLst>
        </pc:spChg>
        <pc:picChg chg="add del">
          <ac:chgData name="Nane Kratzke" userId="971be13ff4ee5ef6" providerId="LiveId" clId="{DD20FE7B-B758-854C-8A58-B6F418A73E13}" dt="2020-10-02T10:37:18.114" v="11431" actId="478"/>
          <ac:picMkLst>
            <pc:docMk/>
            <pc:sldMk cId="1277014955" sldId="401"/>
            <ac:picMk id="6" creationId="{C9553B20-1E85-7B4B-BF5B-DF8D4C2FA623}"/>
          </ac:picMkLst>
        </pc:picChg>
        <pc:picChg chg="add mod">
          <ac:chgData name="Nane Kratzke" userId="971be13ff4ee5ef6" providerId="LiveId" clId="{DD20FE7B-B758-854C-8A58-B6F418A73E13}" dt="2020-10-02T10:39:42.213" v="11481" actId="1076"/>
          <ac:picMkLst>
            <pc:docMk/>
            <pc:sldMk cId="1277014955" sldId="401"/>
            <ac:picMk id="7" creationId="{EB508040-6B26-1F45-8CDB-F888A58A45A4}"/>
          </ac:picMkLst>
        </pc:picChg>
        <pc:picChg chg="del">
          <ac:chgData name="Nane Kratzke" userId="971be13ff4ee5ef6" providerId="LiveId" clId="{DD20FE7B-B758-854C-8A58-B6F418A73E13}" dt="2020-10-02T10:36:49.744" v="11429" actId="478"/>
          <ac:picMkLst>
            <pc:docMk/>
            <pc:sldMk cId="1277014955" sldId="401"/>
            <ac:picMk id="11" creationId="{0B4DFC43-FF4C-C34F-B915-D045128206DC}"/>
          </ac:picMkLst>
        </pc:picChg>
        <pc:picChg chg="del">
          <ac:chgData name="Nane Kratzke" userId="971be13ff4ee5ef6" providerId="LiveId" clId="{DD20FE7B-B758-854C-8A58-B6F418A73E13}" dt="2020-10-02T10:40:03.847" v="11488" actId="478"/>
          <ac:picMkLst>
            <pc:docMk/>
            <pc:sldMk cId="1277014955" sldId="401"/>
            <ac:picMk id="13" creationId="{90B94020-8328-5744-A09F-48D2224B9CB0}"/>
          </ac:picMkLst>
        </pc:picChg>
        <pc:picChg chg="add mod">
          <ac:chgData name="Nane Kratzke" userId="971be13ff4ee5ef6" providerId="LiveId" clId="{DD20FE7B-B758-854C-8A58-B6F418A73E13}" dt="2020-10-02T11:00:25.787" v="11607" actId="1076"/>
          <ac:picMkLst>
            <pc:docMk/>
            <pc:sldMk cId="1277014955" sldId="401"/>
            <ac:picMk id="14" creationId="{D3F7D6F9-74BA-9148-9649-5DD76C523E56}"/>
          </ac:picMkLst>
        </pc:picChg>
        <pc:picChg chg="add mod">
          <ac:chgData name="Nane Kratzke" userId="971be13ff4ee5ef6" providerId="LiveId" clId="{DD20FE7B-B758-854C-8A58-B6F418A73E13}" dt="2020-10-02T10:58:48.144" v="11490" actId="1076"/>
          <ac:picMkLst>
            <pc:docMk/>
            <pc:sldMk cId="1277014955" sldId="401"/>
            <ac:picMk id="17" creationId="{9495A410-F705-9744-BDC0-91EEA7730B29}"/>
          </ac:picMkLst>
        </pc:picChg>
        <pc:picChg chg="add mod">
          <ac:chgData name="Nane Kratzke" userId="971be13ff4ee5ef6" providerId="LiveId" clId="{DD20FE7B-B758-854C-8A58-B6F418A73E13}" dt="2020-10-02T10:39:46.384" v="11482" actId="1076"/>
          <ac:picMkLst>
            <pc:docMk/>
            <pc:sldMk cId="1277014955" sldId="401"/>
            <ac:picMk id="1026" creationId="{16AA5422-0F09-D048-AE9C-83405C017345}"/>
          </ac:picMkLst>
        </pc:picChg>
      </pc:sldChg>
      <pc:sldChg chg="modSp mod">
        <pc:chgData name="Nane Kratzke" userId="971be13ff4ee5ef6" providerId="LiveId" clId="{DD20FE7B-B758-854C-8A58-B6F418A73E13}" dt="2020-09-27T16:17:19.354" v="67" actId="20577"/>
        <pc:sldMkLst>
          <pc:docMk/>
          <pc:sldMk cId="2992352319" sldId="403"/>
        </pc:sldMkLst>
        <pc:spChg chg="mod">
          <ac:chgData name="Nane Kratzke" userId="971be13ff4ee5ef6" providerId="LiveId" clId="{DD20FE7B-B758-854C-8A58-B6F418A73E13}" dt="2020-09-27T16:17:19.354" v="67" actId="20577"/>
          <ac:spMkLst>
            <pc:docMk/>
            <pc:sldMk cId="2992352319" sldId="403"/>
            <ac:spMk id="9" creationId="{01996E4D-C709-084E-B81C-93905AB0DF9D}"/>
          </ac:spMkLst>
        </pc:spChg>
      </pc:sldChg>
      <pc:sldChg chg="del">
        <pc:chgData name="Nane Kratzke" userId="971be13ff4ee5ef6" providerId="LiveId" clId="{DD20FE7B-B758-854C-8A58-B6F418A73E13}" dt="2020-09-27T16:17:39.734" v="68" actId="2696"/>
        <pc:sldMkLst>
          <pc:docMk/>
          <pc:sldMk cId="2899132080" sldId="404"/>
        </pc:sldMkLst>
      </pc:sldChg>
      <pc:sldChg chg="del">
        <pc:chgData name="Nane Kratzke" userId="971be13ff4ee5ef6" providerId="LiveId" clId="{DD20FE7B-B758-854C-8A58-B6F418A73E13}" dt="2020-09-27T16:17:40.744" v="119" actId="2696"/>
        <pc:sldMkLst>
          <pc:docMk/>
          <pc:sldMk cId="429683170" sldId="405"/>
        </pc:sldMkLst>
      </pc:sldChg>
      <pc:sldChg chg="del">
        <pc:chgData name="Nane Kratzke" userId="971be13ff4ee5ef6" providerId="LiveId" clId="{DD20FE7B-B758-854C-8A58-B6F418A73E13}" dt="2020-09-27T16:17:40.942" v="126" actId="2696"/>
        <pc:sldMkLst>
          <pc:docMk/>
          <pc:sldMk cId="2827725247" sldId="406"/>
        </pc:sldMkLst>
      </pc:sldChg>
      <pc:sldChg chg="del">
        <pc:chgData name="Nane Kratzke" userId="971be13ff4ee5ef6" providerId="LiveId" clId="{DD20FE7B-B758-854C-8A58-B6F418A73E13}" dt="2020-09-27T16:17:40.435" v="100" actId="2696"/>
        <pc:sldMkLst>
          <pc:docMk/>
          <pc:sldMk cId="515817754" sldId="407"/>
        </pc:sldMkLst>
      </pc:sldChg>
      <pc:sldChg chg="del">
        <pc:chgData name="Nane Kratzke" userId="971be13ff4ee5ef6" providerId="LiveId" clId="{DD20FE7B-B758-854C-8A58-B6F418A73E13}" dt="2020-09-27T16:17:41.128" v="129" actId="2696"/>
        <pc:sldMkLst>
          <pc:docMk/>
          <pc:sldMk cId="1137104576" sldId="408"/>
        </pc:sldMkLst>
      </pc:sldChg>
      <pc:sldChg chg="del">
        <pc:chgData name="Nane Kratzke" userId="971be13ff4ee5ef6" providerId="LiveId" clId="{DD20FE7B-B758-854C-8A58-B6F418A73E13}" dt="2020-09-27T16:17:39.959" v="77" actId="2696"/>
        <pc:sldMkLst>
          <pc:docMk/>
          <pc:sldMk cId="1186629863" sldId="409"/>
        </pc:sldMkLst>
      </pc:sldChg>
      <pc:sldChg chg="del">
        <pc:chgData name="Nane Kratzke" userId="971be13ff4ee5ef6" providerId="LiveId" clId="{DD20FE7B-B758-854C-8A58-B6F418A73E13}" dt="2020-09-27T16:17:40.569" v="109" actId="2696"/>
        <pc:sldMkLst>
          <pc:docMk/>
          <pc:sldMk cId="514950785" sldId="410"/>
        </pc:sldMkLst>
      </pc:sldChg>
      <pc:sldChg chg="del">
        <pc:chgData name="Nane Kratzke" userId="971be13ff4ee5ef6" providerId="LiveId" clId="{DD20FE7B-B758-854C-8A58-B6F418A73E13}" dt="2020-09-27T16:17:40.638" v="112" actId="2696"/>
        <pc:sldMkLst>
          <pc:docMk/>
          <pc:sldMk cId="1489937729" sldId="411"/>
        </pc:sldMkLst>
      </pc:sldChg>
      <pc:sldChg chg="del">
        <pc:chgData name="Nane Kratzke" userId="971be13ff4ee5ef6" providerId="LiveId" clId="{DD20FE7B-B758-854C-8A58-B6F418A73E13}" dt="2020-09-27T16:17:40.765" v="121" actId="2696"/>
        <pc:sldMkLst>
          <pc:docMk/>
          <pc:sldMk cId="2882640944" sldId="412"/>
        </pc:sldMkLst>
      </pc:sldChg>
      <pc:sldChg chg="del">
        <pc:chgData name="Nane Kratzke" userId="971be13ff4ee5ef6" providerId="LiveId" clId="{DD20FE7B-B758-854C-8A58-B6F418A73E13}" dt="2020-09-27T16:17:40.423" v="99" actId="2696"/>
        <pc:sldMkLst>
          <pc:docMk/>
          <pc:sldMk cId="652577850" sldId="413"/>
        </pc:sldMkLst>
      </pc:sldChg>
      <pc:sldChg chg="del">
        <pc:chgData name="Nane Kratzke" userId="971be13ff4ee5ef6" providerId="LiveId" clId="{DD20FE7B-B758-854C-8A58-B6F418A73E13}" dt="2020-09-27T16:17:39.907" v="75" actId="2696"/>
        <pc:sldMkLst>
          <pc:docMk/>
          <pc:sldMk cId="1306002383" sldId="414"/>
        </pc:sldMkLst>
      </pc:sldChg>
      <pc:sldChg chg="del">
        <pc:chgData name="Nane Kratzke" userId="971be13ff4ee5ef6" providerId="LiveId" clId="{DD20FE7B-B758-854C-8A58-B6F418A73E13}" dt="2020-09-27T16:17:41.279" v="135" actId="2696"/>
        <pc:sldMkLst>
          <pc:docMk/>
          <pc:sldMk cId="1483791297" sldId="415"/>
        </pc:sldMkLst>
      </pc:sldChg>
      <pc:sldChg chg="del">
        <pc:chgData name="Nane Kratzke" userId="971be13ff4ee5ef6" providerId="LiveId" clId="{DD20FE7B-B758-854C-8A58-B6F418A73E13}" dt="2020-09-27T16:17:41.407" v="140" actId="2696"/>
        <pc:sldMkLst>
          <pc:docMk/>
          <pc:sldMk cId="3332016124" sldId="416"/>
        </pc:sldMkLst>
      </pc:sldChg>
      <pc:sldChg chg="del">
        <pc:chgData name="Nane Kratzke" userId="971be13ff4ee5ef6" providerId="LiveId" clId="{DD20FE7B-B758-854C-8A58-B6F418A73E13}" dt="2020-09-27T16:17:39.817" v="71" actId="2696"/>
        <pc:sldMkLst>
          <pc:docMk/>
          <pc:sldMk cId="3086276217" sldId="417"/>
        </pc:sldMkLst>
      </pc:sldChg>
      <pc:sldChg chg="del">
        <pc:chgData name="Nane Kratzke" userId="971be13ff4ee5ef6" providerId="LiveId" clId="{DD20FE7B-B758-854C-8A58-B6F418A73E13}" dt="2020-09-27T16:17:41.199" v="134" actId="2696"/>
        <pc:sldMkLst>
          <pc:docMk/>
          <pc:sldMk cId="2055604102" sldId="418"/>
        </pc:sldMkLst>
      </pc:sldChg>
      <pc:sldChg chg="del">
        <pc:chgData name="Nane Kratzke" userId="971be13ff4ee5ef6" providerId="LiveId" clId="{DD20FE7B-B758-854C-8A58-B6F418A73E13}" dt="2020-09-27T16:17:41.290" v="136" actId="2696"/>
        <pc:sldMkLst>
          <pc:docMk/>
          <pc:sldMk cId="3536118476" sldId="420"/>
        </pc:sldMkLst>
      </pc:sldChg>
      <pc:sldChg chg="del">
        <pc:chgData name="Nane Kratzke" userId="971be13ff4ee5ef6" providerId="LiveId" clId="{DD20FE7B-B758-854C-8A58-B6F418A73E13}" dt="2020-09-27T16:17:40.754" v="120" actId="2696"/>
        <pc:sldMkLst>
          <pc:docMk/>
          <pc:sldMk cId="3112563454" sldId="421"/>
        </pc:sldMkLst>
      </pc:sldChg>
      <pc:sldChg chg="del">
        <pc:chgData name="Nane Kratzke" userId="971be13ff4ee5ef6" providerId="LiveId" clId="{DD20FE7B-B758-854C-8A58-B6F418A73E13}" dt="2020-09-27T16:17:41.187" v="133" actId="2696"/>
        <pc:sldMkLst>
          <pc:docMk/>
          <pc:sldMk cId="4105678417" sldId="422"/>
        </pc:sldMkLst>
      </pc:sldChg>
      <pc:sldChg chg="del">
        <pc:chgData name="Nane Kratzke" userId="971be13ff4ee5ef6" providerId="LiveId" clId="{DD20FE7B-B758-854C-8A58-B6F418A73E13}" dt="2020-09-27T16:17:40.408" v="98" actId="2696"/>
        <pc:sldMkLst>
          <pc:docMk/>
          <pc:sldMk cId="690881589" sldId="423"/>
        </pc:sldMkLst>
      </pc:sldChg>
      <pc:sldChg chg="del">
        <pc:chgData name="Nane Kratzke" userId="971be13ff4ee5ef6" providerId="LiveId" clId="{DD20FE7B-B758-854C-8A58-B6F418A73E13}" dt="2020-09-27T16:17:40.061" v="80" actId="2696"/>
        <pc:sldMkLst>
          <pc:docMk/>
          <pc:sldMk cId="2738006301" sldId="424"/>
        </pc:sldMkLst>
      </pc:sldChg>
      <pc:sldChg chg="del">
        <pc:chgData name="Nane Kratzke" userId="971be13ff4ee5ef6" providerId="LiveId" clId="{DD20FE7B-B758-854C-8A58-B6F418A73E13}" dt="2020-09-27T16:17:40.320" v="92" actId="2696"/>
        <pc:sldMkLst>
          <pc:docMk/>
          <pc:sldMk cId="3052160997" sldId="425"/>
        </pc:sldMkLst>
      </pc:sldChg>
      <pc:sldChg chg="del">
        <pc:chgData name="Nane Kratzke" userId="971be13ff4ee5ef6" providerId="LiveId" clId="{DD20FE7B-B758-854C-8A58-B6F418A73E13}" dt="2020-09-27T16:17:40.307" v="91" actId="2696"/>
        <pc:sldMkLst>
          <pc:docMk/>
          <pc:sldMk cId="1159848182" sldId="426"/>
        </pc:sldMkLst>
      </pc:sldChg>
      <pc:sldChg chg="del">
        <pc:chgData name="Nane Kratzke" userId="971be13ff4ee5ef6" providerId="LiveId" clId="{DD20FE7B-B758-854C-8A58-B6F418A73E13}" dt="2020-09-27T16:17:40.354" v="95" actId="2696"/>
        <pc:sldMkLst>
          <pc:docMk/>
          <pc:sldMk cId="1897666085" sldId="427"/>
        </pc:sldMkLst>
      </pc:sldChg>
      <pc:sldChg chg="del">
        <pc:chgData name="Nane Kratzke" userId="971be13ff4ee5ef6" providerId="LiveId" clId="{DD20FE7B-B758-854C-8A58-B6F418A73E13}" dt="2020-09-27T16:17:40.199" v="85" actId="2696"/>
        <pc:sldMkLst>
          <pc:docMk/>
          <pc:sldMk cId="1622988441" sldId="428"/>
        </pc:sldMkLst>
      </pc:sldChg>
      <pc:sldChg chg="del">
        <pc:chgData name="Nane Kratzke" userId="971be13ff4ee5ef6" providerId="LiveId" clId="{DD20FE7B-B758-854C-8A58-B6F418A73E13}" dt="2020-09-27T16:17:40.649" v="113" actId="2696"/>
        <pc:sldMkLst>
          <pc:docMk/>
          <pc:sldMk cId="4286886175" sldId="429"/>
        </pc:sldMkLst>
      </pc:sldChg>
      <pc:sldChg chg="del">
        <pc:chgData name="Nane Kratzke" userId="971be13ff4ee5ef6" providerId="LiveId" clId="{DD20FE7B-B758-854C-8A58-B6F418A73E13}" dt="2020-09-27T16:17:41.318" v="138" actId="2696"/>
        <pc:sldMkLst>
          <pc:docMk/>
          <pc:sldMk cId="1311456874" sldId="430"/>
        </pc:sldMkLst>
      </pc:sldChg>
      <pc:sldChg chg="del">
        <pc:chgData name="Nane Kratzke" userId="971be13ff4ee5ef6" providerId="LiveId" clId="{DD20FE7B-B758-854C-8A58-B6F418A73E13}" dt="2020-09-27T16:17:40.788" v="123" actId="2696"/>
        <pc:sldMkLst>
          <pc:docMk/>
          <pc:sldMk cId="781954011" sldId="431"/>
        </pc:sldMkLst>
      </pc:sldChg>
      <pc:sldChg chg="del">
        <pc:chgData name="Nane Kratzke" userId="971be13ff4ee5ef6" providerId="LiveId" clId="{DD20FE7B-B758-854C-8A58-B6F418A73E13}" dt="2020-09-27T16:17:39.931" v="76" actId="2696"/>
        <pc:sldMkLst>
          <pc:docMk/>
          <pc:sldMk cId="1497566851" sldId="432"/>
        </pc:sldMkLst>
      </pc:sldChg>
      <pc:sldChg chg="del">
        <pc:chgData name="Nane Kratzke" userId="971be13ff4ee5ef6" providerId="LiveId" clId="{DD20FE7B-B758-854C-8A58-B6F418A73E13}" dt="2020-09-27T16:17:39.987" v="78" actId="2696"/>
        <pc:sldMkLst>
          <pc:docMk/>
          <pc:sldMk cId="3090661805" sldId="433"/>
        </pc:sldMkLst>
      </pc:sldChg>
      <pc:sldChg chg="del">
        <pc:chgData name="Nane Kratzke" userId="971be13ff4ee5ef6" providerId="LiveId" clId="{DD20FE7B-B758-854C-8A58-B6F418A73E13}" dt="2020-09-27T16:17:40.775" v="122" actId="2696"/>
        <pc:sldMkLst>
          <pc:docMk/>
          <pc:sldMk cId="3042928372" sldId="434"/>
        </pc:sldMkLst>
      </pc:sldChg>
      <pc:sldChg chg="del">
        <pc:chgData name="Nane Kratzke" userId="971be13ff4ee5ef6" providerId="LiveId" clId="{DD20FE7B-B758-854C-8A58-B6F418A73E13}" dt="2020-09-27T16:17:40.258" v="88" actId="2696"/>
        <pc:sldMkLst>
          <pc:docMk/>
          <pc:sldMk cId="823225359" sldId="435"/>
        </pc:sldMkLst>
      </pc:sldChg>
      <pc:sldChg chg="del">
        <pc:chgData name="Nane Kratzke" userId="971be13ff4ee5ef6" providerId="LiveId" clId="{DD20FE7B-B758-854C-8A58-B6F418A73E13}" dt="2020-09-27T16:17:41.140" v="130" actId="2696"/>
        <pc:sldMkLst>
          <pc:docMk/>
          <pc:sldMk cId="2182525806" sldId="436"/>
        </pc:sldMkLst>
      </pc:sldChg>
      <pc:sldChg chg="del">
        <pc:chgData name="Nane Kratzke" userId="971be13ff4ee5ef6" providerId="LiveId" clId="{DD20FE7B-B758-854C-8A58-B6F418A73E13}" dt="2020-09-27T16:17:40.450" v="101" actId="2696"/>
        <pc:sldMkLst>
          <pc:docMk/>
          <pc:sldMk cId="50337072" sldId="437"/>
        </pc:sldMkLst>
      </pc:sldChg>
      <pc:sldChg chg="del">
        <pc:chgData name="Nane Kratzke" userId="971be13ff4ee5ef6" providerId="LiveId" clId="{DD20FE7B-B758-854C-8A58-B6F418A73E13}" dt="2020-09-27T16:17:40.085" v="81" actId="2696"/>
        <pc:sldMkLst>
          <pc:docMk/>
          <pc:sldMk cId="3192853465" sldId="438"/>
        </pc:sldMkLst>
      </pc:sldChg>
      <pc:sldChg chg="del">
        <pc:chgData name="Nane Kratzke" userId="971be13ff4ee5ef6" providerId="LiveId" clId="{DD20FE7B-B758-854C-8A58-B6F418A73E13}" dt="2020-09-27T16:17:40.293" v="90" actId="2696"/>
        <pc:sldMkLst>
          <pc:docMk/>
          <pc:sldMk cId="2611768246" sldId="439"/>
        </pc:sldMkLst>
      </pc:sldChg>
      <pc:sldChg chg="del">
        <pc:chgData name="Nane Kratzke" userId="971be13ff4ee5ef6" providerId="LiveId" clId="{DD20FE7B-B758-854C-8A58-B6F418A73E13}" dt="2020-09-27T16:17:40.707" v="118" actId="2696"/>
        <pc:sldMkLst>
          <pc:docMk/>
          <pc:sldMk cId="191570126" sldId="440"/>
        </pc:sldMkLst>
      </pc:sldChg>
      <pc:sldChg chg="del">
        <pc:chgData name="Nane Kratzke" userId="971be13ff4ee5ef6" providerId="LiveId" clId="{DD20FE7B-B758-854C-8A58-B6F418A73E13}" dt="2020-09-27T16:17:39.835" v="72" actId="2696"/>
        <pc:sldMkLst>
          <pc:docMk/>
          <pc:sldMk cId="830859553" sldId="441"/>
        </pc:sldMkLst>
      </pc:sldChg>
      <pc:sldChg chg="del">
        <pc:chgData name="Nane Kratzke" userId="971be13ff4ee5ef6" providerId="LiveId" clId="{DD20FE7B-B758-854C-8A58-B6F418A73E13}" dt="2020-09-27T16:17:40.953" v="127" actId="2696"/>
        <pc:sldMkLst>
          <pc:docMk/>
          <pc:sldMk cId="2518785091" sldId="442"/>
        </pc:sldMkLst>
      </pc:sldChg>
      <pc:sldChg chg="del">
        <pc:chgData name="Nane Kratzke" userId="971be13ff4ee5ef6" providerId="LiveId" clId="{DD20FE7B-B758-854C-8A58-B6F418A73E13}" dt="2020-09-27T16:17:40.524" v="106" actId="2696"/>
        <pc:sldMkLst>
          <pc:docMk/>
          <pc:sldMk cId="1604066023" sldId="444"/>
        </pc:sldMkLst>
      </pc:sldChg>
      <pc:sldChg chg="del">
        <pc:chgData name="Nane Kratzke" userId="971be13ff4ee5ef6" providerId="LiveId" clId="{DD20FE7B-B758-854C-8A58-B6F418A73E13}" dt="2020-09-27T16:17:40.535" v="107" actId="2696"/>
        <pc:sldMkLst>
          <pc:docMk/>
          <pc:sldMk cId="691752747" sldId="445"/>
        </pc:sldMkLst>
      </pc:sldChg>
      <pc:sldChg chg="del">
        <pc:chgData name="Nane Kratzke" userId="971be13ff4ee5ef6" providerId="LiveId" clId="{DD20FE7B-B758-854C-8A58-B6F418A73E13}" dt="2020-09-27T16:17:41.174" v="132" actId="2696"/>
        <pc:sldMkLst>
          <pc:docMk/>
          <pc:sldMk cId="1800479620" sldId="447"/>
        </pc:sldMkLst>
      </pc:sldChg>
      <pc:sldChg chg="del">
        <pc:chgData name="Nane Kratzke" userId="971be13ff4ee5ef6" providerId="LiveId" clId="{DD20FE7B-B758-854C-8A58-B6F418A73E13}" dt="2020-09-27T16:17:40.797" v="124" actId="2696"/>
        <pc:sldMkLst>
          <pc:docMk/>
          <pc:sldMk cId="4193228944" sldId="449"/>
        </pc:sldMkLst>
      </pc:sldChg>
      <pc:sldChg chg="del">
        <pc:chgData name="Nane Kratzke" userId="971be13ff4ee5ef6" providerId="LiveId" clId="{DD20FE7B-B758-854C-8A58-B6F418A73E13}" dt="2020-09-27T16:17:40.659" v="114" actId="2696"/>
        <pc:sldMkLst>
          <pc:docMk/>
          <pc:sldMk cId="3910355434" sldId="451"/>
        </pc:sldMkLst>
      </pc:sldChg>
      <pc:sldChg chg="addSp delSp modSp mod">
        <pc:chgData name="Nane Kratzke" userId="971be13ff4ee5ef6" providerId="LiveId" clId="{DD20FE7B-B758-854C-8A58-B6F418A73E13}" dt="2020-10-09T11:40:30.357" v="11717"/>
        <pc:sldMkLst>
          <pc:docMk/>
          <pc:sldMk cId="924658392" sldId="452"/>
        </pc:sldMkLst>
        <pc:spChg chg="add mod">
          <ac:chgData name="Nane Kratzke" userId="971be13ff4ee5ef6" providerId="LiveId" clId="{DD20FE7B-B758-854C-8A58-B6F418A73E13}" dt="2020-09-29T08:23:25.854" v="4100" actId="14100"/>
          <ac:spMkLst>
            <pc:docMk/>
            <pc:sldMk cId="924658392" sldId="452"/>
            <ac:spMk id="3" creationId="{4F46FF44-8228-534C-A954-3AEE9C0765E6}"/>
          </ac:spMkLst>
        </pc:spChg>
        <pc:spChg chg="del">
          <ac:chgData name="Nane Kratzke" userId="971be13ff4ee5ef6" providerId="LiveId" clId="{DD20FE7B-B758-854C-8A58-B6F418A73E13}" dt="2020-10-02T11:06:29.407" v="11661"/>
          <ac:spMkLst>
            <pc:docMk/>
            <pc:sldMk cId="924658392" sldId="452"/>
            <ac:spMk id="4" creationId="{3E5F82FD-55D2-3543-BAEA-5A17332C048A}"/>
          </ac:spMkLst>
        </pc:spChg>
        <pc:spChg chg="add mod">
          <ac:chgData name="Nane Kratzke" userId="971be13ff4ee5ef6" providerId="LiveId" clId="{DD20FE7B-B758-854C-8A58-B6F418A73E13}" dt="2020-10-09T11:40:30.357" v="11717"/>
          <ac:spMkLst>
            <pc:docMk/>
            <pc:sldMk cId="924658392" sldId="452"/>
            <ac:spMk id="4" creationId="{B59CA0C9-0DBF-2D4E-8546-7B11EF46B1FA}"/>
          </ac:spMkLst>
        </pc:spChg>
        <pc:spChg chg="mod">
          <ac:chgData name="Nane Kratzke" userId="971be13ff4ee5ef6" providerId="LiveId" clId="{DD20FE7B-B758-854C-8A58-B6F418A73E13}" dt="2020-09-29T08:21:01.657" v="3833" actId="1076"/>
          <ac:spMkLst>
            <pc:docMk/>
            <pc:sldMk cId="924658392" sldId="452"/>
            <ac:spMk id="5" creationId="{0603D732-B420-894B-AB6C-055CB2368AC6}"/>
          </ac:spMkLst>
        </pc:spChg>
        <pc:spChg chg="add del mod">
          <ac:chgData name="Nane Kratzke" userId="971be13ff4ee5ef6" providerId="LiveId" clId="{DD20FE7B-B758-854C-8A58-B6F418A73E13}" dt="2020-10-09T11:40:30.357" v="11717"/>
          <ac:spMkLst>
            <pc:docMk/>
            <pc:sldMk cId="924658392" sldId="452"/>
            <ac:spMk id="6" creationId="{C04F7E81-BB6A-6841-BF1F-48E9FAF99091}"/>
          </ac:spMkLst>
        </pc:spChg>
        <pc:picChg chg="mod">
          <ac:chgData name="Nane Kratzke" userId="971be13ff4ee5ef6" providerId="LiveId" clId="{DD20FE7B-B758-854C-8A58-B6F418A73E13}" dt="2020-09-29T08:14:23.175" v="3367" actId="14826"/>
          <ac:picMkLst>
            <pc:docMk/>
            <pc:sldMk cId="924658392" sldId="452"/>
            <ac:picMk id="2050" creationId="{C92F31AD-D064-7347-9EE6-D3E3CED31B43}"/>
          </ac:picMkLst>
        </pc:picChg>
      </pc:sldChg>
      <pc:sldChg chg="del">
        <pc:chgData name="Nane Kratzke" userId="971be13ff4ee5ef6" providerId="LiveId" clId="{DD20FE7B-B758-854C-8A58-B6F418A73E13}" dt="2020-09-27T16:17:40.368" v="96" actId="2696"/>
        <pc:sldMkLst>
          <pc:docMk/>
          <pc:sldMk cId="1006662412" sldId="453"/>
        </pc:sldMkLst>
      </pc:sldChg>
      <pc:sldChg chg="del">
        <pc:chgData name="Nane Kratzke" userId="971be13ff4ee5ef6" providerId="LiveId" clId="{DD20FE7B-B758-854C-8A58-B6F418A73E13}" dt="2020-09-27T16:17:40.499" v="104" actId="2696"/>
        <pc:sldMkLst>
          <pc:docMk/>
          <pc:sldMk cId="373954280" sldId="454"/>
        </pc:sldMkLst>
      </pc:sldChg>
      <pc:sldChg chg="del">
        <pc:chgData name="Nane Kratzke" userId="971be13ff4ee5ef6" providerId="LiveId" clId="{DD20FE7B-B758-854C-8A58-B6F418A73E13}" dt="2020-09-27T16:17:40.807" v="125" actId="2696"/>
        <pc:sldMkLst>
          <pc:docMk/>
          <pc:sldMk cId="1244584995" sldId="455"/>
        </pc:sldMkLst>
      </pc:sldChg>
      <pc:sldChg chg="del">
        <pc:chgData name="Nane Kratzke" userId="971be13ff4ee5ef6" providerId="LiveId" clId="{DD20FE7B-B758-854C-8A58-B6F418A73E13}" dt="2020-09-27T16:17:40.101" v="82" actId="2696"/>
        <pc:sldMkLst>
          <pc:docMk/>
          <pc:sldMk cId="4052141016" sldId="456"/>
        </pc:sldMkLst>
      </pc:sldChg>
      <pc:sldChg chg="del">
        <pc:chgData name="Nane Kratzke" userId="971be13ff4ee5ef6" providerId="LiveId" clId="{DD20FE7B-B758-854C-8A58-B6F418A73E13}" dt="2020-09-27T16:17:40.696" v="117" actId="2696"/>
        <pc:sldMkLst>
          <pc:docMk/>
          <pc:sldMk cId="1807440968" sldId="457"/>
        </pc:sldMkLst>
      </pc:sldChg>
      <pc:sldChg chg="del">
        <pc:chgData name="Nane Kratzke" userId="971be13ff4ee5ef6" providerId="LiveId" clId="{DD20FE7B-B758-854C-8A58-B6F418A73E13}" dt="2020-09-27T16:17:40.012" v="79" actId="2696"/>
        <pc:sldMkLst>
          <pc:docMk/>
          <pc:sldMk cId="4067627198" sldId="458"/>
        </pc:sldMkLst>
      </pc:sldChg>
      <pc:sldChg chg="del">
        <pc:chgData name="Nane Kratzke" userId="971be13ff4ee5ef6" providerId="LiveId" clId="{DD20FE7B-B758-854C-8A58-B6F418A73E13}" dt="2020-09-27T16:17:39.879" v="74" actId="2696"/>
        <pc:sldMkLst>
          <pc:docMk/>
          <pc:sldMk cId="4209971302" sldId="459"/>
        </pc:sldMkLst>
      </pc:sldChg>
      <pc:sldChg chg="del">
        <pc:chgData name="Nane Kratzke" userId="971be13ff4ee5ef6" providerId="LiveId" clId="{DD20FE7B-B758-854C-8A58-B6F418A73E13}" dt="2020-09-27T16:17:40.462" v="102" actId="2696"/>
        <pc:sldMkLst>
          <pc:docMk/>
          <pc:sldMk cId="3363336234" sldId="460"/>
        </pc:sldMkLst>
      </pc:sldChg>
      <pc:sldChg chg="del">
        <pc:chgData name="Nane Kratzke" userId="971be13ff4ee5ef6" providerId="LiveId" clId="{DD20FE7B-B758-854C-8A58-B6F418A73E13}" dt="2020-09-27T16:17:40.583" v="110" actId="2696"/>
        <pc:sldMkLst>
          <pc:docMk/>
          <pc:sldMk cId="3736819709" sldId="461"/>
        </pc:sldMkLst>
      </pc:sldChg>
      <pc:sldChg chg="del">
        <pc:chgData name="Nane Kratzke" userId="971be13ff4ee5ef6" providerId="LiveId" clId="{DD20FE7B-B758-854C-8A58-B6F418A73E13}" dt="2020-09-27T16:17:41.157" v="131" actId="2696"/>
        <pc:sldMkLst>
          <pc:docMk/>
          <pc:sldMk cId="1318869950" sldId="462"/>
        </pc:sldMkLst>
      </pc:sldChg>
      <pc:sldChg chg="del">
        <pc:chgData name="Nane Kratzke" userId="971be13ff4ee5ef6" providerId="LiveId" clId="{DD20FE7B-B758-854C-8A58-B6F418A73E13}" dt="2020-09-27T16:17:40.513" v="105" actId="2696"/>
        <pc:sldMkLst>
          <pc:docMk/>
          <pc:sldMk cId="194056035" sldId="463"/>
        </pc:sldMkLst>
      </pc:sldChg>
      <pc:sldChg chg="del">
        <pc:chgData name="Nane Kratzke" userId="971be13ff4ee5ef6" providerId="LiveId" clId="{DD20FE7B-B758-854C-8A58-B6F418A73E13}" dt="2020-09-27T16:17:40.966" v="128" actId="2696"/>
        <pc:sldMkLst>
          <pc:docMk/>
          <pc:sldMk cId="4278507067" sldId="464"/>
        </pc:sldMkLst>
      </pc:sldChg>
      <pc:sldChg chg="del">
        <pc:chgData name="Nane Kratzke" userId="971be13ff4ee5ef6" providerId="LiveId" clId="{DD20FE7B-B758-854C-8A58-B6F418A73E13}" dt="2020-09-27T16:17:40.670" v="115" actId="2696"/>
        <pc:sldMkLst>
          <pc:docMk/>
          <pc:sldMk cId="4016976235" sldId="465"/>
        </pc:sldMkLst>
      </pc:sldChg>
      <pc:sldChg chg="del">
        <pc:chgData name="Nane Kratzke" userId="971be13ff4ee5ef6" providerId="LiveId" clId="{DD20FE7B-B758-854C-8A58-B6F418A73E13}" dt="2020-09-27T16:17:40.624" v="111" actId="2696"/>
        <pc:sldMkLst>
          <pc:docMk/>
          <pc:sldMk cId="2752400082" sldId="466"/>
        </pc:sldMkLst>
      </pc:sldChg>
      <pc:sldChg chg="addSp delSp modSp mod">
        <pc:chgData name="Nane Kratzke" userId="971be13ff4ee5ef6" providerId="LiveId" clId="{DD20FE7B-B758-854C-8A58-B6F418A73E13}" dt="2020-10-09T11:40:30.357" v="11717"/>
        <pc:sldMkLst>
          <pc:docMk/>
          <pc:sldMk cId="3076701138" sldId="467"/>
        </pc:sldMkLst>
        <pc:spChg chg="del">
          <ac:chgData name="Nane Kratzke" userId="971be13ff4ee5ef6" providerId="LiveId" clId="{DD20FE7B-B758-854C-8A58-B6F418A73E13}" dt="2020-10-02T11:06:29.407" v="11661"/>
          <ac:spMkLst>
            <pc:docMk/>
            <pc:sldMk cId="3076701138" sldId="467"/>
            <ac:spMk id="4" creationId="{1F824127-8CD7-7742-B76A-094157DE8128}"/>
          </ac:spMkLst>
        </pc:spChg>
        <pc:spChg chg="add mod">
          <ac:chgData name="Nane Kratzke" userId="971be13ff4ee5ef6" providerId="LiveId" clId="{DD20FE7B-B758-854C-8A58-B6F418A73E13}" dt="2020-10-09T11:40:30.357" v="11717"/>
          <ac:spMkLst>
            <pc:docMk/>
            <pc:sldMk cId="3076701138" sldId="467"/>
            <ac:spMk id="4" creationId="{5448D242-ABE2-6548-8DAD-89FE61D81B19}"/>
          </ac:spMkLst>
        </pc:spChg>
        <pc:spChg chg="add del mod">
          <ac:chgData name="Nane Kratzke" userId="971be13ff4ee5ef6" providerId="LiveId" clId="{DD20FE7B-B758-854C-8A58-B6F418A73E13}" dt="2020-10-02T11:11:21.455" v="11673" actId="478"/>
          <ac:spMkLst>
            <pc:docMk/>
            <pc:sldMk cId="3076701138" sldId="467"/>
            <ac:spMk id="6" creationId="{29124D4B-AF5E-D249-A1F0-4EE0F53703CB}"/>
          </ac:spMkLst>
        </pc:spChg>
        <pc:picChg chg="mod">
          <ac:chgData name="Nane Kratzke" userId="971be13ff4ee5ef6" providerId="LiveId" clId="{DD20FE7B-B758-854C-8A58-B6F418A73E13}" dt="2020-09-27T16:14:13.059" v="0" actId="1076"/>
          <ac:picMkLst>
            <pc:docMk/>
            <pc:sldMk cId="3076701138" sldId="467"/>
            <ac:picMk id="9" creationId="{D9D49D39-BD0F-4F46-BF54-6EF15BEAC281}"/>
          </ac:picMkLst>
        </pc:picChg>
      </pc:sldChg>
      <pc:sldChg chg="del">
        <pc:chgData name="Nane Kratzke" userId="971be13ff4ee5ef6" providerId="LiveId" clId="{DD20FE7B-B758-854C-8A58-B6F418A73E13}" dt="2020-09-27T16:17:40.685" v="116" actId="2696"/>
        <pc:sldMkLst>
          <pc:docMk/>
          <pc:sldMk cId="482911669" sldId="468"/>
        </pc:sldMkLst>
      </pc:sldChg>
      <pc:sldChg chg="addSp delSp modSp add mod">
        <pc:chgData name="Nane Kratzke" userId="971be13ff4ee5ef6" providerId="LiveId" clId="{DD20FE7B-B758-854C-8A58-B6F418A73E13}" dt="2020-10-09T11:40:30.357" v="11717"/>
        <pc:sldMkLst>
          <pc:docMk/>
          <pc:sldMk cId="3862155537" sldId="468"/>
        </pc:sldMkLst>
        <pc:spChg chg="mod">
          <ac:chgData name="Nane Kratzke" userId="971be13ff4ee5ef6" providerId="LiveId" clId="{DD20FE7B-B758-854C-8A58-B6F418A73E13}" dt="2020-09-27T16:27:45.170" v="259" actId="20577"/>
          <ac:spMkLst>
            <pc:docMk/>
            <pc:sldMk cId="3862155537" sldId="468"/>
            <ac:spMk id="2" creationId="{C02A3B26-22A5-3C47-8E1C-BDBF662BBBC3}"/>
          </ac:spMkLst>
        </pc:spChg>
        <pc:spChg chg="add mod">
          <ac:chgData name="Nane Kratzke" userId="971be13ff4ee5ef6" providerId="LiveId" clId="{DD20FE7B-B758-854C-8A58-B6F418A73E13}" dt="2020-10-09T11:40:30.357" v="11717"/>
          <ac:spMkLst>
            <pc:docMk/>
            <pc:sldMk cId="3862155537" sldId="468"/>
            <ac:spMk id="3" creationId="{3E436C0D-E959-CD42-B08D-2775560643A5}"/>
          </ac:spMkLst>
        </pc:spChg>
        <pc:spChg chg="del">
          <ac:chgData name="Nane Kratzke" userId="971be13ff4ee5ef6" providerId="LiveId" clId="{DD20FE7B-B758-854C-8A58-B6F418A73E13}" dt="2020-10-02T11:06:29.407" v="11661"/>
          <ac:spMkLst>
            <pc:docMk/>
            <pc:sldMk cId="3862155537" sldId="468"/>
            <ac:spMk id="3" creationId="{677C6529-D0E0-A348-8B4A-EF50112B1053}"/>
          </ac:spMkLst>
        </pc:spChg>
        <pc:spChg chg="del">
          <ac:chgData name="Nane Kratzke" userId="971be13ff4ee5ef6" providerId="LiveId" clId="{DD20FE7B-B758-854C-8A58-B6F418A73E13}" dt="2020-09-27T16:24:02.398" v="144" actId="478"/>
          <ac:spMkLst>
            <pc:docMk/>
            <pc:sldMk cId="3862155537" sldId="468"/>
            <ac:spMk id="4" creationId="{73915404-5DE1-6241-9218-EEFA31745B5F}"/>
          </ac:spMkLst>
        </pc:spChg>
        <pc:spChg chg="add mod">
          <ac:chgData name="Nane Kratzke" userId="971be13ff4ee5ef6" providerId="LiveId" clId="{DD20FE7B-B758-854C-8A58-B6F418A73E13}" dt="2020-09-29T07:10:36.439" v="2765" actId="1076"/>
          <ac:spMkLst>
            <pc:docMk/>
            <pc:sldMk cId="3862155537" sldId="468"/>
            <ac:spMk id="4" creationId="{D9ACA6DA-33C7-024E-B415-092AC005D09A}"/>
          </ac:spMkLst>
        </pc:spChg>
        <pc:spChg chg="del">
          <ac:chgData name="Nane Kratzke" userId="971be13ff4ee5ef6" providerId="LiveId" clId="{DD20FE7B-B758-854C-8A58-B6F418A73E13}" dt="2020-09-27T16:24:06.135" v="145" actId="478"/>
          <ac:spMkLst>
            <pc:docMk/>
            <pc:sldMk cId="3862155537" sldId="468"/>
            <ac:spMk id="5" creationId="{5770112B-31EA-B743-B6A4-1BC52202FC78}"/>
          </ac:spMkLst>
        </pc:spChg>
        <pc:spChg chg="add del mod">
          <ac:chgData name="Nane Kratzke" userId="971be13ff4ee5ef6" providerId="LiveId" clId="{DD20FE7B-B758-854C-8A58-B6F418A73E13}" dt="2020-10-09T11:40:30.357" v="11717"/>
          <ac:spMkLst>
            <pc:docMk/>
            <pc:sldMk cId="3862155537" sldId="468"/>
            <ac:spMk id="5" creationId="{8ECC760C-D0BD-654D-B755-F8312F3FDC4A}"/>
          </ac:spMkLst>
        </pc:spChg>
        <pc:spChg chg="add mod">
          <ac:chgData name="Nane Kratzke" userId="971be13ff4ee5ef6" providerId="LiveId" clId="{DD20FE7B-B758-854C-8A58-B6F418A73E13}" dt="2020-09-27T16:30:12.958" v="305" actId="114"/>
          <ac:spMkLst>
            <pc:docMk/>
            <pc:sldMk cId="3862155537" sldId="468"/>
            <ac:spMk id="6" creationId="{8BE205AF-1167-814A-B33B-EB844E5EDCAE}"/>
          </ac:spMkLst>
        </pc:spChg>
        <pc:spChg chg="add mod">
          <ac:chgData name="Nane Kratzke" userId="971be13ff4ee5ef6" providerId="LiveId" clId="{DD20FE7B-B758-854C-8A58-B6F418A73E13}" dt="2020-09-27T16:28:07.911" v="284" actId="114"/>
          <ac:spMkLst>
            <pc:docMk/>
            <pc:sldMk cId="3862155537" sldId="468"/>
            <ac:spMk id="8" creationId="{EEA80E97-8FBA-4742-9160-B22500EE25F9}"/>
          </ac:spMkLst>
        </pc:spChg>
        <pc:picChg chg="add mod">
          <ac:chgData name="Nane Kratzke" userId="971be13ff4ee5ef6" providerId="LiveId" clId="{DD20FE7B-B758-854C-8A58-B6F418A73E13}" dt="2020-09-27T16:29:51.867" v="300" actId="1076"/>
          <ac:picMkLst>
            <pc:docMk/>
            <pc:sldMk cId="3862155537" sldId="468"/>
            <ac:picMk id="7" creationId="{AA51150F-FE60-2241-9D9B-11E1B450D189}"/>
          </ac:picMkLst>
        </pc:picChg>
      </pc:sldChg>
      <pc:sldChg chg="addSp delSp modSp add mod modClrScheme chgLayout">
        <pc:chgData name="Nane Kratzke" userId="971be13ff4ee5ef6" providerId="LiveId" clId="{DD20FE7B-B758-854C-8A58-B6F418A73E13}" dt="2020-10-09T11:40:30.357" v="11717"/>
        <pc:sldMkLst>
          <pc:docMk/>
          <pc:sldMk cId="1234687008" sldId="469"/>
        </pc:sldMkLst>
        <pc:spChg chg="add del mod">
          <ac:chgData name="Nane Kratzke" userId="971be13ff4ee5ef6" providerId="LiveId" clId="{DD20FE7B-B758-854C-8A58-B6F418A73E13}" dt="2020-10-09T11:40:30.357" v="11717"/>
          <ac:spMkLst>
            <pc:docMk/>
            <pc:sldMk cId="1234687008" sldId="469"/>
            <ac:spMk id="2" creationId="{6EF5ADD7-ACA3-FF46-ABA6-CFC21B59BCF0}"/>
          </ac:spMkLst>
        </pc:spChg>
        <pc:spChg chg="del mod ord">
          <ac:chgData name="Nane Kratzke" userId="971be13ff4ee5ef6" providerId="LiveId" clId="{DD20FE7B-B758-854C-8A58-B6F418A73E13}" dt="2020-09-27T16:32:15.103" v="307" actId="700"/>
          <ac:spMkLst>
            <pc:docMk/>
            <pc:sldMk cId="1234687008" sldId="469"/>
            <ac:spMk id="2" creationId="{B2888516-54A3-3647-B458-9BFB4DC8EDE3}"/>
          </ac:spMkLst>
        </pc:spChg>
        <pc:spChg chg="add mod">
          <ac:chgData name="Nane Kratzke" userId="971be13ff4ee5ef6" providerId="LiveId" clId="{DD20FE7B-B758-854C-8A58-B6F418A73E13}" dt="2020-10-09T11:40:30.357" v="11717"/>
          <ac:spMkLst>
            <pc:docMk/>
            <pc:sldMk cId="1234687008" sldId="469"/>
            <ac:spMk id="3" creationId="{96E3E8D1-995C-DD41-8BB1-D0D726EBCA68}"/>
          </ac:spMkLst>
        </pc:spChg>
        <pc:spChg chg="del mod ord">
          <ac:chgData name="Nane Kratzke" userId="971be13ff4ee5ef6" providerId="LiveId" clId="{DD20FE7B-B758-854C-8A58-B6F418A73E13}" dt="2020-10-02T11:06:29.407" v="11661"/>
          <ac:spMkLst>
            <pc:docMk/>
            <pc:sldMk cId="1234687008" sldId="469"/>
            <ac:spMk id="3" creationId="{DF70FD9D-531B-174B-A052-B6C77C24BCBA}"/>
          </ac:spMkLst>
        </pc:spChg>
        <pc:spChg chg="del mod ord">
          <ac:chgData name="Nane Kratzke" userId="971be13ff4ee5ef6" providerId="LiveId" clId="{DD20FE7B-B758-854C-8A58-B6F418A73E13}" dt="2020-09-27T16:32:15.103" v="307" actId="700"/>
          <ac:spMkLst>
            <pc:docMk/>
            <pc:sldMk cId="1234687008" sldId="469"/>
            <ac:spMk id="4" creationId="{2D13A579-65B3-8F48-8081-3C76E37C0EB1}"/>
          </ac:spMkLst>
        </pc:spChg>
        <pc:spChg chg="del">
          <ac:chgData name="Nane Kratzke" userId="971be13ff4ee5ef6" providerId="LiveId" clId="{DD20FE7B-B758-854C-8A58-B6F418A73E13}" dt="2020-09-27T16:32:15.103" v="307" actId="700"/>
          <ac:spMkLst>
            <pc:docMk/>
            <pc:sldMk cId="1234687008" sldId="469"/>
            <ac:spMk id="5" creationId="{E3A0C9B6-FBCF-C248-AF4E-25470958F29E}"/>
          </ac:spMkLst>
        </pc:spChg>
        <pc:spChg chg="add mod ord">
          <ac:chgData name="Nane Kratzke" userId="971be13ff4ee5ef6" providerId="LiveId" clId="{DD20FE7B-B758-854C-8A58-B6F418A73E13}" dt="2020-09-27T16:33:55.298" v="387" actId="20577"/>
          <ac:spMkLst>
            <pc:docMk/>
            <pc:sldMk cId="1234687008" sldId="469"/>
            <ac:spMk id="6" creationId="{F62CA23C-859C-E543-B4C3-63DEEA97AB2C}"/>
          </ac:spMkLst>
        </pc:spChg>
        <pc:spChg chg="add mod ord">
          <ac:chgData name="Nane Kratzke" userId="971be13ff4ee5ef6" providerId="LiveId" clId="{DD20FE7B-B758-854C-8A58-B6F418A73E13}" dt="2020-09-27T16:46:17.402" v="716" actId="20577"/>
          <ac:spMkLst>
            <pc:docMk/>
            <pc:sldMk cId="1234687008" sldId="469"/>
            <ac:spMk id="7" creationId="{D13A7961-4898-A64D-9DA6-BC9ADE7B7DC1}"/>
          </ac:spMkLst>
        </pc:spChg>
        <pc:spChg chg="add mod">
          <ac:chgData name="Nane Kratzke" userId="971be13ff4ee5ef6" providerId="LiveId" clId="{DD20FE7B-B758-854C-8A58-B6F418A73E13}" dt="2020-09-27T16:35:07.728" v="395" actId="207"/>
          <ac:spMkLst>
            <pc:docMk/>
            <pc:sldMk cId="1234687008" sldId="469"/>
            <ac:spMk id="8" creationId="{2E71117E-5336-E041-BFF5-BF469EF17651}"/>
          </ac:spMkLst>
        </pc:spChg>
      </pc:sldChg>
      <pc:sldChg chg="del">
        <pc:chgData name="Nane Kratzke" userId="971be13ff4ee5ef6" providerId="LiveId" clId="{DD20FE7B-B758-854C-8A58-B6F418A73E13}" dt="2020-09-27T16:17:40.243" v="87" actId="2696"/>
        <pc:sldMkLst>
          <pc:docMk/>
          <pc:sldMk cId="1365271513" sldId="469"/>
        </pc:sldMkLst>
      </pc:sldChg>
      <pc:sldChg chg="del">
        <pc:chgData name="Nane Kratzke" userId="971be13ff4ee5ef6" providerId="LiveId" clId="{DD20FE7B-B758-854C-8A58-B6F418A73E13}" dt="2020-09-27T16:23:53.714" v="142" actId="2696"/>
        <pc:sldMkLst>
          <pc:docMk/>
          <pc:sldMk cId="588962951" sldId="470"/>
        </pc:sldMkLst>
      </pc:sldChg>
      <pc:sldChg chg="addSp delSp modSp add mod ord">
        <pc:chgData name="Nane Kratzke" userId="971be13ff4ee5ef6" providerId="LiveId" clId="{DD20FE7B-B758-854C-8A58-B6F418A73E13}" dt="2020-10-09T11:40:30.357" v="11717"/>
        <pc:sldMkLst>
          <pc:docMk/>
          <pc:sldMk cId="1102309617" sldId="470"/>
        </pc:sldMkLst>
        <pc:spChg chg="mod">
          <ac:chgData name="Nane Kratzke" userId="971be13ff4ee5ef6" providerId="LiveId" clId="{DD20FE7B-B758-854C-8A58-B6F418A73E13}" dt="2020-09-27T16:36:22.386" v="442" actId="21"/>
          <ac:spMkLst>
            <pc:docMk/>
            <pc:sldMk cId="1102309617" sldId="470"/>
            <ac:spMk id="2" creationId="{6D123001-6A4B-1144-AA7E-DED04C18DED7}"/>
          </ac:spMkLst>
        </pc:spChg>
        <pc:spChg chg="mod">
          <ac:chgData name="Nane Kratzke" userId="971be13ff4ee5ef6" providerId="LiveId" clId="{DD20FE7B-B758-854C-8A58-B6F418A73E13}" dt="2020-09-27T16:36:23.663" v="443"/>
          <ac:spMkLst>
            <pc:docMk/>
            <pc:sldMk cId="1102309617" sldId="470"/>
            <ac:spMk id="3" creationId="{D904F6C3-5E93-C84E-AE68-5A2A59FB3B96}"/>
          </ac:spMkLst>
        </pc:spChg>
        <pc:spChg chg="add mod">
          <ac:chgData name="Nane Kratzke" userId="971be13ff4ee5ef6" providerId="LiveId" clId="{DD20FE7B-B758-854C-8A58-B6F418A73E13}" dt="2020-10-09T11:40:30.357" v="11717"/>
          <ac:spMkLst>
            <pc:docMk/>
            <pc:sldMk cId="1102309617" sldId="470"/>
            <ac:spMk id="4" creationId="{497CB054-8FFA-1146-BFED-0075F1FC5DE4}"/>
          </ac:spMkLst>
        </pc:spChg>
        <pc:spChg chg="del">
          <ac:chgData name="Nane Kratzke" userId="971be13ff4ee5ef6" providerId="LiveId" clId="{DD20FE7B-B758-854C-8A58-B6F418A73E13}" dt="2020-10-02T11:06:29.407" v="11661"/>
          <ac:spMkLst>
            <pc:docMk/>
            <pc:sldMk cId="1102309617" sldId="470"/>
            <ac:spMk id="4" creationId="{61C54FD0-8DE8-8F4B-B9F4-664D39CDCE89}"/>
          </ac:spMkLst>
        </pc:spChg>
        <pc:spChg chg="add del mod">
          <ac:chgData name="Nane Kratzke" userId="971be13ff4ee5ef6" providerId="LiveId" clId="{DD20FE7B-B758-854C-8A58-B6F418A73E13}" dt="2020-10-09T11:40:30.357" v="11717"/>
          <ac:spMkLst>
            <pc:docMk/>
            <pc:sldMk cId="1102309617" sldId="470"/>
            <ac:spMk id="5" creationId="{0B0F2364-E65C-8541-9332-FE4BE8689C37}"/>
          </ac:spMkLst>
        </pc:spChg>
        <pc:spChg chg="add del mod">
          <ac:chgData name="Nane Kratzke" userId="971be13ff4ee5ef6" providerId="LiveId" clId="{DD20FE7B-B758-854C-8A58-B6F418A73E13}" dt="2020-09-27T16:36:27.024" v="445"/>
          <ac:spMkLst>
            <pc:docMk/>
            <pc:sldMk cId="1102309617" sldId="470"/>
            <ac:spMk id="5" creationId="{18674310-7164-6947-92B0-ECBC18C75F07}"/>
          </ac:spMkLst>
        </pc:spChg>
        <pc:spChg chg="add mod">
          <ac:chgData name="Nane Kratzke" userId="971be13ff4ee5ef6" providerId="LiveId" clId="{DD20FE7B-B758-854C-8A58-B6F418A73E13}" dt="2020-09-27T16:37:55.058" v="476" actId="207"/>
          <ac:spMkLst>
            <pc:docMk/>
            <pc:sldMk cId="1102309617" sldId="470"/>
            <ac:spMk id="7" creationId="{FF584FB9-C372-1243-9CFF-8792BB1A0030}"/>
          </ac:spMkLst>
        </pc:spChg>
        <pc:spChg chg="add mod">
          <ac:chgData name="Nane Kratzke" userId="971be13ff4ee5ef6" providerId="LiveId" clId="{DD20FE7B-B758-854C-8A58-B6F418A73E13}" dt="2020-09-29T07:33:05.713" v="3119" actId="20577"/>
          <ac:spMkLst>
            <pc:docMk/>
            <pc:sldMk cId="1102309617" sldId="470"/>
            <ac:spMk id="8" creationId="{62F718CF-1607-B747-8F40-6D8E432E2520}"/>
          </ac:spMkLst>
        </pc:spChg>
        <pc:spChg chg="add mod">
          <ac:chgData name="Nane Kratzke" userId="971be13ff4ee5ef6" providerId="LiveId" clId="{DD20FE7B-B758-854C-8A58-B6F418A73E13}" dt="2020-09-27T16:39:45.658" v="593" actId="1582"/>
          <ac:spMkLst>
            <pc:docMk/>
            <pc:sldMk cId="1102309617" sldId="470"/>
            <ac:spMk id="10" creationId="{AF849CAF-1A44-7946-B6BD-1EBCED2A584F}"/>
          </ac:spMkLst>
        </pc:spChg>
        <pc:picChg chg="add mod">
          <ac:chgData name="Nane Kratzke" userId="971be13ff4ee5ef6" providerId="LiveId" clId="{DD20FE7B-B758-854C-8A58-B6F418A73E13}" dt="2020-09-27T16:36:52.507" v="451" actId="14861"/>
          <ac:picMkLst>
            <pc:docMk/>
            <pc:sldMk cId="1102309617" sldId="470"/>
            <ac:picMk id="6" creationId="{E026A32F-1234-7349-9370-F2E607EF654C}"/>
          </ac:picMkLst>
        </pc:picChg>
        <pc:inkChg chg="add del">
          <ac:chgData name="Nane Kratzke" userId="971be13ff4ee5ef6" providerId="LiveId" clId="{DD20FE7B-B758-854C-8A58-B6F418A73E13}" dt="2020-09-27T16:39:13.349" v="589" actId="478"/>
          <ac:inkMkLst>
            <pc:docMk/>
            <pc:sldMk cId="1102309617" sldId="470"/>
            <ac:inkMk id="9" creationId="{B5AFD040-507D-A747-AF93-C692F40F5F25}"/>
          </ac:inkMkLst>
        </pc:inkChg>
        <pc:inkChg chg="add mod">
          <ac:chgData name="Nane Kratzke" userId="971be13ff4ee5ef6" providerId="LiveId" clId="{DD20FE7B-B758-854C-8A58-B6F418A73E13}" dt="2020-09-27T16:40:19.330" v="595" actId="1582"/>
          <ac:inkMkLst>
            <pc:docMk/>
            <pc:sldMk cId="1102309617" sldId="470"/>
            <ac:inkMk id="11" creationId="{189A2876-4551-264D-9467-61DAB5A7CFEB}"/>
          </ac:inkMkLst>
        </pc:inkChg>
      </pc:sldChg>
      <pc:sldChg chg="addSp delSp modSp add mod">
        <pc:chgData name="Nane Kratzke" userId="971be13ff4ee5ef6" providerId="LiveId" clId="{DD20FE7B-B758-854C-8A58-B6F418A73E13}" dt="2020-10-09T11:40:30.357" v="11717"/>
        <pc:sldMkLst>
          <pc:docMk/>
          <pc:sldMk cId="1897190930" sldId="471"/>
        </pc:sldMkLst>
        <pc:spChg chg="mod">
          <ac:chgData name="Nane Kratzke" userId="971be13ff4ee5ef6" providerId="LiveId" clId="{DD20FE7B-B758-854C-8A58-B6F418A73E13}" dt="2020-09-27T16:42:40.274" v="607" actId="20577"/>
          <ac:spMkLst>
            <pc:docMk/>
            <pc:sldMk cId="1897190930" sldId="471"/>
            <ac:spMk id="2" creationId="{D53741BF-E580-884E-B6DE-0B91BFEA76E2}"/>
          </ac:spMkLst>
        </pc:spChg>
        <pc:spChg chg="mod">
          <ac:chgData name="Nane Kratzke" userId="971be13ff4ee5ef6" providerId="LiveId" clId="{DD20FE7B-B758-854C-8A58-B6F418A73E13}" dt="2020-09-27T16:43:16.554" v="685" actId="20577"/>
          <ac:spMkLst>
            <pc:docMk/>
            <pc:sldMk cId="1897190930" sldId="471"/>
            <ac:spMk id="3" creationId="{A67150FF-9377-0A42-9B30-9340CA64AC21}"/>
          </ac:spMkLst>
        </pc:spChg>
        <pc:spChg chg="add mod">
          <ac:chgData name="Nane Kratzke" userId="971be13ff4ee5ef6" providerId="LiveId" clId="{DD20FE7B-B758-854C-8A58-B6F418A73E13}" dt="2020-10-09T11:40:30.357" v="11717"/>
          <ac:spMkLst>
            <pc:docMk/>
            <pc:sldMk cId="1897190930" sldId="471"/>
            <ac:spMk id="4" creationId="{79EF3532-8857-7241-98B0-8C34F7599C3D}"/>
          </ac:spMkLst>
        </pc:spChg>
        <pc:spChg chg="del">
          <ac:chgData name="Nane Kratzke" userId="971be13ff4ee5ef6" providerId="LiveId" clId="{DD20FE7B-B758-854C-8A58-B6F418A73E13}" dt="2020-10-02T11:06:29.407" v="11661"/>
          <ac:spMkLst>
            <pc:docMk/>
            <pc:sldMk cId="1897190930" sldId="471"/>
            <ac:spMk id="4" creationId="{DB1CF9AF-FA8F-724E-BF9B-AD25556854E6}"/>
          </ac:spMkLst>
        </pc:spChg>
        <pc:spChg chg="add mod">
          <ac:chgData name="Nane Kratzke" userId="971be13ff4ee5ef6" providerId="LiveId" clId="{DD20FE7B-B758-854C-8A58-B6F418A73E13}" dt="2020-09-27T17:19:12.679" v="1221" actId="207"/>
          <ac:spMkLst>
            <pc:docMk/>
            <pc:sldMk cId="1897190930" sldId="471"/>
            <ac:spMk id="6" creationId="{88624F04-B8F5-B841-B077-6C852DBDABBE}"/>
          </ac:spMkLst>
        </pc:spChg>
        <pc:spChg chg="add mod">
          <ac:chgData name="Nane Kratzke" userId="971be13ff4ee5ef6" providerId="LiveId" clId="{DD20FE7B-B758-854C-8A58-B6F418A73E13}" dt="2020-09-29T14:53:23.483" v="10096" actId="20577"/>
          <ac:spMkLst>
            <pc:docMk/>
            <pc:sldMk cId="1897190930" sldId="471"/>
            <ac:spMk id="7" creationId="{74F2C050-0E9B-5144-819E-8EF177968F3A}"/>
          </ac:spMkLst>
        </pc:spChg>
        <pc:spChg chg="add mod">
          <ac:chgData name="Nane Kratzke" userId="971be13ff4ee5ef6" providerId="LiveId" clId="{DD20FE7B-B758-854C-8A58-B6F418A73E13}" dt="2020-09-29T10:24:39.588" v="5899" actId="20577"/>
          <ac:spMkLst>
            <pc:docMk/>
            <pc:sldMk cId="1897190930" sldId="471"/>
            <ac:spMk id="8" creationId="{49A21509-E9B0-C444-9480-B2D21518B824}"/>
          </ac:spMkLst>
        </pc:spChg>
        <pc:spChg chg="add del mod">
          <ac:chgData name="Nane Kratzke" userId="971be13ff4ee5ef6" providerId="LiveId" clId="{DD20FE7B-B758-854C-8A58-B6F418A73E13}" dt="2020-10-09T11:40:30.357" v="11717"/>
          <ac:spMkLst>
            <pc:docMk/>
            <pc:sldMk cId="1897190930" sldId="471"/>
            <ac:spMk id="9" creationId="{F3CB91F5-D639-274D-95B4-C326694E266A}"/>
          </ac:spMkLst>
        </pc:spChg>
        <pc:picChg chg="add mod">
          <ac:chgData name="Nane Kratzke" userId="971be13ff4ee5ef6" providerId="LiveId" clId="{DD20FE7B-B758-854C-8A58-B6F418A73E13}" dt="2020-09-29T10:04:45.646" v="5232" actId="1076"/>
          <ac:picMkLst>
            <pc:docMk/>
            <pc:sldMk cId="1897190930" sldId="471"/>
            <ac:picMk id="5" creationId="{4F6A745B-E2DF-E343-AA79-25A00272FB3A}"/>
          </ac:picMkLst>
        </pc:picChg>
      </pc:sldChg>
      <pc:sldChg chg="addSp delSp modSp add mod">
        <pc:chgData name="Nane Kratzke" userId="971be13ff4ee5ef6" providerId="LiveId" clId="{DD20FE7B-B758-854C-8A58-B6F418A73E13}" dt="2020-09-27T16:57:47.461" v="1169" actId="3626"/>
        <pc:sldMkLst>
          <pc:docMk/>
          <pc:sldMk cId="2183946489" sldId="472"/>
        </pc:sldMkLst>
        <pc:spChg chg="mod">
          <ac:chgData name="Nane Kratzke" userId="971be13ff4ee5ef6" providerId="LiveId" clId="{DD20FE7B-B758-854C-8A58-B6F418A73E13}" dt="2020-09-27T16:46:35.690" v="749" actId="20577"/>
          <ac:spMkLst>
            <pc:docMk/>
            <pc:sldMk cId="2183946489" sldId="472"/>
            <ac:spMk id="2" creationId="{DA77E05B-ECDA-9C45-95D1-DD209740F089}"/>
          </ac:spMkLst>
        </pc:spChg>
        <pc:spChg chg="mod">
          <ac:chgData name="Nane Kratzke" userId="971be13ff4ee5ef6" providerId="LiveId" clId="{DD20FE7B-B758-854C-8A58-B6F418A73E13}" dt="2020-09-27T16:46:38.623" v="761" actId="20577"/>
          <ac:spMkLst>
            <pc:docMk/>
            <pc:sldMk cId="2183946489" sldId="472"/>
            <ac:spMk id="3" creationId="{DD6E4895-4573-2C47-8EBA-74EB3A9AFD84}"/>
          </ac:spMkLst>
        </pc:spChg>
        <pc:spChg chg="add del mod">
          <ac:chgData name="Nane Kratzke" userId="971be13ff4ee5ef6" providerId="LiveId" clId="{DD20FE7B-B758-854C-8A58-B6F418A73E13}" dt="2020-09-27T16:47:04.502" v="771" actId="478"/>
          <ac:spMkLst>
            <pc:docMk/>
            <pc:sldMk cId="2183946489" sldId="472"/>
            <ac:spMk id="5" creationId="{90BF0E25-2D81-F14A-AFCC-567AEB3A22D7}"/>
          </ac:spMkLst>
        </pc:spChg>
        <pc:spChg chg="add mod">
          <ac:chgData name="Nane Kratzke" userId="971be13ff4ee5ef6" providerId="LiveId" clId="{DD20FE7B-B758-854C-8A58-B6F418A73E13}" dt="2020-09-27T16:48:33.096" v="804" actId="1076"/>
          <ac:spMkLst>
            <pc:docMk/>
            <pc:sldMk cId="2183946489" sldId="472"/>
            <ac:spMk id="6" creationId="{981CCDF9-C9DC-C94C-ABBC-E159687686FB}"/>
          </ac:spMkLst>
        </pc:spChg>
        <pc:spChg chg="add mod">
          <ac:chgData name="Nane Kratzke" userId="971be13ff4ee5ef6" providerId="LiveId" clId="{DD20FE7B-B758-854C-8A58-B6F418A73E13}" dt="2020-09-27T16:57:47.461" v="1169" actId="3626"/>
          <ac:spMkLst>
            <pc:docMk/>
            <pc:sldMk cId="2183946489" sldId="472"/>
            <ac:spMk id="7" creationId="{2D3D9ADD-2667-4D4F-9573-C101E57A5CF4}"/>
          </ac:spMkLst>
        </pc:spChg>
      </pc:sldChg>
      <pc:sldChg chg="addSp delSp modSp add mod">
        <pc:chgData name="Nane Kratzke" userId="971be13ff4ee5ef6" providerId="LiveId" clId="{DD20FE7B-B758-854C-8A58-B6F418A73E13}" dt="2020-10-09T11:40:30.357" v="11717"/>
        <pc:sldMkLst>
          <pc:docMk/>
          <pc:sldMk cId="828704488" sldId="473"/>
        </pc:sldMkLst>
        <pc:spChg chg="mod">
          <ac:chgData name="Nane Kratzke" userId="971be13ff4ee5ef6" providerId="LiveId" clId="{DD20FE7B-B758-854C-8A58-B6F418A73E13}" dt="2020-09-27T17:15:07.812" v="1182" actId="20577"/>
          <ac:spMkLst>
            <pc:docMk/>
            <pc:sldMk cId="828704488" sldId="473"/>
            <ac:spMk id="3" creationId="{A67150FF-9377-0A42-9B30-9340CA64AC21}"/>
          </ac:spMkLst>
        </pc:spChg>
        <pc:spChg chg="add mod">
          <ac:chgData name="Nane Kratzke" userId="971be13ff4ee5ef6" providerId="LiveId" clId="{DD20FE7B-B758-854C-8A58-B6F418A73E13}" dt="2020-10-09T11:40:30.357" v="11717"/>
          <ac:spMkLst>
            <pc:docMk/>
            <pc:sldMk cId="828704488" sldId="473"/>
            <ac:spMk id="4" creationId="{40B19680-B0F8-EA45-BAD1-D9177FE661EA}"/>
          </ac:spMkLst>
        </pc:spChg>
        <pc:spChg chg="del">
          <ac:chgData name="Nane Kratzke" userId="971be13ff4ee5ef6" providerId="LiveId" clId="{DD20FE7B-B758-854C-8A58-B6F418A73E13}" dt="2020-10-02T11:06:29.407" v="11661"/>
          <ac:spMkLst>
            <pc:docMk/>
            <pc:sldMk cId="828704488" sldId="473"/>
            <ac:spMk id="4" creationId="{DB1CF9AF-FA8F-724E-BF9B-AD25556854E6}"/>
          </ac:spMkLst>
        </pc:spChg>
        <pc:spChg chg="add mod">
          <ac:chgData name="Nane Kratzke" userId="971be13ff4ee5ef6" providerId="LiveId" clId="{DD20FE7B-B758-854C-8A58-B6F418A73E13}" dt="2020-09-29T10:14:35.779" v="5680" actId="207"/>
          <ac:spMkLst>
            <pc:docMk/>
            <pc:sldMk cId="828704488" sldId="473"/>
            <ac:spMk id="6" creationId="{F4FFEA91-52C9-204C-928A-A1C0E58B3674}"/>
          </ac:spMkLst>
        </pc:spChg>
        <pc:spChg chg="add del mod">
          <ac:chgData name="Nane Kratzke" userId="971be13ff4ee5ef6" providerId="LiveId" clId="{DD20FE7B-B758-854C-8A58-B6F418A73E13}" dt="2020-10-09T11:40:30.357" v="11717"/>
          <ac:spMkLst>
            <pc:docMk/>
            <pc:sldMk cId="828704488" sldId="473"/>
            <ac:spMk id="7" creationId="{A89F0ED5-2FCC-624C-BF53-69EF3BEAD3CF}"/>
          </ac:spMkLst>
        </pc:spChg>
        <pc:picChg chg="mod">
          <ac:chgData name="Nane Kratzke" userId="971be13ff4ee5ef6" providerId="LiveId" clId="{DD20FE7B-B758-854C-8A58-B6F418A73E13}" dt="2020-09-29T10:08:23.438" v="5461" actId="1076"/>
          <ac:picMkLst>
            <pc:docMk/>
            <pc:sldMk cId="828704488" sldId="473"/>
            <ac:picMk id="5" creationId="{4F6A745B-E2DF-E343-AA79-25A00272FB3A}"/>
          </ac:picMkLst>
        </pc:picChg>
        <pc:picChg chg="add del">
          <ac:chgData name="Nane Kratzke" userId="971be13ff4ee5ef6" providerId="LiveId" clId="{DD20FE7B-B758-854C-8A58-B6F418A73E13}" dt="2020-09-27T17:15:35.665" v="1186"/>
          <ac:picMkLst>
            <pc:docMk/>
            <pc:sldMk cId="828704488" sldId="473"/>
            <ac:picMk id="1026" creationId="{7485A9BD-A908-714E-9756-71A9C9302E00}"/>
          </ac:picMkLst>
        </pc:picChg>
      </pc:sldChg>
      <pc:sldChg chg="addSp delSp modSp add mod ord">
        <pc:chgData name="Nane Kratzke" userId="971be13ff4ee5ef6" providerId="LiveId" clId="{DD20FE7B-B758-854C-8A58-B6F418A73E13}" dt="2020-10-09T11:40:30.357" v="11717"/>
        <pc:sldMkLst>
          <pc:docMk/>
          <pc:sldMk cId="2731487519" sldId="474"/>
        </pc:sldMkLst>
        <pc:spChg chg="mod">
          <ac:chgData name="Nane Kratzke" userId="971be13ff4ee5ef6" providerId="LiveId" clId="{DD20FE7B-B758-854C-8A58-B6F418A73E13}" dt="2020-09-27T17:16:28.297" v="1205" actId="20577"/>
          <ac:spMkLst>
            <pc:docMk/>
            <pc:sldMk cId="2731487519" sldId="474"/>
            <ac:spMk id="3" creationId="{A67150FF-9377-0A42-9B30-9340CA64AC21}"/>
          </ac:spMkLst>
        </pc:spChg>
        <pc:spChg chg="add mod">
          <ac:chgData name="Nane Kratzke" userId="971be13ff4ee5ef6" providerId="LiveId" clId="{DD20FE7B-B758-854C-8A58-B6F418A73E13}" dt="2020-10-09T11:40:30.357" v="11717"/>
          <ac:spMkLst>
            <pc:docMk/>
            <pc:sldMk cId="2731487519" sldId="474"/>
            <ac:spMk id="4" creationId="{186104D8-D39F-164E-856A-4C317CBF9EEF}"/>
          </ac:spMkLst>
        </pc:spChg>
        <pc:spChg chg="del">
          <ac:chgData name="Nane Kratzke" userId="971be13ff4ee5ef6" providerId="LiveId" clId="{DD20FE7B-B758-854C-8A58-B6F418A73E13}" dt="2020-10-02T11:06:29.407" v="11661"/>
          <ac:spMkLst>
            <pc:docMk/>
            <pc:sldMk cId="2731487519" sldId="474"/>
            <ac:spMk id="4" creationId="{DB1CF9AF-FA8F-724E-BF9B-AD25556854E6}"/>
          </ac:spMkLst>
        </pc:spChg>
        <pc:spChg chg="add mod">
          <ac:chgData name="Nane Kratzke" userId="971be13ff4ee5ef6" providerId="LiveId" clId="{DD20FE7B-B758-854C-8A58-B6F418A73E13}" dt="2020-09-29T10:23:14.632" v="5861" actId="404"/>
          <ac:spMkLst>
            <pc:docMk/>
            <pc:sldMk cId="2731487519" sldId="474"/>
            <ac:spMk id="6" creationId="{51B16AA0-403A-E143-8ADC-45DC74F32104}"/>
          </ac:spMkLst>
        </pc:spChg>
        <pc:spChg chg="add mod">
          <ac:chgData name="Nane Kratzke" userId="971be13ff4ee5ef6" providerId="LiveId" clId="{DD20FE7B-B758-854C-8A58-B6F418A73E13}" dt="2020-09-29T10:23:18.882" v="5862" actId="404"/>
          <ac:spMkLst>
            <pc:docMk/>
            <pc:sldMk cId="2731487519" sldId="474"/>
            <ac:spMk id="7" creationId="{3A6A611F-0A8A-594C-8FDB-1667CB1EFAC7}"/>
          </ac:spMkLst>
        </pc:spChg>
        <pc:spChg chg="add mod">
          <ac:chgData name="Nane Kratzke" userId="971be13ff4ee5ef6" providerId="LiveId" clId="{DD20FE7B-B758-854C-8A58-B6F418A73E13}" dt="2020-09-29T10:23:37.783" v="5865" actId="14100"/>
          <ac:spMkLst>
            <pc:docMk/>
            <pc:sldMk cId="2731487519" sldId="474"/>
            <ac:spMk id="8" creationId="{90DD4A1C-7980-1249-8489-E71690E58821}"/>
          </ac:spMkLst>
        </pc:spChg>
        <pc:spChg chg="add del mod">
          <ac:chgData name="Nane Kratzke" userId="971be13ff4ee5ef6" providerId="LiveId" clId="{DD20FE7B-B758-854C-8A58-B6F418A73E13}" dt="2020-10-09T11:40:30.357" v="11717"/>
          <ac:spMkLst>
            <pc:docMk/>
            <pc:sldMk cId="2731487519" sldId="474"/>
            <ac:spMk id="9" creationId="{B99B7561-2B00-C84D-89E5-826A217F53A9}"/>
          </ac:spMkLst>
        </pc:spChg>
        <pc:picChg chg="mod">
          <ac:chgData name="Nane Kratzke" userId="971be13ff4ee5ef6" providerId="LiveId" clId="{DD20FE7B-B758-854C-8A58-B6F418A73E13}" dt="2020-09-29T10:15:56.670" v="5683" actId="1076"/>
          <ac:picMkLst>
            <pc:docMk/>
            <pc:sldMk cId="2731487519" sldId="474"/>
            <ac:picMk id="5" creationId="{4F6A745B-E2DF-E343-AA79-25A00272FB3A}"/>
          </ac:picMkLst>
        </pc:picChg>
      </pc:sldChg>
      <pc:sldChg chg="add del">
        <pc:chgData name="Nane Kratzke" userId="971be13ff4ee5ef6" providerId="LiveId" clId="{DD20FE7B-B758-854C-8A58-B6F418A73E13}" dt="2020-09-27T17:15:34.438" v="1185"/>
        <pc:sldMkLst>
          <pc:docMk/>
          <pc:sldMk cId="3144205072" sldId="474"/>
        </pc:sldMkLst>
      </pc:sldChg>
      <pc:sldChg chg="addSp delSp modSp">
        <pc:chgData name="Nane Kratzke" userId="971be13ff4ee5ef6" providerId="LiveId" clId="{DD20FE7B-B758-854C-8A58-B6F418A73E13}" dt="2020-10-09T11:40:30.357" v="11717"/>
        <pc:sldMkLst>
          <pc:docMk/>
          <pc:sldMk cId="4240215784" sldId="475"/>
        </pc:sldMkLst>
        <pc:spChg chg="add mod">
          <ac:chgData name="Nane Kratzke" userId="971be13ff4ee5ef6" providerId="LiveId" clId="{DD20FE7B-B758-854C-8A58-B6F418A73E13}" dt="2020-10-09T11:40:30.357" v="11717"/>
          <ac:spMkLst>
            <pc:docMk/>
            <pc:sldMk cId="4240215784" sldId="475"/>
            <ac:spMk id="4" creationId="{1CFB7CB5-0523-AC47-AD8E-6CF831A7A1E9}"/>
          </ac:spMkLst>
        </pc:spChg>
        <pc:spChg chg="del">
          <ac:chgData name="Nane Kratzke" userId="971be13ff4ee5ef6" providerId="LiveId" clId="{DD20FE7B-B758-854C-8A58-B6F418A73E13}" dt="2020-10-02T11:06:29.407" v="11661"/>
          <ac:spMkLst>
            <pc:docMk/>
            <pc:sldMk cId="4240215784" sldId="475"/>
            <ac:spMk id="4" creationId="{7DBE3D9F-4C1E-8849-8FB0-543169EC5C41}"/>
          </ac:spMkLst>
        </pc:spChg>
        <pc:spChg chg="add del mod">
          <ac:chgData name="Nane Kratzke" userId="971be13ff4ee5ef6" providerId="LiveId" clId="{DD20FE7B-B758-854C-8A58-B6F418A73E13}" dt="2020-10-09T11:40:30.357" v="11717"/>
          <ac:spMkLst>
            <pc:docMk/>
            <pc:sldMk cId="4240215784" sldId="475"/>
            <ac:spMk id="7" creationId="{DE5695ED-A3D2-3D4F-ABD2-DE5CF0406841}"/>
          </ac:spMkLst>
        </pc:spChg>
      </pc:sldChg>
      <pc:sldChg chg="addSp delSp modSp">
        <pc:chgData name="Nane Kratzke" userId="971be13ff4ee5ef6" providerId="LiveId" clId="{DD20FE7B-B758-854C-8A58-B6F418A73E13}" dt="2020-10-09T11:40:30.357" v="11717"/>
        <pc:sldMkLst>
          <pc:docMk/>
          <pc:sldMk cId="1736299549" sldId="476"/>
        </pc:sldMkLst>
        <pc:spChg chg="del">
          <ac:chgData name="Nane Kratzke" userId="971be13ff4ee5ef6" providerId="LiveId" clId="{DD20FE7B-B758-854C-8A58-B6F418A73E13}" dt="2020-10-02T11:06:29.407" v="11661"/>
          <ac:spMkLst>
            <pc:docMk/>
            <pc:sldMk cId="1736299549" sldId="476"/>
            <ac:spMk id="4" creationId="{7DBE3D9F-4C1E-8849-8FB0-543169EC5C41}"/>
          </ac:spMkLst>
        </pc:spChg>
        <pc:spChg chg="add mod">
          <ac:chgData name="Nane Kratzke" userId="971be13ff4ee5ef6" providerId="LiveId" clId="{DD20FE7B-B758-854C-8A58-B6F418A73E13}" dt="2020-10-09T11:40:30.357" v="11717"/>
          <ac:spMkLst>
            <pc:docMk/>
            <pc:sldMk cId="1736299549" sldId="476"/>
            <ac:spMk id="4" creationId="{C9715972-0EA1-744C-B37D-3E3297D348D5}"/>
          </ac:spMkLst>
        </pc:spChg>
        <pc:spChg chg="add del mod">
          <ac:chgData name="Nane Kratzke" userId="971be13ff4ee5ef6" providerId="LiveId" clId="{DD20FE7B-B758-854C-8A58-B6F418A73E13}" dt="2020-10-09T11:40:30.357" v="11717"/>
          <ac:spMkLst>
            <pc:docMk/>
            <pc:sldMk cId="1736299549" sldId="476"/>
            <ac:spMk id="7" creationId="{4209B88A-449B-914E-BF48-5947EA221047}"/>
          </ac:spMkLst>
        </pc:spChg>
      </pc:sldChg>
      <pc:sldChg chg="addSp delSp modSp mod">
        <pc:chgData name="Nane Kratzke" userId="971be13ff4ee5ef6" providerId="LiveId" clId="{DD20FE7B-B758-854C-8A58-B6F418A73E13}" dt="2020-10-09T11:55:09.780" v="11994" actId="20577"/>
        <pc:sldMkLst>
          <pc:docMk/>
          <pc:sldMk cId="3699192507" sldId="478"/>
        </pc:sldMkLst>
        <pc:spChg chg="del">
          <ac:chgData name="Nane Kratzke" userId="971be13ff4ee5ef6" providerId="LiveId" clId="{DD20FE7B-B758-854C-8A58-B6F418A73E13}" dt="2020-10-02T11:06:29.407" v="11661"/>
          <ac:spMkLst>
            <pc:docMk/>
            <pc:sldMk cId="3699192507" sldId="478"/>
            <ac:spMk id="4" creationId="{7DBE3D9F-4C1E-8849-8FB0-543169EC5C41}"/>
          </ac:spMkLst>
        </pc:spChg>
        <pc:spChg chg="add mod">
          <ac:chgData name="Nane Kratzke" userId="971be13ff4ee5ef6" providerId="LiveId" clId="{DD20FE7B-B758-854C-8A58-B6F418A73E13}" dt="2020-10-09T11:40:30.357" v="11717"/>
          <ac:spMkLst>
            <pc:docMk/>
            <pc:sldMk cId="3699192507" sldId="478"/>
            <ac:spMk id="4" creationId="{E75D4F0C-5534-804F-AF33-14BDA219C863}"/>
          </ac:spMkLst>
        </pc:spChg>
        <pc:spChg chg="mod">
          <ac:chgData name="Nane Kratzke" userId="971be13ff4ee5ef6" providerId="LiveId" clId="{DD20FE7B-B758-854C-8A58-B6F418A73E13}" dt="2020-10-09T11:50:30.041" v="11841" actId="20577"/>
          <ac:spMkLst>
            <pc:docMk/>
            <pc:sldMk cId="3699192507" sldId="478"/>
            <ac:spMk id="5" creationId="{24F41D48-2373-9140-A505-E0CCFD7CFBE8}"/>
          </ac:spMkLst>
        </pc:spChg>
        <pc:spChg chg="mod">
          <ac:chgData name="Nane Kratzke" userId="971be13ff4ee5ef6" providerId="LiveId" clId="{DD20FE7B-B758-854C-8A58-B6F418A73E13}" dt="2020-10-09T11:55:09.780" v="11994" actId="20577"/>
          <ac:spMkLst>
            <pc:docMk/>
            <pc:sldMk cId="3699192507" sldId="478"/>
            <ac:spMk id="6" creationId="{1FB57D67-EECC-674B-B7C1-261472391EDF}"/>
          </ac:spMkLst>
        </pc:spChg>
        <pc:spChg chg="add del mod">
          <ac:chgData name="Nane Kratzke" userId="971be13ff4ee5ef6" providerId="LiveId" clId="{DD20FE7B-B758-854C-8A58-B6F418A73E13}" dt="2020-10-09T11:40:30.357" v="11717"/>
          <ac:spMkLst>
            <pc:docMk/>
            <pc:sldMk cId="3699192507" sldId="478"/>
            <ac:spMk id="7" creationId="{8160FF02-8915-A844-8531-8E7100C64CE1}"/>
          </ac:spMkLst>
        </pc:spChg>
      </pc:sldChg>
      <pc:sldChg chg="addSp delSp modSp mod">
        <pc:chgData name="Nane Kratzke" userId="971be13ff4ee5ef6" providerId="LiveId" clId="{DD20FE7B-B758-854C-8A58-B6F418A73E13}" dt="2020-10-09T12:01:13.165" v="12071" actId="166"/>
        <pc:sldMkLst>
          <pc:docMk/>
          <pc:sldMk cId="3540404495" sldId="479"/>
        </pc:sldMkLst>
        <pc:spChg chg="add mod">
          <ac:chgData name="Nane Kratzke" userId="971be13ff4ee5ef6" providerId="LiveId" clId="{DD20FE7B-B758-854C-8A58-B6F418A73E13}" dt="2020-10-09T11:40:30.357" v="11717"/>
          <ac:spMkLst>
            <pc:docMk/>
            <pc:sldMk cId="3540404495" sldId="479"/>
            <ac:spMk id="4" creationId="{084D6D84-C76E-064B-9AC8-6A9B7567293B}"/>
          </ac:spMkLst>
        </pc:spChg>
        <pc:spChg chg="del">
          <ac:chgData name="Nane Kratzke" userId="971be13ff4ee5ef6" providerId="LiveId" clId="{DD20FE7B-B758-854C-8A58-B6F418A73E13}" dt="2020-10-02T11:06:29.407" v="11661"/>
          <ac:spMkLst>
            <pc:docMk/>
            <pc:sldMk cId="3540404495" sldId="479"/>
            <ac:spMk id="4" creationId="{7DBE3D9F-4C1E-8849-8FB0-543169EC5C41}"/>
          </ac:spMkLst>
        </pc:spChg>
        <pc:spChg chg="mod">
          <ac:chgData name="Nane Kratzke" userId="971be13ff4ee5ef6" providerId="LiveId" clId="{DD20FE7B-B758-854C-8A58-B6F418A73E13}" dt="2020-10-09T12:00:53.227" v="12069" actId="1076"/>
          <ac:spMkLst>
            <pc:docMk/>
            <pc:sldMk cId="3540404495" sldId="479"/>
            <ac:spMk id="5" creationId="{24F41D48-2373-9140-A505-E0CCFD7CFBE8}"/>
          </ac:spMkLst>
        </pc:spChg>
        <pc:spChg chg="add del mod">
          <ac:chgData name="Nane Kratzke" userId="971be13ff4ee5ef6" providerId="LiveId" clId="{DD20FE7B-B758-854C-8A58-B6F418A73E13}" dt="2020-10-09T11:40:30.357" v="11717"/>
          <ac:spMkLst>
            <pc:docMk/>
            <pc:sldMk cId="3540404495" sldId="479"/>
            <ac:spMk id="6" creationId="{6805F4DB-DC9B-604C-B5A1-55FB5F5CF449}"/>
          </ac:spMkLst>
        </pc:spChg>
        <pc:picChg chg="add mod">
          <ac:chgData name="Nane Kratzke" userId="971be13ff4ee5ef6" providerId="LiveId" clId="{DD20FE7B-B758-854C-8A58-B6F418A73E13}" dt="2020-10-09T12:01:13.165" v="12071" actId="166"/>
          <ac:picMkLst>
            <pc:docMk/>
            <pc:sldMk cId="3540404495" sldId="479"/>
            <ac:picMk id="7" creationId="{10357261-D8AE-D54A-BD79-16ECB91C9772}"/>
          </ac:picMkLst>
        </pc:picChg>
      </pc:sldChg>
      <pc:sldChg chg="addSp delSp modSp mod">
        <pc:chgData name="Nane Kratzke" userId="971be13ff4ee5ef6" providerId="LiveId" clId="{DD20FE7B-B758-854C-8A58-B6F418A73E13}" dt="2020-10-09T11:40:30.357" v="11717"/>
        <pc:sldMkLst>
          <pc:docMk/>
          <pc:sldMk cId="747408462" sldId="480"/>
        </pc:sldMkLst>
        <pc:spChg chg="add mod">
          <ac:chgData name="Nane Kratzke" userId="971be13ff4ee5ef6" providerId="LiveId" clId="{DD20FE7B-B758-854C-8A58-B6F418A73E13}" dt="2020-10-09T11:40:30.357" v="11717"/>
          <ac:spMkLst>
            <pc:docMk/>
            <pc:sldMk cId="747408462" sldId="480"/>
            <ac:spMk id="4" creationId="{3F2FE625-78A0-7744-9E6F-D28E3448CBA5}"/>
          </ac:spMkLst>
        </pc:spChg>
        <pc:spChg chg="del">
          <ac:chgData name="Nane Kratzke" userId="971be13ff4ee5ef6" providerId="LiveId" clId="{DD20FE7B-B758-854C-8A58-B6F418A73E13}" dt="2020-10-02T11:06:29.407" v="11661"/>
          <ac:spMkLst>
            <pc:docMk/>
            <pc:sldMk cId="747408462" sldId="480"/>
            <ac:spMk id="4" creationId="{B54CFBD5-52B4-9C49-9ED8-B9A7D2A0AB40}"/>
          </ac:spMkLst>
        </pc:spChg>
        <pc:spChg chg="add mod">
          <ac:chgData name="Nane Kratzke" userId="971be13ff4ee5ef6" providerId="LiveId" clId="{DD20FE7B-B758-854C-8A58-B6F418A73E13}" dt="2020-09-29T07:17:29.758" v="2937" actId="404"/>
          <ac:spMkLst>
            <pc:docMk/>
            <pc:sldMk cId="747408462" sldId="480"/>
            <ac:spMk id="9" creationId="{9BDC1AA4-44C5-C24D-968E-FC269B3F5351}"/>
          </ac:spMkLst>
        </pc:spChg>
        <pc:spChg chg="add del mod">
          <ac:chgData name="Nane Kratzke" userId="971be13ff4ee5ef6" providerId="LiveId" clId="{DD20FE7B-B758-854C-8A58-B6F418A73E13}" dt="2020-10-09T11:40:30.357" v="11717"/>
          <ac:spMkLst>
            <pc:docMk/>
            <pc:sldMk cId="747408462" sldId="480"/>
            <ac:spMk id="10" creationId="{3D3745B1-0E54-C643-AA04-0FB04CB33C60}"/>
          </ac:spMkLst>
        </pc:spChg>
        <pc:inkChg chg="add">
          <ac:chgData name="Nane Kratzke" userId="971be13ff4ee5ef6" providerId="LiveId" clId="{DD20FE7B-B758-854C-8A58-B6F418A73E13}" dt="2020-09-29T06:23:13.353" v="1222" actId="9405"/>
          <ac:inkMkLst>
            <pc:docMk/>
            <pc:sldMk cId="747408462" sldId="480"/>
            <ac:inkMk id="7" creationId="{8E7BEF08-B17A-5148-946D-4B680BDE27A6}"/>
          </ac:inkMkLst>
        </pc:inkChg>
        <pc:inkChg chg="add">
          <ac:chgData name="Nane Kratzke" userId="971be13ff4ee5ef6" providerId="LiveId" clId="{DD20FE7B-B758-854C-8A58-B6F418A73E13}" dt="2020-09-29T06:23:15.203" v="1223" actId="9405"/>
          <ac:inkMkLst>
            <pc:docMk/>
            <pc:sldMk cId="747408462" sldId="480"/>
            <ac:inkMk id="8" creationId="{78AED2F7-EF13-D749-A3C7-7B58674CAC6C}"/>
          </ac:inkMkLst>
        </pc:inkChg>
      </pc:sldChg>
      <pc:sldChg chg="addSp delSp modSp mod">
        <pc:chgData name="Nane Kratzke" userId="971be13ff4ee5ef6" providerId="LiveId" clId="{DD20FE7B-B758-854C-8A58-B6F418A73E13}" dt="2020-10-09T11:40:30.357" v="11717"/>
        <pc:sldMkLst>
          <pc:docMk/>
          <pc:sldMk cId="591306800" sldId="481"/>
        </pc:sldMkLst>
        <pc:spChg chg="add mod">
          <ac:chgData name="Nane Kratzke" userId="971be13ff4ee5ef6" providerId="LiveId" clId="{DD20FE7B-B758-854C-8A58-B6F418A73E13}" dt="2020-10-09T11:40:30.357" v="11717"/>
          <ac:spMkLst>
            <pc:docMk/>
            <pc:sldMk cId="591306800" sldId="481"/>
            <ac:spMk id="4" creationId="{81C1A8B4-27CA-6F41-9FFE-68C3AA13A9DB}"/>
          </ac:spMkLst>
        </pc:spChg>
        <pc:spChg chg="del">
          <ac:chgData name="Nane Kratzke" userId="971be13ff4ee5ef6" providerId="LiveId" clId="{DD20FE7B-B758-854C-8A58-B6F418A73E13}" dt="2020-10-02T11:06:29.407" v="11661"/>
          <ac:spMkLst>
            <pc:docMk/>
            <pc:sldMk cId="591306800" sldId="481"/>
            <ac:spMk id="4" creationId="{B54CFBD5-52B4-9C49-9ED8-B9A7D2A0AB40}"/>
          </ac:spMkLst>
        </pc:spChg>
        <pc:spChg chg="add del mod">
          <ac:chgData name="Nane Kratzke" userId="971be13ff4ee5ef6" providerId="LiveId" clId="{DD20FE7B-B758-854C-8A58-B6F418A73E13}" dt="2020-10-09T11:40:30.357" v="11717"/>
          <ac:spMkLst>
            <pc:docMk/>
            <pc:sldMk cId="591306800" sldId="481"/>
            <ac:spMk id="5" creationId="{F8B9A679-DD22-4B47-BC59-1860D2FFDDC8}"/>
          </ac:spMkLst>
        </pc:spChg>
        <pc:spChg chg="mod">
          <ac:chgData name="Nane Kratzke" userId="971be13ff4ee5ef6" providerId="LiveId" clId="{DD20FE7B-B758-854C-8A58-B6F418A73E13}" dt="2020-09-29T07:12:42.950" v="2771" actId="207"/>
          <ac:spMkLst>
            <pc:docMk/>
            <pc:sldMk cId="591306800" sldId="481"/>
            <ac:spMk id="7" creationId="{A1957554-D216-9E48-B8FA-2FFE24E1A8FA}"/>
          </ac:spMkLst>
        </pc:spChg>
      </pc:sldChg>
      <pc:sldChg chg="addSp delSp modSp mod">
        <pc:chgData name="Nane Kratzke" userId="971be13ff4ee5ef6" providerId="LiveId" clId="{DD20FE7B-B758-854C-8A58-B6F418A73E13}" dt="2020-10-09T11:40:30.357" v="11717"/>
        <pc:sldMkLst>
          <pc:docMk/>
          <pc:sldMk cId="3792516234" sldId="483"/>
        </pc:sldMkLst>
        <pc:spChg chg="add mod">
          <ac:chgData name="Nane Kratzke" userId="971be13ff4ee5ef6" providerId="LiveId" clId="{DD20FE7B-B758-854C-8A58-B6F418A73E13}" dt="2020-10-09T11:40:30.357" v="11717"/>
          <ac:spMkLst>
            <pc:docMk/>
            <pc:sldMk cId="3792516234" sldId="483"/>
            <ac:spMk id="4" creationId="{38EB7E91-536E-7F46-ABD7-5F81584E43B5}"/>
          </ac:spMkLst>
        </pc:spChg>
        <pc:spChg chg="del">
          <ac:chgData name="Nane Kratzke" userId="971be13ff4ee5ef6" providerId="LiveId" clId="{DD20FE7B-B758-854C-8A58-B6F418A73E13}" dt="2020-10-02T11:06:29.407" v="11661"/>
          <ac:spMkLst>
            <pc:docMk/>
            <pc:sldMk cId="3792516234" sldId="483"/>
            <ac:spMk id="4" creationId="{B54CFBD5-52B4-9C49-9ED8-B9A7D2A0AB40}"/>
          </ac:spMkLst>
        </pc:spChg>
        <pc:spChg chg="add del mod">
          <ac:chgData name="Nane Kratzke" userId="971be13ff4ee5ef6" providerId="LiveId" clId="{DD20FE7B-B758-854C-8A58-B6F418A73E13}" dt="2020-09-29T06:25:39.510" v="1342"/>
          <ac:spMkLst>
            <pc:docMk/>
            <pc:sldMk cId="3792516234" sldId="483"/>
            <ac:spMk id="5" creationId="{7F148254-77AF-7145-8470-CD091A1A43DB}"/>
          </ac:spMkLst>
        </pc:spChg>
        <pc:spChg chg="add del mod">
          <ac:chgData name="Nane Kratzke" userId="971be13ff4ee5ef6" providerId="LiveId" clId="{DD20FE7B-B758-854C-8A58-B6F418A73E13}" dt="2020-10-09T11:40:30.357" v="11717"/>
          <ac:spMkLst>
            <pc:docMk/>
            <pc:sldMk cId="3792516234" sldId="483"/>
            <ac:spMk id="5" creationId="{EEB9F0A8-3920-D744-8E7A-5E2A808AB41B}"/>
          </ac:spMkLst>
        </pc:spChg>
        <pc:spChg chg="add mod">
          <ac:chgData name="Nane Kratzke" userId="971be13ff4ee5ef6" providerId="LiveId" clId="{DD20FE7B-B758-854C-8A58-B6F418A73E13}" dt="2020-09-29T06:27:19.605" v="1500" actId="1076"/>
          <ac:spMkLst>
            <pc:docMk/>
            <pc:sldMk cId="3792516234" sldId="483"/>
            <ac:spMk id="8" creationId="{25FA5B1D-6E4C-4D4E-BA9B-E16DA08EB92D}"/>
          </ac:spMkLst>
        </pc:spChg>
      </pc:sldChg>
      <pc:sldChg chg="addSp delSp modSp mod">
        <pc:chgData name="Nane Kratzke" userId="971be13ff4ee5ef6" providerId="LiveId" clId="{DD20FE7B-B758-854C-8A58-B6F418A73E13}" dt="2020-10-09T11:40:30.357" v="11717"/>
        <pc:sldMkLst>
          <pc:docMk/>
          <pc:sldMk cId="3319159460" sldId="484"/>
        </pc:sldMkLst>
        <pc:spChg chg="add mod">
          <ac:chgData name="Nane Kratzke" userId="971be13ff4ee5ef6" providerId="LiveId" clId="{DD20FE7B-B758-854C-8A58-B6F418A73E13}" dt="2020-10-09T11:40:30.357" v="11717"/>
          <ac:spMkLst>
            <pc:docMk/>
            <pc:sldMk cId="3319159460" sldId="484"/>
            <ac:spMk id="4" creationId="{5D6B4946-BA77-B944-BECB-A72D9945B1FB}"/>
          </ac:spMkLst>
        </pc:spChg>
        <pc:spChg chg="del">
          <ac:chgData name="Nane Kratzke" userId="971be13ff4ee5ef6" providerId="LiveId" clId="{DD20FE7B-B758-854C-8A58-B6F418A73E13}" dt="2020-10-02T11:06:29.407" v="11661"/>
          <ac:spMkLst>
            <pc:docMk/>
            <pc:sldMk cId="3319159460" sldId="484"/>
            <ac:spMk id="4" creationId="{B54CFBD5-52B4-9C49-9ED8-B9A7D2A0AB40}"/>
          </ac:spMkLst>
        </pc:spChg>
        <pc:spChg chg="add del mod">
          <ac:chgData name="Nane Kratzke" userId="971be13ff4ee5ef6" providerId="LiveId" clId="{DD20FE7B-B758-854C-8A58-B6F418A73E13}" dt="2020-10-09T11:40:30.357" v="11717"/>
          <ac:spMkLst>
            <pc:docMk/>
            <pc:sldMk cId="3319159460" sldId="484"/>
            <ac:spMk id="7" creationId="{51CCE02A-A4E3-5B42-98A7-2A19B12A6531}"/>
          </ac:spMkLst>
        </pc:spChg>
        <pc:spChg chg="add mod">
          <ac:chgData name="Nane Kratzke" userId="971be13ff4ee5ef6" providerId="LiveId" clId="{DD20FE7B-B758-854C-8A58-B6F418A73E13}" dt="2020-09-29T06:29:28.588" v="1728" actId="1076"/>
          <ac:spMkLst>
            <pc:docMk/>
            <pc:sldMk cId="3319159460" sldId="484"/>
            <ac:spMk id="10" creationId="{9C89335C-6F7B-D34F-868F-1FE40B5FFA83}"/>
          </ac:spMkLst>
        </pc:spChg>
      </pc:sldChg>
      <pc:sldChg chg="addSp delSp modSp mod">
        <pc:chgData name="Nane Kratzke" userId="971be13ff4ee5ef6" providerId="LiveId" clId="{DD20FE7B-B758-854C-8A58-B6F418A73E13}" dt="2020-10-09T11:40:30.357" v="11717"/>
        <pc:sldMkLst>
          <pc:docMk/>
          <pc:sldMk cId="1319891674" sldId="485"/>
        </pc:sldMkLst>
        <pc:spChg chg="add mod">
          <ac:chgData name="Nane Kratzke" userId="971be13ff4ee5ef6" providerId="LiveId" clId="{DD20FE7B-B758-854C-8A58-B6F418A73E13}" dt="2020-10-09T11:40:30.357" v="11717"/>
          <ac:spMkLst>
            <pc:docMk/>
            <pc:sldMk cId="1319891674" sldId="485"/>
            <ac:spMk id="4" creationId="{1CC5C7BD-3B1B-C94D-B945-2FD878E88455}"/>
          </ac:spMkLst>
        </pc:spChg>
        <pc:spChg chg="del">
          <ac:chgData name="Nane Kratzke" userId="971be13ff4ee5ef6" providerId="LiveId" clId="{DD20FE7B-B758-854C-8A58-B6F418A73E13}" dt="2020-10-02T11:06:29.407" v="11661"/>
          <ac:spMkLst>
            <pc:docMk/>
            <pc:sldMk cId="1319891674" sldId="485"/>
            <ac:spMk id="4" creationId="{B54CFBD5-52B4-9C49-9ED8-B9A7D2A0AB40}"/>
          </ac:spMkLst>
        </pc:spChg>
        <pc:spChg chg="add del mod">
          <ac:chgData name="Nane Kratzke" userId="971be13ff4ee5ef6" providerId="LiveId" clId="{DD20FE7B-B758-854C-8A58-B6F418A73E13}" dt="2020-10-09T11:40:30.357" v="11717"/>
          <ac:spMkLst>
            <pc:docMk/>
            <pc:sldMk cId="1319891674" sldId="485"/>
            <ac:spMk id="5" creationId="{4A595A6C-5CC2-174D-AAF8-8CE83106F5E2}"/>
          </ac:spMkLst>
        </pc:spChg>
        <pc:spChg chg="mod">
          <ac:chgData name="Nane Kratzke" userId="971be13ff4ee5ef6" providerId="LiveId" clId="{DD20FE7B-B758-854C-8A58-B6F418A73E13}" dt="2020-09-29T09:49:41.402" v="4613" actId="404"/>
          <ac:spMkLst>
            <pc:docMk/>
            <pc:sldMk cId="1319891674" sldId="485"/>
            <ac:spMk id="10" creationId="{FA1659E5-7B3D-7348-A73A-C52A1D158206}"/>
          </ac:spMkLst>
        </pc:spChg>
        <pc:spChg chg="mod">
          <ac:chgData name="Nane Kratzke" userId="971be13ff4ee5ef6" providerId="LiveId" clId="{DD20FE7B-B758-854C-8A58-B6F418A73E13}" dt="2020-09-29T14:44:29.026" v="10072" actId="20577"/>
          <ac:spMkLst>
            <pc:docMk/>
            <pc:sldMk cId="1319891674" sldId="485"/>
            <ac:spMk id="11" creationId="{C448C950-A7C1-1C49-9877-B983828C8183}"/>
          </ac:spMkLst>
        </pc:spChg>
        <pc:spChg chg="mod">
          <ac:chgData name="Nane Kratzke" userId="971be13ff4ee5ef6" providerId="LiveId" clId="{DD20FE7B-B758-854C-8A58-B6F418A73E13}" dt="2020-09-29T09:54:44.122" v="4836" actId="20577"/>
          <ac:spMkLst>
            <pc:docMk/>
            <pc:sldMk cId="1319891674" sldId="485"/>
            <ac:spMk id="12" creationId="{FEEED93A-178D-0449-A21C-1B36E2EFA65D}"/>
          </ac:spMkLst>
        </pc:spChg>
        <pc:spChg chg="mod">
          <ac:chgData name="Nane Kratzke" userId="971be13ff4ee5ef6" providerId="LiveId" clId="{DD20FE7B-B758-854C-8A58-B6F418A73E13}" dt="2020-09-29T14:44:32.975" v="10074" actId="20577"/>
          <ac:spMkLst>
            <pc:docMk/>
            <pc:sldMk cId="1319891674" sldId="485"/>
            <ac:spMk id="13" creationId="{3805E456-3F71-2A47-BF09-718FAD0AD4B0}"/>
          </ac:spMkLst>
        </pc:spChg>
      </pc:sldChg>
      <pc:sldChg chg="addSp delSp modSp add mod">
        <pc:chgData name="Nane Kratzke" userId="971be13ff4ee5ef6" providerId="LiveId" clId="{DD20FE7B-B758-854C-8A58-B6F418A73E13}" dt="2020-10-09T11:40:30.357" v="11717"/>
        <pc:sldMkLst>
          <pc:docMk/>
          <pc:sldMk cId="845711410" sldId="486"/>
        </pc:sldMkLst>
        <pc:spChg chg="mod">
          <ac:chgData name="Nane Kratzke" userId="971be13ff4ee5ef6" providerId="LiveId" clId="{DD20FE7B-B758-854C-8A58-B6F418A73E13}" dt="2020-09-29T06:47:19.085" v="2370" actId="21"/>
          <ac:spMkLst>
            <pc:docMk/>
            <pc:sldMk cId="845711410" sldId="486"/>
            <ac:spMk id="2" creationId="{4756D11D-0AF9-A345-AA05-7E00A1AD1EEB}"/>
          </ac:spMkLst>
        </pc:spChg>
        <pc:spChg chg="mod">
          <ac:chgData name="Nane Kratzke" userId="971be13ff4ee5ef6" providerId="LiveId" clId="{DD20FE7B-B758-854C-8A58-B6F418A73E13}" dt="2020-09-29T06:47:44.098" v="2373" actId="20577"/>
          <ac:spMkLst>
            <pc:docMk/>
            <pc:sldMk cId="845711410" sldId="486"/>
            <ac:spMk id="3" creationId="{E494E9FD-20FA-B44F-B4CD-54D538DEA89A}"/>
          </ac:spMkLst>
        </pc:spChg>
        <pc:spChg chg="del">
          <ac:chgData name="Nane Kratzke" userId="971be13ff4ee5ef6" providerId="LiveId" clId="{DD20FE7B-B758-854C-8A58-B6F418A73E13}" dt="2020-10-02T11:06:29.407" v="11661"/>
          <ac:spMkLst>
            <pc:docMk/>
            <pc:sldMk cId="845711410" sldId="486"/>
            <ac:spMk id="4" creationId="{B54CFBD5-52B4-9C49-9ED8-B9A7D2A0AB40}"/>
          </ac:spMkLst>
        </pc:spChg>
        <pc:spChg chg="add mod">
          <ac:chgData name="Nane Kratzke" userId="971be13ff4ee5ef6" providerId="LiveId" clId="{DD20FE7B-B758-854C-8A58-B6F418A73E13}" dt="2020-10-09T11:40:30.357" v="11717"/>
          <ac:spMkLst>
            <pc:docMk/>
            <pc:sldMk cId="845711410" sldId="486"/>
            <ac:spMk id="4" creationId="{E99803A0-47CB-7444-A9DD-5A60F77232C1}"/>
          </ac:spMkLst>
        </pc:spChg>
        <pc:spChg chg="add mod">
          <ac:chgData name="Nane Kratzke" userId="971be13ff4ee5ef6" providerId="LiveId" clId="{DD20FE7B-B758-854C-8A58-B6F418A73E13}" dt="2020-09-29T06:46:30.206" v="2358" actId="3064"/>
          <ac:spMkLst>
            <pc:docMk/>
            <pc:sldMk cId="845711410" sldId="486"/>
            <ac:spMk id="7" creationId="{55F97252-BCC6-4C4A-AC16-27EE91D846A5}"/>
          </ac:spMkLst>
        </pc:spChg>
        <pc:spChg chg="add del mod">
          <ac:chgData name="Nane Kratzke" userId="971be13ff4ee5ef6" providerId="LiveId" clId="{DD20FE7B-B758-854C-8A58-B6F418A73E13}" dt="2020-10-09T11:40:30.357" v="11717"/>
          <ac:spMkLst>
            <pc:docMk/>
            <pc:sldMk cId="845711410" sldId="486"/>
            <ac:spMk id="8" creationId="{15E2DCBB-A508-C341-8365-54772F641A3B}"/>
          </ac:spMkLst>
        </pc:spChg>
        <pc:spChg chg="del">
          <ac:chgData name="Nane Kratzke" userId="971be13ff4ee5ef6" providerId="LiveId" clId="{DD20FE7B-B758-854C-8A58-B6F418A73E13}" dt="2020-09-29T06:39:46.526" v="2231" actId="478"/>
          <ac:spMkLst>
            <pc:docMk/>
            <pc:sldMk cId="845711410" sldId="486"/>
            <ac:spMk id="10" creationId="{FA1659E5-7B3D-7348-A73A-C52A1D158206}"/>
          </ac:spMkLst>
        </pc:spChg>
        <pc:spChg chg="del">
          <ac:chgData name="Nane Kratzke" userId="971be13ff4ee5ef6" providerId="LiveId" clId="{DD20FE7B-B758-854C-8A58-B6F418A73E13}" dt="2020-09-29T06:39:48.898" v="2232" actId="478"/>
          <ac:spMkLst>
            <pc:docMk/>
            <pc:sldMk cId="845711410" sldId="486"/>
            <ac:spMk id="11" creationId="{C448C950-A7C1-1C49-9877-B983828C8183}"/>
          </ac:spMkLst>
        </pc:spChg>
        <pc:spChg chg="del">
          <ac:chgData name="Nane Kratzke" userId="971be13ff4ee5ef6" providerId="LiveId" clId="{DD20FE7B-B758-854C-8A58-B6F418A73E13}" dt="2020-09-29T06:39:52.669" v="2234" actId="478"/>
          <ac:spMkLst>
            <pc:docMk/>
            <pc:sldMk cId="845711410" sldId="486"/>
            <ac:spMk id="12" creationId="{FEEED93A-178D-0449-A21C-1B36E2EFA65D}"/>
          </ac:spMkLst>
        </pc:spChg>
        <pc:spChg chg="del">
          <ac:chgData name="Nane Kratzke" userId="971be13ff4ee5ef6" providerId="LiveId" clId="{DD20FE7B-B758-854C-8A58-B6F418A73E13}" dt="2020-09-29T06:39:50.877" v="2233" actId="478"/>
          <ac:spMkLst>
            <pc:docMk/>
            <pc:sldMk cId="845711410" sldId="486"/>
            <ac:spMk id="13" creationId="{3805E456-3F71-2A47-BF09-718FAD0AD4B0}"/>
          </ac:spMkLst>
        </pc:spChg>
        <pc:picChg chg="add mod">
          <ac:chgData name="Nane Kratzke" userId="971be13ff4ee5ef6" providerId="LiveId" clId="{DD20FE7B-B758-854C-8A58-B6F418A73E13}" dt="2020-09-29T06:41:44.904" v="2242" actId="1076"/>
          <ac:picMkLst>
            <pc:docMk/>
            <pc:sldMk cId="845711410" sldId="486"/>
            <ac:picMk id="5" creationId="{09862125-417F-B34F-A064-C1EF237E82A8}"/>
          </ac:picMkLst>
        </pc:picChg>
      </pc:sldChg>
      <pc:sldChg chg="addSp delSp modSp add mod">
        <pc:chgData name="Nane Kratzke" userId="971be13ff4ee5ef6" providerId="LiveId" clId="{DD20FE7B-B758-854C-8A58-B6F418A73E13}" dt="2020-10-09T11:40:30.357" v="11717"/>
        <pc:sldMkLst>
          <pc:docMk/>
          <pc:sldMk cId="4030809366" sldId="487"/>
        </pc:sldMkLst>
        <pc:spChg chg="mod">
          <ac:chgData name="Nane Kratzke" userId="971be13ff4ee5ef6" providerId="LiveId" clId="{DD20FE7B-B758-854C-8A58-B6F418A73E13}" dt="2020-09-29T06:50:03.446" v="2401" actId="20577"/>
          <ac:spMkLst>
            <pc:docMk/>
            <pc:sldMk cId="4030809366" sldId="487"/>
            <ac:spMk id="3" creationId="{E494E9FD-20FA-B44F-B4CD-54D538DEA89A}"/>
          </ac:spMkLst>
        </pc:spChg>
        <pc:spChg chg="del">
          <ac:chgData name="Nane Kratzke" userId="971be13ff4ee5ef6" providerId="LiveId" clId="{DD20FE7B-B758-854C-8A58-B6F418A73E13}" dt="2020-10-02T11:06:29.407" v="11661"/>
          <ac:spMkLst>
            <pc:docMk/>
            <pc:sldMk cId="4030809366" sldId="487"/>
            <ac:spMk id="4" creationId="{B54CFBD5-52B4-9C49-9ED8-B9A7D2A0AB40}"/>
          </ac:spMkLst>
        </pc:spChg>
        <pc:spChg chg="add mod">
          <ac:chgData name="Nane Kratzke" userId="971be13ff4ee5ef6" providerId="LiveId" clId="{DD20FE7B-B758-854C-8A58-B6F418A73E13}" dt="2020-10-09T11:40:30.357" v="11717"/>
          <ac:spMkLst>
            <pc:docMk/>
            <pc:sldMk cId="4030809366" sldId="487"/>
            <ac:spMk id="4" creationId="{EFA9B147-16F4-E640-BC1E-212CD706F56A}"/>
          </ac:spMkLst>
        </pc:spChg>
        <pc:spChg chg="mod">
          <ac:chgData name="Nane Kratzke" userId="971be13ff4ee5ef6" providerId="LiveId" clId="{DD20FE7B-B758-854C-8A58-B6F418A73E13}" dt="2020-09-29T06:55:11.740" v="2422" actId="20577"/>
          <ac:spMkLst>
            <pc:docMk/>
            <pc:sldMk cId="4030809366" sldId="487"/>
            <ac:spMk id="6" creationId="{ECBB88C6-F6A1-E147-A9A9-E9C1A6BDD492}"/>
          </ac:spMkLst>
        </pc:spChg>
        <pc:spChg chg="mod">
          <ac:chgData name="Nane Kratzke" userId="971be13ff4ee5ef6" providerId="LiveId" clId="{DD20FE7B-B758-854C-8A58-B6F418A73E13}" dt="2020-09-29T07:01:46.054" v="2542" actId="20577"/>
          <ac:spMkLst>
            <pc:docMk/>
            <pc:sldMk cId="4030809366" sldId="487"/>
            <ac:spMk id="7" creationId="{55F97252-BCC6-4C4A-AC16-27EE91D846A5}"/>
          </ac:spMkLst>
        </pc:spChg>
        <pc:spChg chg="add mod">
          <ac:chgData name="Nane Kratzke" userId="971be13ff4ee5ef6" providerId="LiveId" clId="{DD20FE7B-B758-854C-8A58-B6F418A73E13}" dt="2020-09-29T10:10:02.410" v="5535" actId="1076"/>
          <ac:spMkLst>
            <pc:docMk/>
            <pc:sldMk cId="4030809366" sldId="487"/>
            <ac:spMk id="8" creationId="{735BAB39-E889-604D-BC6A-0F5076897593}"/>
          </ac:spMkLst>
        </pc:spChg>
        <pc:spChg chg="add mod">
          <ac:chgData name="Nane Kratzke" userId="971be13ff4ee5ef6" providerId="LiveId" clId="{DD20FE7B-B758-854C-8A58-B6F418A73E13}" dt="2020-09-29T10:10:14.880" v="5541" actId="114"/>
          <ac:spMkLst>
            <pc:docMk/>
            <pc:sldMk cId="4030809366" sldId="487"/>
            <ac:spMk id="9" creationId="{A790EF04-D2E0-B24C-B473-A2EF8F4FB4D5}"/>
          </ac:spMkLst>
        </pc:spChg>
        <pc:spChg chg="add del mod">
          <ac:chgData name="Nane Kratzke" userId="971be13ff4ee5ef6" providerId="LiveId" clId="{DD20FE7B-B758-854C-8A58-B6F418A73E13}" dt="2020-10-09T11:40:30.357" v="11717"/>
          <ac:spMkLst>
            <pc:docMk/>
            <pc:sldMk cId="4030809366" sldId="487"/>
            <ac:spMk id="10" creationId="{05B156FE-FE3E-874C-859D-6EEEB72AD632}"/>
          </ac:spMkLst>
        </pc:spChg>
        <pc:picChg chg="mod">
          <ac:chgData name="Nane Kratzke" userId="971be13ff4ee5ef6" providerId="LiveId" clId="{DD20FE7B-B758-854C-8A58-B6F418A73E13}" dt="2020-09-29T07:00:56.028" v="2525" actId="1076"/>
          <ac:picMkLst>
            <pc:docMk/>
            <pc:sldMk cId="4030809366" sldId="487"/>
            <ac:picMk id="5" creationId="{09862125-417F-B34F-A064-C1EF237E82A8}"/>
          </ac:picMkLst>
        </pc:picChg>
      </pc:sldChg>
      <pc:sldChg chg="addSp delSp modSp add mod ord">
        <pc:chgData name="Nane Kratzke" userId="971be13ff4ee5ef6" providerId="LiveId" clId="{DD20FE7B-B758-854C-8A58-B6F418A73E13}" dt="2020-10-09T11:40:30.357" v="11717"/>
        <pc:sldMkLst>
          <pc:docMk/>
          <pc:sldMk cId="2312257471" sldId="488"/>
        </pc:sldMkLst>
        <pc:spChg chg="mod">
          <ac:chgData name="Nane Kratzke" userId="971be13ff4ee5ef6" providerId="LiveId" clId="{DD20FE7B-B758-854C-8A58-B6F418A73E13}" dt="2020-09-29T07:32:03.571" v="3093" actId="20577"/>
          <ac:spMkLst>
            <pc:docMk/>
            <pc:sldMk cId="2312257471" sldId="488"/>
            <ac:spMk id="2" creationId="{BE488435-6470-714D-9524-212A9A449292}"/>
          </ac:spMkLst>
        </pc:spChg>
        <pc:spChg chg="mod">
          <ac:chgData name="Nane Kratzke" userId="971be13ff4ee5ef6" providerId="LiveId" clId="{DD20FE7B-B758-854C-8A58-B6F418A73E13}" dt="2020-09-29T07:32:15.377" v="3114" actId="20577"/>
          <ac:spMkLst>
            <pc:docMk/>
            <pc:sldMk cId="2312257471" sldId="488"/>
            <ac:spMk id="3" creationId="{2FD2C0F6-7A3C-0F4C-99B6-FA2C85195D81}"/>
          </ac:spMkLst>
        </pc:spChg>
        <pc:spChg chg="add mod">
          <ac:chgData name="Nane Kratzke" userId="971be13ff4ee5ef6" providerId="LiveId" clId="{DD20FE7B-B758-854C-8A58-B6F418A73E13}" dt="2020-10-09T11:40:30.357" v="11717"/>
          <ac:spMkLst>
            <pc:docMk/>
            <pc:sldMk cId="2312257471" sldId="488"/>
            <ac:spMk id="4" creationId="{1870BE36-3CFA-F24A-9FDF-519EDF730ABE}"/>
          </ac:spMkLst>
        </pc:spChg>
        <pc:spChg chg="del">
          <ac:chgData name="Nane Kratzke" userId="971be13ff4ee5ef6" providerId="LiveId" clId="{DD20FE7B-B758-854C-8A58-B6F418A73E13}" dt="2020-10-02T11:06:29.407" v="11661"/>
          <ac:spMkLst>
            <pc:docMk/>
            <pc:sldMk cId="2312257471" sldId="488"/>
            <ac:spMk id="4" creationId="{DDEF63C2-7872-D44F-9D0B-BC71005BB32C}"/>
          </ac:spMkLst>
        </pc:spChg>
        <pc:spChg chg="add del mod">
          <ac:chgData name="Nane Kratzke" userId="971be13ff4ee5ef6" providerId="LiveId" clId="{DD20FE7B-B758-854C-8A58-B6F418A73E13}" dt="2020-10-09T11:40:30.357" v="11717"/>
          <ac:spMkLst>
            <pc:docMk/>
            <pc:sldMk cId="2312257471" sldId="488"/>
            <ac:spMk id="5" creationId="{279E1790-0F82-6D4A-8F1A-EC2407F5BC52}"/>
          </ac:spMkLst>
        </pc:spChg>
        <pc:spChg chg="add mod">
          <ac:chgData name="Nane Kratzke" userId="971be13ff4ee5ef6" providerId="LiveId" clId="{DD20FE7B-B758-854C-8A58-B6F418A73E13}" dt="2020-09-29T07:31:45.011" v="3072"/>
          <ac:spMkLst>
            <pc:docMk/>
            <pc:sldMk cId="2312257471" sldId="488"/>
            <ac:spMk id="6" creationId="{804D9586-96EA-6841-9ED5-0B9701E4EBF5}"/>
          </ac:spMkLst>
        </pc:spChg>
        <pc:picChg chg="add mod">
          <ac:chgData name="Nane Kratzke" userId="971be13ff4ee5ef6" providerId="LiveId" clId="{DD20FE7B-B758-854C-8A58-B6F418A73E13}" dt="2020-09-29T06:56:18.887" v="2428" actId="14861"/>
          <ac:picMkLst>
            <pc:docMk/>
            <pc:sldMk cId="2312257471" sldId="488"/>
            <ac:picMk id="1026" creationId="{527CC9DF-77F9-F540-9DD9-806C572563F3}"/>
          </ac:picMkLst>
        </pc:picChg>
      </pc:sldChg>
      <pc:sldChg chg="addSp delSp modSp add mod">
        <pc:chgData name="Nane Kratzke" userId="971be13ff4ee5ef6" providerId="LiveId" clId="{DD20FE7B-B758-854C-8A58-B6F418A73E13}" dt="2020-10-09T11:40:30.357" v="11717"/>
        <pc:sldMkLst>
          <pc:docMk/>
          <pc:sldMk cId="831521762" sldId="489"/>
        </pc:sldMkLst>
        <pc:spChg chg="mod">
          <ac:chgData name="Nane Kratzke" userId="971be13ff4ee5ef6" providerId="LiveId" clId="{DD20FE7B-B758-854C-8A58-B6F418A73E13}" dt="2020-09-29T07:07:43.233" v="2719" actId="20577"/>
          <ac:spMkLst>
            <pc:docMk/>
            <pc:sldMk cId="831521762" sldId="489"/>
            <ac:spMk id="3" creationId="{E494E9FD-20FA-B44F-B4CD-54D538DEA89A}"/>
          </ac:spMkLst>
        </pc:spChg>
        <pc:spChg chg="add mod">
          <ac:chgData name="Nane Kratzke" userId="971be13ff4ee5ef6" providerId="LiveId" clId="{DD20FE7B-B758-854C-8A58-B6F418A73E13}" dt="2020-10-09T11:40:30.357" v="11717"/>
          <ac:spMkLst>
            <pc:docMk/>
            <pc:sldMk cId="831521762" sldId="489"/>
            <ac:spMk id="4" creationId="{AC0E2849-5A67-6441-A958-9F046144B33E}"/>
          </ac:spMkLst>
        </pc:spChg>
        <pc:spChg chg="del">
          <ac:chgData name="Nane Kratzke" userId="971be13ff4ee5ef6" providerId="LiveId" clId="{DD20FE7B-B758-854C-8A58-B6F418A73E13}" dt="2020-10-02T11:06:29.407" v="11661"/>
          <ac:spMkLst>
            <pc:docMk/>
            <pc:sldMk cId="831521762" sldId="489"/>
            <ac:spMk id="4" creationId="{B54CFBD5-52B4-9C49-9ED8-B9A7D2A0AB40}"/>
          </ac:spMkLst>
        </pc:spChg>
        <pc:spChg chg="mod">
          <ac:chgData name="Nane Kratzke" userId="971be13ff4ee5ef6" providerId="LiveId" clId="{DD20FE7B-B758-854C-8A58-B6F418A73E13}" dt="2020-09-29T07:07:13.570" v="2696" actId="1076"/>
          <ac:spMkLst>
            <pc:docMk/>
            <pc:sldMk cId="831521762" sldId="489"/>
            <ac:spMk id="6" creationId="{ECBB88C6-F6A1-E147-A9A9-E9C1A6BDD492}"/>
          </ac:spMkLst>
        </pc:spChg>
        <pc:spChg chg="add del mod">
          <ac:chgData name="Nane Kratzke" userId="971be13ff4ee5ef6" providerId="LiveId" clId="{DD20FE7B-B758-854C-8A58-B6F418A73E13}" dt="2020-10-09T11:40:30.357" v="11717"/>
          <ac:spMkLst>
            <pc:docMk/>
            <pc:sldMk cId="831521762" sldId="489"/>
            <ac:spMk id="7" creationId="{2A942C39-5985-924E-A3A4-673698EFFBA1}"/>
          </ac:spMkLst>
        </pc:spChg>
        <pc:spChg chg="del">
          <ac:chgData name="Nane Kratzke" userId="971be13ff4ee5ef6" providerId="LiveId" clId="{DD20FE7B-B758-854C-8A58-B6F418A73E13}" dt="2020-09-29T07:02:49.011" v="2580" actId="478"/>
          <ac:spMkLst>
            <pc:docMk/>
            <pc:sldMk cId="831521762" sldId="489"/>
            <ac:spMk id="7" creationId="{55F97252-BCC6-4C4A-AC16-27EE91D846A5}"/>
          </ac:spMkLst>
        </pc:spChg>
        <pc:spChg chg="add mod">
          <ac:chgData name="Nane Kratzke" userId="971be13ff4ee5ef6" providerId="LiveId" clId="{DD20FE7B-B758-854C-8A58-B6F418A73E13}" dt="2020-09-29T07:05:36.813" v="2640" actId="20577"/>
          <ac:spMkLst>
            <pc:docMk/>
            <pc:sldMk cId="831521762" sldId="489"/>
            <ac:spMk id="8" creationId="{62BB9724-4B19-A849-B4B5-E8F5DA022343}"/>
          </ac:spMkLst>
        </pc:spChg>
        <pc:picChg chg="mod">
          <ac:chgData name="Nane Kratzke" userId="971be13ff4ee5ef6" providerId="LiveId" clId="{DD20FE7B-B758-854C-8A58-B6F418A73E13}" dt="2020-09-29T07:03:27.420" v="2583" actId="1076"/>
          <ac:picMkLst>
            <pc:docMk/>
            <pc:sldMk cId="831521762" sldId="489"/>
            <ac:picMk id="5" creationId="{09862125-417F-B34F-A064-C1EF237E82A8}"/>
          </ac:picMkLst>
        </pc:picChg>
      </pc:sldChg>
      <pc:sldChg chg="addSp delSp modSp add mod">
        <pc:chgData name="Nane Kratzke" userId="971be13ff4ee5ef6" providerId="LiveId" clId="{DD20FE7B-B758-854C-8A58-B6F418A73E13}" dt="2020-10-09T11:40:30.357" v="11717"/>
        <pc:sldMkLst>
          <pc:docMk/>
          <pc:sldMk cId="3159606087" sldId="490"/>
        </pc:sldMkLst>
        <pc:spChg chg="mod">
          <ac:chgData name="Nane Kratzke" userId="971be13ff4ee5ef6" providerId="LiveId" clId="{DD20FE7B-B758-854C-8A58-B6F418A73E13}" dt="2020-09-29T14:35:31.910" v="10071" actId="20577"/>
          <ac:spMkLst>
            <pc:docMk/>
            <pc:sldMk cId="3159606087" sldId="490"/>
            <ac:spMk id="2" creationId="{4AAAE618-5B19-AF4F-A45D-B96745193F17}"/>
          </ac:spMkLst>
        </pc:spChg>
        <pc:spChg chg="mod">
          <ac:chgData name="Nane Kratzke" userId="971be13ff4ee5ef6" providerId="LiveId" clId="{DD20FE7B-B758-854C-8A58-B6F418A73E13}" dt="2020-09-29T08:01:11.336" v="3226" actId="20577"/>
          <ac:spMkLst>
            <pc:docMk/>
            <pc:sldMk cId="3159606087" sldId="490"/>
            <ac:spMk id="3" creationId="{8404A50B-4DB3-3C47-ACBA-5ABEE558585A}"/>
          </ac:spMkLst>
        </pc:spChg>
        <pc:spChg chg="add mod">
          <ac:chgData name="Nane Kratzke" userId="971be13ff4ee5ef6" providerId="LiveId" clId="{DD20FE7B-B758-854C-8A58-B6F418A73E13}" dt="2020-10-09T11:40:30.357" v="11717"/>
          <ac:spMkLst>
            <pc:docMk/>
            <pc:sldMk cId="3159606087" sldId="490"/>
            <ac:spMk id="4" creationId="{A333C48A-45D4-014E-9684-7A6BDB77A1A8}"/>
          </ac:spMkLst>
        </pc:spChg>
        <pc:spChg chg="del">
          <ac:chgData name="Nane Kratzke" userId="971be13ff4ee5ef6" providerId="LiveId" clId="{DD20FE7B-B758-854C-8A58-B6F418A73E13}" dt="2020-10-02T11:06:29.407" v="11661"/>
          <ac:spMkLst>
            <pc:docMk/>
            <pc:sldMk cId="3159606087" sldId="490"/>
            <ac:spMk id="4" creationId="{E06443F9-01E1-B742-B83F-01251C9B64F6}"/>
          </ac:spMkLst>
        </pc:spChg>
        <pc:spChg chg="add mod">
          <ac:chgData name="Nane Kratzke" userId="971be13ff4ee5ef6" providerId="LiveId" clId="{DD20FE7B-B758-854C-8A58-B6F418A73E13}" dt="2020-09-29T08:02:15.572" v="3300" actId="114"/>
          <ac:spMkLst>
            <pc:docMk/>
            <pc:sldMk cId="3159606087" sldId="490"/>
            <ac:spMk id="5" creationId="{3FF03736-C869-BD41-9217-7BBD1D4B8849}"/>
          </ac:spMkLst>
        </pc:spChg>
        <pc:spChg chg="add mod">
          <ac:chgData name="Nane Kratzke" userId="971be13ff4ee5ef6" providerId="LiveId" clId="{DD20FE7B-B758-854C-8A58-B6F418A73E13}" dt="2020-09-29T08:00:04.265" v="3129"/>
          <ac:spMkLst>
            <pc:docMk/>
            <pc:sldMk cId="3159606087" sldId="490"/>
            <ac:spMk id="6" creationId="{669E4271-23A5-6940-B5E8-7BF5BF86727D}"/>
          </ac:spMkLst>
        </pc:spChg>
        <pc:spChg chg="add del mod">
          <ac:chgData name="Nane Kratzke" userId="971be13ff4ee5ef6" providerId="LiveId" clId="{DD20FE7B-B758-854C-8A58-B6F418A73E13}" dt="2020-10-09T11:40:30.357" v="11717"/>
          <ac:spMkLst>
            <pc:docMk/>
            <pc:sldMk cId="3159606087" sldId="490"/>
            <ac:spMk id="7" creationId="{6DA4080F-045C-A141-9896-3C6DA6A8FFCB}"/>
          </ac:spMkLst>
        </pc:spChg>
        <pc:picChg chg="add mod">
          <ac:chgData name="Nane Kratzke" userId="971be13ff4ee5ef6" providerId="LiveId" clId="{DD20FE7B-B758-854C-8A58-B6F418A73E13}" dt="2020-09-29T07:59:52.306" v="3128" actId="1076"/>
          <ac:picMkLst>
            <pc:docMk/>
            <pc:sldMk cId="3159606087" sldId="490"/>
            <ac:picMk id="2050" creationId="{FA73AC26-793C-E548-89BA-F934BB7CE46D}"/>
          </ac:picMkLst>
        </pc:picChg>
        <pc:inkChg chg="add del">
          <ac:chgData name="Nane Kratzke" userId="971be13ff4ee5ef6" providerId="LiveId" clId="{DD20FE7B-B758-854C-8A58-B6F418A73E13}" dt="2020-09-29T08:01:26.493" v="3228" actId="9405"/>
          <ac:inkMkLst>
            <pc:docMk/>
            <pc:sldMk cId="3159606087" sldId="490"/>
            <ac:inkMk id="7" creationId="{4E92D914-F375-CD46-A689-20F7059DDA51}"/>
          </ac:inkMkLst>
        </pc:inkChg>
        <pc:inkChg chg="add">
          <ac:chgData name="Nane Kratzke" userId="971be13ff4ee5ef6" providerId="LiveId" clId="{DD20FE7B-B758-854C-8A58-B6F418A73E13}" dt="2020-09-29T08:01:35.899" v="3229" actId="9405"/>
          <ac:inkMkLst>
            <pc:docMk/>
            <pc:sldMk cId="3159606087" sldId="490"/>
            <ac:inkMk id="8" creationId="{5D6BED34-E654-844C-94A0-27A0F05757A3}"/>
          </ac:inkMkLst>
        </pc:inkChg>
      </pc:sldChg>
      <pc:sldChg chg="addSp delSp modSp add mod">
        <pc:chgData name="Nane Kratzke" userId="971be13ff4ee5ef6" providerId="LiveId" clId="{DD20FE7B-B758-854C-8A58-B6F418A73E13}" dt="2020-10-09T11:40:30.357" v="11717"/>
        <pc:sldMkLst>
          <pc:docMk/>
          <pc:sldMk cId="811902125" sldId="491"/>
        </pc:sldMkLst>
        <pc:spChg chg="mod">
          <ac:chgData name="Nane Kratzke" userId="971be13ff4ee5ef6" providerId="LiveId" clId="{DD20FE7B-B758-854C-8A58-B6F418A73E13}" dt="2020-09-29T09:29:44.973" v="4609" actId="1076"/>
          <ac:spMkLst>
            <pc:docMk/>
            <pc:sldMk cId="811902125" sldId="491"/>
            <ac:spMk id="3" creationId="{4F46FF44-8228-534C-A954-3AEE9C0765E6}"/>
          </ac:spMkLst>
        </pc:spChg>
        <pc:spChg chg="del">
          <ac:chgData name="Nane Kratzke" userId="971be13ff4ee5ef6" providerId="LiveId" clId="{DD20FE7B-B758-854C-8A58-B6F418A73E13}" dt="2020-10-02T11:06:29.407" v="11661"/>
          <ac:spMkLst>
            <pc:docMk/>
            <pc:sldMk cId="811902125" sldId="491"/>
            <ac:spMk id="4" creationId="{3E5F82FD-55D2-3543-BAEA-5A17332C048A}"/>
          </ac:spMkLst>
        </pc:spChg>
        <pc:spChg chg="add mod">
          <ac:chgData name="Nane Kratzke" userId="971be13ff4ee5ef6" providerId="LiveId" clId="{DD20FE7B-B758-854C-8A58-B6F418A73E13}" dt="2020-10-09T11:40:30.357" v="11717"/>
          <ac:spMkLst>
            <pc:docMk/>
            <pc:sldMk cId="811902125" sldId="491"/>
            <ac:spMk id="4" creationId="{C9437E66-6C0B-D243-8332-0CE4D4214A9D}"/>
          </ac:spMkLst>
        </pc:spChg>
        <pc:spChg chg="mod">
          <ac:chgData name="Nane Kratzke" userId="971be13ff4ee5ef6" providerId="LiveId" clId="{DD20FE7B-B758-854C-8A58-B6F418A73E13}" dt="2020-09-29T09:28:56.391" v="4606" actId="1076"/>
          <ac:spMkLst>
            <pc:docMk/>
            <pc:sldMk cId="811902125" sldId="491"/>
            <ac:spMk id="5" creationId="{0603D732-B420-894B-AB6C-055CB2368AC6}"/>
          </ac:spMkLst>
        </pc:spChg>
        <pc:spChg chg="add del mod">
          <ac:chgData name="Nane Kratzke" userId="971be13ff4ee5ef6" providerId="LiveId" clId="{DD20FE7B-B758-854C-8A58-B6F418A73E13}" dt="2020-10-09T11:40:30.357" v="11717"/>
          <ac:spMkLst>
            <pc:docMk/>
            <pc:sldMk cId="811902125" sldId="491"/>
            <ac:spMk id="6" creationId="{BFB16131-E423-3548-95E7-6A3B2611DFAE}"/>
          </ac:spMkLst>
        </pc:spChg>
        <pc:picChg chg="mod">
          <ac:chgData name="Nane Kratzke" userId="971be13ff4ee5ef6" providerId="LiveId" clId="{DD20FE7B-B758-854C-8A58-B6F418A73E13}" dt="2020-09-29T09:23:57.350" v="4453" actId="14826"/>
          <ac:picMkLst>
            <pc:docMk/>
            <pc:sldMk cId="811902125" sldId="491"/>
            <ac:picMk id="2050" creationId="{C92F31AD-D064-7347-9EE6-D3E3CED31B43}"/>
          </ac:picMkLst>
        </pc:picChg>
      </pc:sldChg>
      <pc:sldChg chg="addSp delSp modSp add mod">
        <pc:chgData name="Nane Kratzke" userId="971be13ff4ee5ef6" providerId="LiveId" clId="{DD20FE7B-B758-854C-8A58-B6F418A73E13}" dt="2020-10-09T11:40:30.357" v="11717"/>
        <pc:sldMkLst>
          <pc:docMk/>
          <pc:sldMk cId="2090607772" sldId="492"/>
        </pc:sldMkLst>
        <pc:spChg chg="mod">
          <ac:chgData name="Nane Kratzke" userId="971be13ff4ee5ef6" providerId="LiveId" clId="{DD20FE7B-B758-854C-8A58-B6F418A73E13}" dt="2020-09-29T10:30:42.338" v="5904" actId="20577"/>
          <ac:spMkLst>
            <pc:docMk/>
            <pc:sldMk cId="2090607772" sldId="492"/>
            <ac:spMk id="2" creationId="{6DB91A06-902B-224F-95A5-A1140590B860}"/>
          </ac:spMkLst>
        </pc:spChg>
        <pc:spChg chg="mod">
          <ac:chgData name="Nane Kratzke" userId="971be13ff4ee5ef6" providerId="LiveId" clId="{DD20FE7B-B758-854C-8A58-B6F418A73E13}" dt="2020-09-29T10:32:19.741" v="5983" actId="20577"/>
          <ac:spMkLst>
            <pc:docMk/>
            <pc:sldMk cId="2090607772" sldId="492"/>
            <ac:spMk id="3" creationId="{01A50C2E-41BD-B945-AC3E-C9A73B03763E}"/>
          </ac:spMkLst>
        </pc:spChg>
        <pc:spChg chg="add mod">
          <ac:chgData name="Nane Kratzke" userId="971be13ff4ee5ef6" providerId="LiveId" clId="{DD20FE7B-B758-854C-8A58-B6F418A73E13}" dt="2020-10-09T11:40:30.357" v="11717"/>
          <ac:spMkLst>
            <pc:docMk/>
            <pc:sldMk cId="2090607772" sldId="492"/>
            <ac:spMk id="4" creationId="{1F581610-F464-1049-AB69-59C9EFB1FB9C}"/>
          </ac:spMkLst>
        </pc:spChg>
        <pc:spChg chg="del">
          <ac:chgData name="Nane Kratzke" userId="971be13ff4ee5ef6" providerId="LiveId" clId="{DD20FE7B-B758-854C-8A58-B6F418A73E13}" dt="2020-10-02T11:06:29.407" v="11661"/>
          <ac:spMkLst>
            <pc:docMk/>
            <pc:sldMk cId="2090607772" sldId="492"/>
            <ac:spMk id="4" creationId="{6970796D-EEC3-3748-8A22-EC44B107E723}"/>
          </ac:spMkLst>
        </pc:spChg>
        <pc:spChg chg="add mod">
          <ac:chgData name="Nane Kratzke" userId="971be13ff4ee5ef6" providerId="LiveId" clId="{DD20FE7B-B758-854C-8A58-B6F418A73E13}" dt="2020-09-29T10:42:09.629" v="6714" actId="20577"/>
          <ac:spMkLst>
            <pc:docMk/>
            <pc:sldMk cId="2090607772" sldId="492"/>
            <ac:spMk id="5" creationId="{080200A4-E137-E141-B7A2-88ADA755D322}"/>
          </ac:spMkLst>
        </pc:spChg>
        <pc:spChg chg="add mod">
          <ac:chgData name="Nane Kratzke" userId="971be13ff4ee5ef6" providerId="LiveId" clId="{DD20FE7B-B758-854C-8A58-B6F418A73E13}" dt="2020-09-29T10:43:19.184" v="6718" actId="1076"/>
          <ac:spMkLst>
            <pc:docMk/>
            <pc:sldMk cId="2090607772" sldId="492"/>
            <ac:spMk id="6" creationId="{B8869541-4248-5F47-9BF5-C6CA5843EC06}"/>
          </ac:spMkLst>
        </pc:spChg>
        <pc:spChg chg="add del mod">
          <ac:chgData name="Nane Kratzke" userId="971be13ff4ee5ef6" providerId="LiveId" clId="{DD20FE7B-B758-854C-8A58-B6F418A73E13}" dt="2020-10-09T11:40:30.357" v="11717"/>
          <ac:spMkLst>
            <pc:docMk/>
            <pc:sldMk cId="2090607772" sldId="492"/>
            <ac:spMk id="9" creationId="{8E7DBEB1-5A62-1B4A-8353-575EB6DE0878}"/>
          </ac:spMkLst>
        </pc:spChg>
        <pc:spChg chg="add mod">
          <ac:chgData name="Nane Kratzke" userId="971be13ff4ee5ef6" providerId="LiveId" clId="{DD20FE7B-B758-854C-8A58-B6F418A73E13}" dt="2020-09-29T10:47:35.542" v="6919" actId="1076"/>
          <ac:spMkLst>
            <pc:docMk/>
            <pc:sldMk cId="2090607772" sldId="492"/>
            <ac:spMk id="11" creationId="{EC886BBE-A840-F247-B4C0-2DADAF1A598A}"/>
          </ac:spMkLst>
        </pc:spChg>
        <pc:picChg chg="add mod">
          <ac:chgData name="Nane Kratzke" userId="971be13ff4ee5ef6" providerId="LiveId" clId="{DD20FE7B-B758-854C-8A58-B6F418A73E13}" dt="2020-09-29T10:43:02.770" v="6717" actId="1366"/>
          <ac:picMkLst>
            <pc:docMk/>
            <pc:sldMk cId="2090607772" sldId="492"/>
            <ac:picMk id="7" creationId="{EB506C23-9C95-8A4E-A1BE-6561A5FAF725}"/>
          </ac:picMkLst>
        </pc:picChg>
        <pc:picChg chg="add mod">
          <ac:chgData name="Nane Kratzke" userId="971be13ff4ee5ef6" providerId="LiveId" clId="{DD20FE7B-B758-854C-8A58-B6F418A73E13}" dt="2020-09-29T10:43:02.770" v="6717" actId="1366"/>
          <ac:picMkLst>
            <pc:docMk/>
            <pc:sldMk cId="2090607772" sldId="492"/>
            <ac:picMk id="8" creationId="{3A2EDD2A-33D7-1649-A6C3-9712B4A67EED}"/>
          </ac:picMkLst>
        </pc:picChg>
        <pc:picChg chg="add mod">
          <ac:chgData name="Nane Kratzke" userId="971be13ff4ee5ef6" providerId="LiveId" clId="{DD20FE7B-B758-854C-8A58-B6F418A73E13}" dt="2020-09-29T10:43:02.770" v="6717" actId="1366"/>
          <ac:picMkLst>
            <pc:docMk/>
            <pc:sldMk cId="2090607772" sldId="492"/>
            <ac:picMk id="10" creationId="{4C33BB7D-67B0-5F41-804C-89B64A49E5F4}"/>
          </ac:picMkLst>
        </pc:picChg>
      </pc:sldChg>
      <pc:sldChg chg="addSp delSp modSp add mod modNotes">
        <pc:chgData name="Nane Kratzke" userId="971be13ff4ee5ef6" providerId="LiveId" clId="{DD20FE7B-B758-854C-8A58-B6F418A73E13}" dt="2020-10-09T11:40:30.357" v="11717"/>
        <pc:sldMkLst>
          <pc:docMk/>
          <pc:sldMk cId="1166911725" sldId="493"/>
        </pc:sldMkLst>
        <pc:spChg chg="mod">
          <ac:chgData name="Nane Kratzke" userId="971be13ff4ee5ef6" providerId="LiveId" clId="{DD20FE7B-B758-854C-8A58-B6F418A73E13}" dt="2020-09-29T10:49:22.543" v="6932" actId="20577"/>
          <ac:spMkLst>
            <pc:docMk/>
            <pc:sldMk cId="1166911725" sldId="493"/>
            <ac:spMk id="3" creationId="{01A50C2E-41BD-B945-AC3E-C9A73B03763E}"/>
          </ac:spMkLst>
        </pc:spChg>
        <pc:spChg chg="add mod">
          <ac:chgData name="Nane Kratzke" userId="971be13ff4ee5ef6" providerId="LiveId" clId="{DD20FE7B-B758-854C-8A58-B6F418A73E13}" dt="2020-10-09T11:40:30.357" v="11717"/>
          <ac:spMkLst>
            <pc:docMk/>
            <pc:sldMk cId="1166911725" sldId="493"/>
            <ac:spMk id="4" creationId="{2A983BF7-05BB-9749-B57E-BFC1AB3874A2}"/>
          </ac:spMkLst>
        </pc:spChg>
        <pc:spChg chg="del">
          <ac:chgData name="Nane Kratzke" userId="971be13ff4ee5ef6" providerId="LiveId" clId="{DD20FE7B-B758-854C-8A58-B6F418A73E13}" dt="2020-10-02T11:06:29.407" v="11661"/>
          <ac:spMkLst>
            <pc:docMk/>
            <pc:sldMk cId="1166911725" sldId="493"/>
            <ac:spMk id="4" creationId="{6970796D-EEC3-3748-8A22-EC44B107E723}"/>
          </ac:spMkLst>
        </pc:spChg>
        <pc:spChg chg="del">
          <ac:chgData name="Nane Kratzke" userId="971be13ff4ee5ef6" providerId="LiveId" clId="{DD20FE7B-B758-854C-8A58-B6F418A73E13}" dt="2020-09-29T10:49:25.682" v="6933" actId="478"/>
          <ac:spMkLst>
            <pc:docMk/>
            <pc:sldMk cId="1166911725" sldId="493"/>
            <ac:spMk id="5" creationId="{080200A4-E137-E141-B7A2-88ADA755D322}"/>
          </ac:spMkLst>
        </pc:spChg>
        <pc:spChg chg="add del mod">
          <ac:chgData name="Nane Kratzke" userId="971be13ff4ee5ef6" providerId="LiveId" clId="{DD20FE7B-B758-854C-8A58-B6F418A73E13}" dt="2020-10-09T11:40:30.357" v="11717"/>
          <ac:spMkLst>
            <pc:docMk/>
            <pc:sldMk cId="1166911725" sldId="493"/>
            <ac:spMk id="5" creationId="{2A3D2477-958F-B042-94BB-BB2F98F57EA6}"/>
          </ac:spMkLst>
        </pc:spChg>
        <pc:spChg chg="del">
          <ac:chgData name="Nane Kratzke" userId="971be13ff4ee5ef6" providerId="LiveId" clId="{DD20FE7B-B758-854C-8A58-B6F418A73E13}" dt="2020-09-29T10:50:05.629" v="6939" actId="478"/>
          <ac:spMkLst>
            <pc:docMk/>
            <pc:sldMk cId="1166911725" sldId="493"/>
            <ac:spMk id="6" creationId="{B8869541-4248-5F47-9BF5-C6CA5843EC06}"/>
          </ac:spMkLst>
        </pc:spChg>
        <pc:spChg chg="mod">
          <ac:chgData name="Nane Kratzke" userId="971be13ff4ee5ef6" providerId="LiveId" clId="{DD20FE7B-B758-854C-8A58-B6F418A73E13}" dt="2020-09-29T12:33:57.927" v="7778" actId="20577"/>
          <ac:spMkLst>
            <pc:docMk/>
            <pc:sldMk cId="1166911725" sldId="493"/>
            <ac:spMk id="11" creationId="{EC886BBE-A840-F247-B4C0-2DADAF1A598A}"/>
          </ac:spMkLst>
        </pc:spChg>
        <pc:picChg chg="del">
          <ac:chgData name="Nane Kratzke" userId="971be13ff4ee5ef6" providerId="LiveId" clId="{DD20FE7B-B758-854C-8A58-B6F418A73E13}" dt="2020-09-29T10:49:30.217" v="6934" actId="478"/>
          <ac:picMkLst>
            <pc:docMk/>
            <pc:sldMk cId="1166911725" sldId="493"/>
            <ac:picMk id="7" creationId="{EB506C23-9C95-8A4E-A1BE-6561A5FAF725}"/>
          </ac:picMkLst>
        </pc:picChg>
        <pc:picChg chg="del">
          <ac:chgData name="Nane Kratzke" userId="971be13ff4ee5ef6" providerId="LiveId" clId="{DD20FE7B-B758-854C-8A58-B6F418A73E13}" dt="2020-09-29T10:49:30.217" v="6934" actId="478"/>
          <ac:picMkLst>
            <pc:docMk/>
            <pc:sldMk cId="1166911725" sldId="493"/>
            <ac:picMk id="8" creationId="{3A2EDD2A-33D7-1649-A6C3-9712B4A67EED}"/>
          </ac:picMkLst>
        </pc:picChg>
        <pc:picChg chg="add mod">
          <ac:chgData name="Nane Kratzke" userId="971be13ff4ee5ef6" providerId="LiveId" clId="{DD20FE7B-B758-854C-8A58-B6F418A73E13}" dt="2020-09-29T11:01:10.138" v="7168"/>
          <ac:picMkLst>
            <pc:docMk/>
            <pc:sldMk cId="1166911725" sldId="493"/>
            <ac:picMk id="9" creationId="{159E8A56-355B-B748-A9EF-A6C7081E5344}"/>
          </ac:picMkLst>
        </pc:picChg>
        <pc:picChg chg="del">
          <ac:chgData name="Nane Kratzke" userId="971be13ff4ee5ef6" providerId="LiveId" clId="{DD20FE7B-B758-854C-8A58-B6F418A73E13}" dt="2020-09-29T10:49:30.217" v="6934" actId="478"/>
          <ac:picMkLst>
            <pc:docMk/>
            <pc:sldMk cId="1166911725" sldId="493"/>
            <ac:picMk id="10" creationId="{4C33BB7D-67B0-5F41-804C-89B64A49E5F4}"/>
          </ac:picMkLst>
        </pc:picChg>
        <pc:picChg chg="add mod">
          <ac:chgData name="Nane Kratzke" userId="971be13ff4ee5ef6" providerId="LiveId" clId="{DD20FE7B-B758-854C-8A58-B6F418A73E13}" dt="2020-09-29T11:01:10.138" v="7168"/>
          <ac:picMkLst>
            <pc:docMk/>
            <pc:sldMk cId="1166911725" sldId="493"/>
            <ac:picMk id="12" creationId="{EEBB3C86-9CEE-D14E-B4E1-3340BF136186}"/>
          </ac:picMkLst>
        </pc:picChg>
        <pc:picChg chg="add mod">
          <ac:chgData name="Nane Kratzke" userId="971be13ff4ee5ef6" providerId="LiveId" clId="{DD20FE7B-B758-854C-8A58-B6F418A73E13}" dt="2020-09-29T11:01:10.138" v="7168"/>
          <ac:picMkLst>
            <pc:docMk/>
            <pc:sldMk cId="1166911725" sldId="493"/>
            <ac:picMk id="13" creationId="{57AF91F6-5356-9D4F-93A9-C7FB7803C407}"/>
          </ac:picMkLst>
        </pc:picChg>
        <pc:picChg chg="add mod">
          <ac:chgData name="Nane Kratzke" userId="971be13ff4ee5ef6" providerId="LiveId" clId="{DD20FE7B-B758-854C-8A58-B6F418A73E13}" dt="2020-09-29T11:01:10.138" v="7168"/>
          <ac:picMkLst>
            <pc:docMk/>
            <pc:sldMk cId="1166911725" sldId="493"/>
            <ac:picMk id="15" creationId="{457B2B0E-5027-954B-B987-6765009D21F9}"/>
          </ac:picMkLst>
        </pc:picChg>
        <pc:picChg chg="add mod">
          <ac:chgData name="Nane Kratzke" userId="971be13ff4ee5ef6" providerId="LiveId" clId="{DD20FE7B-B758-854C-8A58-B6F418A73E13}" dt="2020-09-29T11:01:21.903" v="7169"/>
          <ac:picMkLst>
            <pc:docMk/>
            <pc:sldMk cId="1166911725" sldId="493"/>
            <ac:picMk id="16" creationId="{C45A065D-218C-AB46-A32C-909DB0D59A58}"/>
          </ac:picMkLst>
        </pc:picChg>
        <pc:picChg chg="add mod">
          <ac:chgData name="Nane Kratzke" userId="971be13ff4ee5ef6" providerId="LiveId" clId="{DD20FE7B-B758-854C-8A58-B6F418A73E13}" dt="2020-09-29T11:01:21.903" v="7169"/>
          <ac:picMkLst>
            <pc:docMk/>
            <pc:sldMk cId="1166911725" sldId="493"/>
            <ac:picMk id="17" creationId="{748A3162-7A3E-8C4E-8260-F41EB4AE8312}"/>
          </ac:picMkLst>
        </pc:picChg>
        <pc:picChg chg="add del mod">
          <ac:chgData name="Nane Kratzke" userId="971be13ff4ee5ef6" providerId="LiveId" clId="{DD20FE7B-B758-854C-8A58-B6F418A73E13}" dt="2020-09-29T10:58:40.043" v="6982" actId="478"/>
          <ac:picMkLst>
            <pc:docMk/>
            <pc:sldMk cId="1166911725" sldId="493"/>
            <ac:picMk id="18" creationId="{AF3A00BF-5B8A-5940-9C4C-27EB4BF4D099}"/>
          </ac:picMkLst>
        </pc:picChg>
      </pc:sldChg>
      <pc:sldChg chg="addSp delSp modSp add mod modNotes">
        <pc:chgData name="Nane Kratzke" userId="971be13ff4ee5ef6" providerId="LiveId" clId="{DD20FE7B-B758-854C-8A58-B6F418A73E13}" dt="2020-10-09T11:40:30.357" v="11717"/>
        <pc:sldMkLst>
          <pc:docMk/>
          <pc:sldMk cId="2210633298" sldId="494"/>
        </pc:sldMkLst>
        <pc:spChg chg="mod">
          <ac:chgData name="Nane Kratzke" userId="971be13ff4ee5ef6" providerId="LiveId" clId="{DD20FE7B-B758-854C-8A58-B6F418A73E13}" dt="2020-09-29T12:13:18.656" v="7225" actId="20577"/>
          <ac:spMkLst>
            <pc:docMk/>
            <pc:sldMk cId="2210633298" sldId="494"/>
            <ac:spMk id="3" creationId="{01A50C2E-41BD-B945-AC3E-C9A73B03763E}"/>
          </ac:spMkLst>
        </pc:spChg>
        <pc:spChg chg="del">
          <ac:chgData name="Nane Kratzke" userId="971be13ff4ee5ef6" providerId="LiveId" clId="{DD20FE7B-B758-854C-8A58-B6F418A73E13}" dt="2020-10-02T11:06:29.407" v="11661"/>
          <ac:spMkLst>
            <pc:docMk/>
            <pc:sldMk cId="2210633298" sldId="494"/>
            <ac:spMk id="4" creationId="{6970796D-EEC3-3748-8A22-EC44B107E723}"/>
          </ac:spMkLst>
        </pc:spChg>
        <pc:spChg chg="add mod">
          <ac:chgData name="Nane Kratzke" userId="971be13ff4ee5ef6" providerId="LiveId" clId="{DD20FE7B-B758-854C-8A58-B6F418A73E13}" dt="2020-10-09T11:40:30.357" v="11717"/>
          <ac:spMkLst>
            <pc:docMk/>
            <pc:sldMk cId="2210633298" sldId="494"/>
            <ac:spMk id="4" creationId="{CFD5782B-AC86-5448-AA1C-E5A52F0C8A39}"/>
          </ac:spMkLst>
        </pc:spChg>
        <pc:spChg chg="add del mod">
          <ac:chgData name="Nane Kratzke" userId="971be13ff4ee5ef6" providerId="LiveId" clId="{DD20FE7B-B758-854C-8A58-B6F418A73E13}" dt="2020-10-09T11:40:30.357" v="11717"/>
          <ac:spMkLst>
            <pc:docMk/>
            <pc:sldMk cId="2210633298" sldId="494"/>
            <ac:spMk id="5" creationId="{0B1BB159-9367-F14D-B0D7-5D8FF1FDE39C}"/>
          </ac:spMkLst>
        </pc:spChg>
        <pc:spChg chg="add del">
          <ac:chgData name="Nane Kratzke" userId="971be13ff4ee5ef6" providerId="LiveId" clId="{DD20FE7B-B758-854C-8A58-B6F418A73E13}" dt="2020-09-29T12:13:56.238" v="7228" actId="478"/>
          <ac:spMkLst>
            <pc:docMk/>
            <pc:sldMk cId="2210633298" sldId="494"/>
            <ac:spMk id="5" creationId="{F1D9138A-AB23-A143-BC8D-F7FF2FA896F0}"/>
          </ac:spMkLst>
        </pc:spChg>
        <pc:spChg chg="mod">
          <ac:chgData name="Nane Kratzke" userId="971be13ff4ee5ef6" providerId="LiveId" clId="{DD20FE7B-B758-854C-8A58-B6F418A73E13}" dt="2020-09-29T13:31:51.588" v="8673" actId="20577"/>
          <ac:spMkLst>
            <pc:docMk/>
            <pc:sldMk cId="2210633298" sldId="494"/>
            <ac:spMk id="11" creationId="{EC886BBE-A840-F247-B4C0-2DADAF1A598A}"/>
          </ac:spMkLst>
        </pc:spChg>
        <pc:spChg chg="add del mod">
          <ac:chgData name="Nane Kratzke" userId="971be13ff4ee5ef6" providerId="LiveId" clId="{DD20FE7B-B758-854C-8A58-B6F418A73E13}" dt="2020-09-29T12:15:20.321" v="7237" actId="478"/>
          <ac:spMkLst>
            <pc:docMk/>
            <pc:sldMk cId="2210633298" sldId="494"/>
            <ac:spMk id="14" creationId="{92C8EAE3-E3A7-714D-B45F-CEB652877597}"/>
          </ac:spMkLst>
        </pc:spChg>
        <pc:spChg chg="add mod">
          <ac:chgData name="Nane Kratzke" userId="971be13ff4ee5ef6" providerId="LiveId" clId="{DD20FE7B-B758-854C-8A58-B6F418A73E13}" dt="2020-09-29T12:38:05.480" v="7802" actId="207"/>
          <ac:spMkLst>
            <pc:docMk/>
            <pc:sldMk cId="2210633298" sldId="494"/>
            <ac:spMk id="19" creationId="{6B6CC75B-DB77-4242-BB43-60471CB0C54C}"/>
          </ac:spMkLst>
        </pc:spChg>
        <pc:spChg chg="add mod">
          <ac:chgData name="Nane Kratzke" userId="971be13ff4ee5ef6" providerId="LiveId" clId="{DD20FE7B-B758-854C-8A58-B6F418A73E13}" dt="2020-09-29T12:22:50.622" v="7377" actId="1076"/>
          <ac:spMkLst>
            <pc:docMk/>
            <pc:sldMk cId="2210633298" sldId="494"/>
            <ac:spMk id="20" creationId="{6842D937-F404-0346-A9DD-6ADAFE73876F}"/>
          </ac:spMkLst>
        </pc:spChg>
        <pc:spChg chg="add mod">
          <ac:chgData name="Nane Kratzke" userId="971be13ff4ee5ef6" providerId="LiveId" clId="{DD20FE7B-B758-854C-8A58-B6F418A73E13}" dt="2020-09-29T12:38:05.480" v="7802" actId="207"/>
          <ac:spMkLst>
            <pc:docMk/>
            <pc:sldMk cId="2210633298" sldId="494"/>
            <ac:spMk id="21" creationId="{FFAE85FE-338F-5743-9885-E34965E5238A}"/>
          </ac:spMkLst>
        </pc:spChg>
        <pc:spChg chg="add mod">
          <ac:chgData name="Nane Kratzke" userId="971be13ff4ee5ef6" providerId="LiveId" clId="{DD20FE7B-B758-854C-8A58-B6F418A73E13}" dt="2020-09-29T12:38:05.480" v="7802" actId="207"/>
          <ac:spMkLst>
            <pc:docMk/>
            <pc:sldMk cId="2210633298" sldId="494"/>
            <ac:spMk id="70" creationId="{917B846F-1FC0-1644-A809-B9B73A9AC7D7}"/>
          </ac:spMkLst>
        </pc:spChg>
        <pc:spChg chg="add mod">
          <ac:chgData name="Nane Kratzke" userId="971be13ff4ee5ef6" providerId="LiveId" clId="{DD20FE7B-B758-854C-8A58-B6F418A73E13}" dt="2020-09-29T12:38:05.480" v="7802" actId="207"/>
          <ac:spMkLst>
            <pc:docMk/>
            <pc:sldMk cId="2210633298" sldId="494"/>
            <ac:spMk id="71" creationId="{07AAA378-8CF5-8442-80D1-B30FD40F4627}"/>
          </ac:spMkLst>
        </pc:spChg>
        <pc:spChg chg="add mod">
          <ac:chgData name="Nane Kratzke" userId="971be13ff4ee5ef6" providerId="LiveId" clId="{DD20FE7B-B758-854C-8A58-B6F418A73E13}" dt="2020-09-29T12:38:05.480" v="7802" actId="207"/>
          <ac:spMkLst>
            <pc:docMk/>
            <pc:sldMk cId="2210633298" sldId="494"/>
            <ac:spMk id="72" creationId="{A6457817-F0F7-E345-B9D8-A79DE6795B76}"/>
          </ac:spMkLst>
        </pc:spChg>
        <pc:spChg chg="add mod">
          <ac:chgData name="Nane Kratzke" userId="971be13ff4ee5ef6" providerId="LiveId" clId="{DD20FE7B-B758-854C-8A58-B6F418A73E13}" dt="2020-09-29T12:38:05.480" v="7802" actId="207"/>
          <ac:spMkLst>
            <pc:docMk/>
            <pc:sldMk cId="2210633298" sldId="494"/>
            <ac:spMk id="73" creationId="{7E9654CE-8111-D645-82BD-B9C7C400FF04}"/>
          </ac:spMkLst>
        </pc:spChg>
        <pc:spChg chg="add mod">
          <ac:chgData name="Nane Kratzke" userId="971be13ff4ee5ef6" providerId="LiveId" clId="{DD20FE7B-B758-854C-8A58-B6F418A73E13}" dt="2020-09-29T12:38:05.480" v="7802" actId="207"/>
          <ac:spMkLst>
            <pc:docMk/>
            <pc:sldMk cId="2210633298" sldId="494"/>
            <ac:spMk id="74" creationId="{93C86FDD-10A7-AF41-B39A-1B9C3DD9B475}"/>
          </ac:spMkLst>
        </pc:spChg>
        <pc:picChg chg="add mod">
          <ac:chgData name="Nane Kratzke" userId="971be13ff4ee5ef6" providerId="LiveId" clId="{DD20FE7B-B758-854C-8A58-B6F418A73E13}" dt="2020-09-29T12:15:45.511" v="7240" actId="1076"/>
          <ac:picMkLst>
            <pc:docMk/>
            <pc:sldMk cId="2210633298" sldId="494"/>
            <ac:picMk id="6" creationId="{3CBD0305-2644-254D-A6C4-84963626EF68}"/>
          </ac:picMkLst>
        </pc:picChg>
        <pc:picChg chg="add mod">
          <ac:chgData name="Nane Kratzke" userId="971be13ff4ee5ef6" providerId="LiveId" clId="{DD20FE7B-B758-854C-8A58-B6F418A73E13}" dt="2020-09-29T12:17:06.341" v="7257" actId="14100"/>
          <ac:picMkLst>
            <pc:docMk/>
            <pc:sldMk cId="2210633298" sldId="494"/>
            <ac:picMk id="7" creationId="{278BD672-C9B6-6A4A-AD0F-71475627D9D2}"/>
          </ac:picMkLst>
        </pc:picChg>
        <pc:picChg chg="add mod">
          <ac:chgData name="Nane Kratzke" userId="971be13ff4ee5ef6" providerId="LiveId" clId="{DD20FE7B-B758-854C-8A58-B6F418A73E13}" dt="2020-09-29T12:16:45.711" v="7252" actId="14100"/>
          <ac:picMkLst>
            <pc:docMk/>
            <pc:sldMk cId="2210633298" sldId="494"/>
            <ac:picMk id="8" creationId="{95F89E24-151A-D540-A443-20D377D92C36}"/>
          </ac:picMkLst>
        </pc:picChg>
        <pc:picChg chg="del">
          <ac:chgData name="Nane Kratzke" userId="971be13ff4ee5ef6" providerId="LiveId" clId="{DD20FE7B-B758-854C-8A58-B6F418A73E13}" dt="2020-09-29T12:13:25.318" v="7226" actId="478"/>
          <ac:picMkLst>
            <pc:docMk/>
            <pc:sldMk cId="2210633298" sldId="494"/>
            <ac:picMk id="9" creationId="{159E8A56-355B-B748-A9EF-A6C7081E5344}"/>
          </ac:picMkLst>
        </pc:picChg>
        <pc:picChg chg="add mod">
          <ac:chgData name="Nane Kratzke" userId="971be13ff4ee5ef6" providerId="LiveId" clId="{DD20FE7B-B758-854C-8A58-B6F418A73E13}" dt="2020-09-29T12:16:58.268" v="7255" actId="14100"/>
          <ac:picMkLst>
            <pc:docMk/>
            <pc:sldMk cId="2210633298" sldId="494"/>
            <ac:picMk id="10" creationId="{6447E665-4CEC-784D-8849-7310897AC15C}"/>
          </ac:picMkLst>
        </pc:picChg>
        <pc:picChg chg="del">
          <ac:chgData name="Nane Kratzke" userId="971be13ff4ee5ef6" providerId="LiveId" clId="{DD20FE7B-B758-854C-8A58-B6F418A73E13}" dt="2020-09-29T12:13:25.318" v="7226" actId="478"/>
          <ac:picMkLst>
            <pc:docMk/>
            <pc:sldMk cId="2210633298" sldId="494"/>
            <ac:picMk id="12" creationId="{EEBB3C86-9CEE-D14E-B4E1-3340BF136186}"/>
          </ac:picMkLst>
        </pc:picChg>
        <pc:picChg chg="del">
          <ac:chgData name="Nane Kratzke" userId="971be13ff4ee5ef6" providerId="LiveId" clId="{DD20FE7B-B758-854C-8A58-B6F418A73E13}" dt="2020-09-29T12:13:25.318" v="7226" actId="478"/>
          <ac:picMkLst>
            <pc:docMk/>
            <pc:sldMk cId="2210633298" sldId="494"/>
            <ac:picMk id="13" creationId="{57AF91F6-5356-9D4F-93A9-C7FB7803C407}"/>
          </ac:picMkLst>
        </pc:picChg>
        <pc:picChg chg="del">
          <ac:chgData name="Nane Kratzke" userId="971be13ff4ee5ef6" providerId="LiveId" clId="{DD20FE7B-B758-854C-8A58-B6F418A73E13}" dt="2020-09-29T12:13:25.318" v="7226" actId="478"/>
          <ac:picMkLst>
            <pc:docMk/>
            <pc:sldMk cId="2210633298" sldId="494"/>
            <ac:picMk id="15" creationId="{457B2B0E-5027-954B-B987-6765009D21F9}"/>
          </ac:picMkLst>
        </pc:picChg>
        <pc:picChg chg="del">
          <ac:chgData name="Nane Kratzke" userId="971be13ff4ee5ef6" providerId="LiveId" clId="{DD20FE7B-B758-854C-8A58-B6F418A73E13}" dt="2020-09-29T12:13:25.318" v="7226" actId="478"/>
          <ac:picMkLst>
            <pc:docMk/>
            <pc:sldMk cId="2210633298" sldId="494"/>
            <ac:picMk id="16" creationId="{C45A065D-218C-AB46-A32C-909DB0D59A58}"/>
          </ac:picMkLst>
        </pc:picChg>
        <pc:picChg chg="del">
          <ac:chgData name="Nane Kratzke" userId="971be13ff4ee5ef6" providerId="LiveId" clId="{DD20FE7B-B758-854C-8A58-B6F418A73E13}" dt="2020-09-29T12:13:25.318" v="7226" actId="478"/>
          <ac:picMkLst>
            <pc:docMk/>
            <pc:sldMk cId="2210633298" sldId="494"/>
            <ac:picMk id="17" creationId="{748A3162-7A3E-8C4E-8260-F41EB4AE8312}"/>
          </ac:picMkLst>
        </pc:picChg>
        <pc:picChg chg="add mod">
          <ac:chgData name="Nane Kratzke" userId="971be13ff4ee5ef6" providerId="LiveId" clId="{DD20FE7B-B758-854C-8A58-B6F418A73E13}" dt="2020-09-29T12:16:36.375" v="7250" actId="14100"/>
          <ac:picMkLst>
            <pc:docMk/>
            <pc:sldMk cId="2210633298" sldId="494"/>
            <ac:picMk id="18" creationId="{6556BBD6-6E69-C64A-AE4E-65FC84759AD1}"/>
          </ac:picMkLst>
        </pc:picChg>
        <pc:picChg chg="add del mod">
          <ac:chgData name="Nane Kratzke" userId="971be13ff4ee5ef6" providerId="LiveId" clId="{DD20FE7B-B758-854C-8A58-B6F418A73E13}" dt="2020-09-29T12:26:14.802" v="7409" actId="478"/>
          <ac:picMkLst>
            <pc:docMk/>
            <pc:sldMk cId="2210633298" sldId="494"/>
            <ac:picMk id="61" creationId="{3AEAFB41-2F91-1440-8EB6-98B14A68AA28}"/>
          </ac:picMkLst>
        </pc:picChg>
        <pc:picChg chg="add mod">
          <ac:chgData name="Nane Kratzke" userId="971be13ff4ee5ef6" providerId="LiveId" clId="{DD20FE7B-B758-854C-8A58-B6F418A73E13}" dt="2020-09-29T13:31:59.718" v="8674" actId="1076"/>
          <ac:picMkLst>
            <pc:docMk/>
            <pc:sldMk cId="2210633298" sldId="494"/>
            <ac:picMk id="62" creationId="{F24B2EB1-330E-B54B-9E75-E3AFBB48615E}"/>
          </ac:picMkLst>
        </pc:picChg>
        <pc:cxnChg chg="add mod">
          <ac:chgData name="Nane Kratzke" userId="971be13ff4ee5ef6" providerId="LiveId" clId="{DD20FE7B-B758-854C-8A58-B6F418A73E13}" dt="2020-09-29T12:37:30.541" v="7801" actId="692"/>
          <ac:cxnSpMkLst>
            <pc:docMk/>
            <pc:sldMk cId="2210633298" sldId="494"/>
            <ac:cxnSpMk id="23" creationId="{B756BB59-A6ED-514B-9EF7-25853342D681}"/>
          </ac:cxnSpMkLst>
        </pc:cxnChg>
        <pc:cxnChg chg="add del mod">
          <ac:chgData name="Nane Kratzke" userId="971be13ff4ee5ef6" providerId="LiveId" clId="{DD20FE7B-B758-854C-8A58-B6F418A73E13}" dt="2020-09-29T12:22:27.310" v="7373" actId="478"/>
          <ac:cxnSpMkLst>
            <pc:docMk/>
            <pc:sldMk cId="2210633298" sldId="494"/>
            <ac:cxnSpMk id="27" creationId="{BFBF1E26-D4DB-C44E-97B3-670A2CE071AB}"/>
          </ac:cxnSpMkLst>
        </pc:cxnChg>
        <pc:cxnChg chg="add del mod">
          <ac:chgData name="Nane Kratzke" userId="971be13ff4ee5ef6" providerId="LiveId" clId="{DD20FE7B-B758-854C-8A58-B6F418A73E13}" dt="2020-09-29T12:22:30.086" v="7374" actId="478"/>
          <ac:cxnSpMkLst>
            <pc:docMk/>
            <pc:sldMk cId="2210633298" sldId="494"/>
            <ac:cxnSpMk id="28" creationId="{D9EA68C9-276D-3646-9744-3E204D2DF0BF}"/>
          </ac:cxnSpMkLst>
        </pc:cxnChg>
        <pc:cxnChg chg="add del mod">
          <ac:chgData name="Nane Kratzke" userId="971be13ff4ee5ef6" providerId="LiveId" clId="{DD20FE7B-B758-854C-8A58-B6F418A73E13}" dt="2020-09-29T12:22:52.322" v="7378" actId="478"/>
          <ac:cxnSpMkLst>
            <pc:docMk/>
            <pc:sldMk cId="2210633298" sldId="494"/>
            <ac:cxnSpMk id="31" creationId="{3E2B99EC-8AC0-1544-881D-C3C14FB94120}"/>
          </ac:cxnSpMkLst>
        </pc:cxnChg>
        <pc:cxnChg chg="add del mod">
          <ac:chgData name="Nane Kratzke" userId="971be13ff4ee5ef6" providerId="LiveId" clId="{DD20FE7B-B758-854C-8A58-B6F418A73E13}" dt="2020-09-29T12:22:33.882" v="7375" actId="478"/>
          <ac:cxnSpMkLst>
            <pc:docMk/>
            <pc:sldMk cId="2210633298" sldId="494"/>
            <ac:cxnSpMk id="38" creationId="{87EB0CFD-5914-DF41-97D6-9310416AB2B1}"/>
          </ac:cxnSpMkLst>
        </pc:cxnChg>
        <pc:cxnChg chg="add del mod">
          <ac:chgData name="Nane Kratzke" userId="971be13ff4ee5ef6" providerId="LiveId" clId="{DD20FE7B-B758-854C-8A58-B6F418A73E13}" dt="2020-09-29T12:22:36.172" v="7376" actId="478"/>
          <ac:cxnSpMkLst>
            <pc:docMk/>
            <pc:sldMk cId="2210633298" sldId="494"/>
            <ac:cxnSpMk id="41" creationId="{E9ADB507-AA5B-E749-AC98-E2D44004E698}"/>
          </ac:cxnSpMkLst>
        </pc:cxnChg>
        <pc:cxnChg chg="add mod">
          <ac:chgData name="Nane Kratzke" userId="971be13ff4ee5ef6" providerId="LiveId" clId="{DD20FE7B-B758-854C-8A58-B6F418A73E13}" dt="2020-09-29T12:37:30.541" v="7801" actId="692"/>
          <ac:cxnSpMkLst>
            <pc:docMk/>
            <pc:sldMk cId="2210633298" sldId="494"/>
            <ac:cxnSpMk id="46" creationId="{05984772-DB72-D546-AA37-FECE7E82CFA0}"/>
          </ac:cxnSpMkLst>
        </pc:cxnChg>
        <pc:cxnChg chg="add mod">
          <ac:chgData name="Nane Kratzke" userId="971be13ff4ee5ef6" providerId="LiveId" clId="{DD20FE7B-B758-854C-8A58-B6F418A73E13}" dt="2020-09-29T12:37:30.541" v="7801" actId="692"/>
          <ac:cxnSpMkLst>
            <pc:docMk/>
            <pc:sldMk cId="2210633298" sldId="494"/>
            <ac:cxnSpMk id="47" creationId="{EE3B579A-1854-6042-AD96-339F8F823535}"/>
          </ac:cxnSpMkLst>
        </pc:cxnChg>
        <pc:cxnChg chg="add del mod">
          <ac:chgData name="Nane Kratzke" userId="971be13ff4ee5ef6" providerId="LiveId" clId="{DD20FE7B-B758-854C-8A58-B6F418A73E13}" dt="2020-09-29T12:23:44.800" v="7388" actId="478"/>
          <ac:cxnSpMkLst>
            <pc:docMk/>
            <pc:sldMk cId="2210633298" sldId="494"/>
            <ac:cxnSpMk id="50" creationId="{B0C7C380-C95C-EA43-87BE-4BDF7F575C67}"/>
          </ac:cxnSpMkLst>
        </pc:cxnChg>
        <pc:cxnChg chg="add mod">
          <ac:chgData name="Nane Kratzke" userId="971be13ff4ee5ef6" providerId="LiveId" clId="{DD20FE7B-B758-854C-8A58-B6F418A73E13}" dt="2020-09-29T12:37:30.541" v="7801" actId="692"/>
          <ac:cxnSpMkLst>
            <pc:docMk/>
            <pc:sldMk cId="2210633298" sldId="494"/>
            <ac:cxnSpMk id="52" creationId="{46EEEF4A-C9A9-2746-BF58-2195D688B267}"/>
          </ac:cxnSpMkLst>
        </pc:cxnChg>
        <pc:cxnChg chg="add mod">
          <ac:chgData name="Nane Kratzke" userId="971be13ff4ee5ef6" providerId="LiveId" clId="{DD20FE7B-B758-854C-8A58-B6F418A73E13}" dt="2020-09-29T12:37:18.491" v="7798" actId="1582"/>
          <ac:cxnSpMkLst>
            <pc:docMk/>
            <pc:sldMk cId="2210633298" sldId="494"/>
            <ac:cxnSpMk id="55" creationId="{4532ECC5-2DEF-D241-8305-A4F42AAEE3DD}"/>
          </ac:cxnSpMkLst>
        </pc:cxnChg>
        <pc:cxnChg chg="add mod">
          <ac:chgData name="Nane Kratzke" userId="971be13ff4ee5ef6" providerId="LiveId" clId="{DD20FE7B-B758-854C-8A58-B6F418A73E13}" dt="2020-09-29T12:37:30.541" v="7801" actId="692"/>
          <ac:cxnSpMkLst>
            <pc:docMk/>
            <pc:sldMk cId="2210633298" sldId="494"/>
            <ac:cxnSpMk id="58" creationId="{F8FD5865-ADC2-5747-B06F-F05F73052EF3}"/>
          </ac:cxnSpMkLst>
        </pc:cxnChg>
      </pc:sldChg>
      <pc:sldChg chg="addSp delSp modSp add mod">
        <pc:chgData name="Nane Kratzke" userId="971be13ff4ee5ef6" providerId="LiveId" clId="{DD20FE7B-B758-854C-8A58-B6F418A73E13}" dt="2020-10-09T11:40:30.357" v="11717"/>
        <pc:sldMkLst>
          <pc:docMk/>
          <pc:sldMk cId="815640504" sldId="495"/>
        </pc:sldMkLst>
        <pc:spChg chg="mod">
          <ac:chgData name="Nane Kratzke" userId="971be13ff4ee5ef6" providerId="LiveId" clId="{DD20FE7B-B758-854C-8A58-B6F418A73E13}" dt="2020-09-29T12:39:05.516" v="7813" actId="20577"/>
          <ac:spMkLst>
            <pc:docMk/>
            <pc:sldMk cId="815640504" sldId="495"/>
            <ac:spMk id="2" creationId="{9ED4F6F4-F6F0-A84B-940E-2989D7DF44AC}"/>
          </ac:spMkLst>
        </pc:spChg>
        <pc:spChg chg="mod">
          <ac:chgData name="Nane Kratzke" userId="971be13ff4ee5ef6" providerId="LiveId" clId="{DD20FE7B-B758-854C-8A58-B6F418A73E13}" dt="2020-09-29T12:39:08.068" v="7821" actId="20577"/>
          <ac:spMkLst>
            <pc:docMk/>
            <pc:sldMk cId="815640504" sldId="495"/>
            <ac:spMk id="3" creationId="{2C41BDD0-AC6C-E74C-A5FA-52FFD5449314}"/>
          </ac:spMkLst>
        </pc:spChg>
        <pc:spChg chg="del">
          <ac:chgData name="Nane Kratzke" userId="971be13ff4ee5ef6" providerId="LiveId" clId="{DD20FE7B-B758-854C-8A58-B6F418A73E13}" dt="2020-10-02T11:06:29.407" v="11661"/>
          <ac:spMkLst>
            <pc:docMk/>
            <pc:sldMk cId="815640504" sldId="495"/>
            <ac:spMk id="4" creationId="{AC0D31EC-4915-DF4C-972D-0EB9BBBFDF46}"/>
          </ac:spMkLst>
        </pc:spChg>
        <pc:spChg chg="add mod">
          <ac:chgData name="Nane Kratzke" userId="971be13ff4ee5ef6" providerId="LiveId" clId="{DD20FE7B-B758-854C-8A58-B6F418A73E13}" dt="2020-10-09T11:40:30.357" v="11717"/>
          <ac:spMkLst>
            <pc:docMk/>
            <pc:sldMk cId="815640504" sldId="495"/>
            <ac:spMk id="4" creationId="{C549AFFD-8C5C-8F48-9774-58AFBE523789}"/>
          </ac:spMkLst>
        </pc:spChg>
        <pc:spChg chg="add mod">
          <ac:chgData name="Nane Kratzke" userId="971be13ff4ee5ef6" providerId="LiveId" clId="{DD20FE7B-B758-854C-8A58-B6F418A73E13}" dt="2020-09-29T12:42:54.728" v="7872" actId="1076"/>
          <ac:spMkLst>
            <pc:docMk/>
            <pc:sldMk cId="815640504" sldId="495"/>
            <ac:spMk id="5" creationId="{49D36E6D-6EC9-6543-AD01-9B55DDD9B023}"/>
          </ac:spMkLst>
        </pc:spChg>
        <pc:spChg chg="add mod">
          <ac:chgData name="Nane Kratzke" userId="971be13ff4ee5ef6" providerId="LiveId" clId="{DD20FE7B-B758-854C-8A58-B6F418A73E13}" dt="2020-09-29T12:46:01.134" v="7900" actId="207"/>
          <ac:spMkLst>
            <pc:docMk/>
            <pc:sldMk cId="815640504" sldId="495"/>
            <ac:spMk id="6" creationId="{CBA01112-919D-0048-9AE9-9D2EBE64B631}"/>
          </ac:spMkLst>
        </pc:spChg>
        <pc:spChg chg="add del mod">
          <ac:chgData name="Nane Kratzke" userId="971be13ff4ee5ef6" providerId="LiveId" clId="{DD20FE7B-B758-854C-8A58-B6F418A73E13}" dt="2020-10-09T11:40:30.357" v="11717"/>
          <ac:spMkLst>
            <pc:docMk/>
            <pc:sldMk cId="815640504" sldId="495"/>
            <ac:spMk id="7" creationId="{B46D3EC6-B061-B04C-B523-87CD94C5BEDA}"/>
          </ac:spMkLst>
        </pc:spChg>
        <pc:spChg chg="add">
          <ac:chgData name="Nane Kratzke" userId="971be13ff4ee5ef6" providerId="LiveId" clId="{DD20FE7B-B758-854C-8A58-B6F418A73E13}" dt="2020-09-29T12:51:07.315" v="7902"/>
          <ac:spMkLst>
            <pc:docMk/>
            <pc:sldMk cId="815640504" sldId="495"/>
            <ac:spMk id="9" creationId="{CEC74420-B215-A94A-8908-35FB99FD5E25}"/>
          </ac:spMkLst>
        </pc:spChg>
        <pc:picChg chg="add del mod">
          <ac:chgData name="Nane Kratzke" userId="971be13ff4ee5ef6" providerId="LiveId" clId="{DD20FE7B-B758-854C-8A58-B6F418A73E13}" dt="2020-09-29T12:45:00.277" v="7889" actId="478"/>
          <ac:picMkLst>
            <pc:docMk/>
            <pc:sldMk cId="815640504" sldId="495"/>
            <ac:picMk id="7" creationId="{8B812AF0-1E18-AC47-B6E3-AA9BECAF0A8B}"/>
          </ac:picMkLst>
        </pc:picChg>
        <pc:picChg chg="add mod">
          <ac:chgData name="Nane Kratzke" userId="971be13ff4ee5ef6" providerId="LiveId" clId="{DD20FE7B-B758-854C-8A58-B6F418A73E13}" dt="2020-09-29T12:46:25.754" v="7901" actId="1076"/>
          <ac:picMkLst>
            <pc:docMk/>
            <pc:sldMk cId="815640504" sldId="495"/>
            <ac:picMk id="8" creationId="{D0B8D772-6861-F04C-8200-560666474012}"/>
          </ac:picMkLst>
        </pc:picChg>
      </pc:sldChg>
      <pc:sldChg chg="modSp add del mod">
        <pc:chgData name="Nane Kratzke" userId="971be13ff4ee5ef6" providerId="LiveId" clId="{DD20FE7B-B758-854C-8A58-B6F418A73E13}" dt="2020-09-29T13:46:47.816" v="9166" actId="2696"/>
        <pc:sldMkLst>
          <pc:docMk/>
          <pc:sldMk cId="88723068" sldId="496"/>
        </pc:sldMkLst>
        <pc:spChg chg="mod">
          <ac:chgData name="Nane Kratzke" userId="971be13ff4ee5ef6" providerId="LiveId" clId="{DD20FE7B-B758-854C-8A58-B6F418A73E13}" dt="2020-09-29T12:51:24.689" v="7915" actId="20577"/>
          <ac:spMkLst>
            <pc:docMk/>
            <pc:sldMk cId="88723068" sldId="496"/>
            <ac:spMk id="2" creationId="{9ED4F6F4-F6F0-A84B-940E-2989D7DF44AC}"/>
          </ac:spMkLst>
        </pc:spChg>
        <pc:spChg chg="mod">
          <ac:chgData name="Nane Kratzke" userId="971be13ff4ee5ef6" providerId="LiveId" clId="{DD20FE7B-B758-854C-8A58-B6F418A73E13}" dt="2020-09-29T12:51:54.457" v="7938" actId="20577"/>
          <ac:spMkLst>
            <pc:docMk/>
            <pc:sldMk cId="88723068" sldId="496"/>
            <ac:spMk id="3" creationId="{2C41BDD0-AC6C-E74C-A5FA-52FFD5449314}"/>
          </ac:spMkLst>
        </pc:spChg>
      </pc:sldChg>
      <pc:sldChg chg="addSp delSp modSp add mod">
        <pc:chgData name="Nane Kratzke" userId="971be13ff4ee5ef6" providerId="LiveId" clId="{DD20FE7B-B758-854C-8A58-B6F418A73E13}" dt="2020-10-09T11:40:30.357" v="11717"/>
        <pc:sldMkLst>
          <pc:docMk/>
          <pc:sldMk cId="236932220" sldId="497"/>
        </pc:sldMkLst>
        <pc:spChg chg="mod">
          <ac:chgData name="Nane Kratzke" userId="971be13ff4ee5ef6" providerId="LiveId" clId="{DD20FE7B-B758-854C-8A58-B6F418A73E13}" dt="2020-09-29T12:52:22.529" v="7950" actId="20577"/>
          <ac:spMkLst>
            <pc:docMk/>
            <pc:sldMk cId="236932220" sldId="497"/>
            <ac:spMk id="3" creationId="{2C41BDD0-AC6C-E74C-A5FA-52FFD5449314}"/>
          </ac:spMkLst>
        </pc:spChg>
        <pc:spChg chg="add mod">
          <ac:chgData name="Nane Kratzke" userId="971be13ff4ee5ef6" providerId="LiveId" clId="{DD20FE7B-B758-854C-8A58-B6F418A73E13}" dt="2020-10-09T11:40:30.357" v="11717"/>
          <ac:spMkLst>
            <pc:docMk/>
            <pc:sldMk cId="236932220" sldId="497"/>
            <ac:spMk id="4" creationId="{0CD46D3C-9890-A048-A759-E3317585E7C9}"/>
          </ac:spMkLst>
        </pc:spChg>
        <pc:spChg chg="del">
          <ac:chgData name="Nane Kratzke" userId="971be13ff4ee5ef6" providerId="LiveId" clId="{DD20FE7B-B758-854C-8A58-B6F418A73E13}" dt="2020-10-02T11:06:29.407" v="11661"/>
          <ac:spMkLst>
            <pc:docMk/>
            <pc:sldMk cId="236932220" sldId="497"/>
            <ac:spMk id="4" creationId="{AC0D31EC-4915-DF4C-972D-0EB9BBBFDF46}"/>
          </ac:spMkLst>
        </pc:spChg>
        <pc:spChg chg="del">
          <ac:chgData name="Nane Kratzke" userId="971be13ff4ee5ef6" providerId="LiveId" clId="{DD20FE7B-B758-854C-8A58-B6F418A73E13}" dt="2020-09-29T12:52:55.481" v="7953" actId="478"/>
          <ac:spMkLst>
            <pc:docMk/>
            <pc:sldMk cId="236932220" sldId="497"/>
            <ac:spMk id="5" creationId="{49D36E6D-6EC9-6543-AD01-9B55DDD9B023}"/>
          </ac:spMkLst>
        </pc:spChg>
        <pc:spChg chg="add del mod">
          <ac:chgData name="Nane Kratzke" userId="971be13ff4ee5ef6" providerId="LiveId" clId="{DD20FE7B-B758-854C-8A58-B6F418A73E13}" dt="2020-10-09T11:40:30.357" v="11717"/>
          <ac:spMkLst>
            <pc:docMk/>
            <pc:sldMk cId="236932220" sldId="497"/>
            <ac:spMk id="5" creationId="{DF0478EB-DBDB-0B42-8907-FA17F55A41D3}"/>
          </ac:spMkLst>
        </pc:spChg>
        <pc:spChg chg="del">
          <ac:chgData name="Nane Kratzke" userId="971be13ff4ee5ef6" providerId="LiveId" clId="{DD20FE7B-B758-854C-8A58-B6F418A73E13}" dt="2020-09-29T12:52:31.684" v="7952" actId="478"/>
          <ac:spMkLst>
            <pc:docMk/>
            <pc:sldMk cId="236932220" sldId="497"/>
            <ac:spMk id="6" creationId="{CBA01112-919D-0048-9AE9-9D2EBE64B631}"/>
          </ac:spMkLst>
        </pc:spChg>
        <pc:spChg chg="add mod">
          <ac:chgData name="Nane Kratzke" userId="971be13ff4ee5ef6" providerId="LiveId" clId="{DD20FE7B-B758-854C-8A58-B6F418A73E13}" dt="2020-09-29T13:02:01.054" v="8095" actId="20577"/>
          <ac:spMkLst>
            <pc:docMk/>
            <pc:sldMk cId="236932220" sldId="497"/>
            <ac:spMk id="10" creationId="{2C1DA8F2-3DE3-C545-8C84-3437AEB4C172}"/>
          </ac:spMkLst>
        </pc:spChg>
        <pc:spChg chg="add del mod">
          <ac:chgData name="Nane Kratzke" userId="971be13ff4ee5ef6" providerId="LiveId" clId="{DD20FE7B-B758-854C-8A58-B6F418A73E13}" dt="2020-09-29T13:03:37.589" v="8098" actId="478"/>
          <ac:spMkLst>
            <pc:docMk/>
            <pc:sldMk cId="236932220" sldId="497"/>
            <ac:spMk id="11" creationId="{943B7C4E-C27B-8D45-97AD-C43F47BCCB32}"/>
          </ac:spMkLst>
        </pc:spChg>
        <pc:spChg chg="add mod">
          <ac:chgData name="Nane Kratzke" userId="971be13ff4ee5ef6" providerId="LiveId" clId="{DD20FE7B-B758-854C-8A58-B6F418A73E13}" dt="2020-09-29T14:00:06.432" v="9556" actId="20577"/>
          <ac:spMkLst>
            <pc:docMk/>
            <pc:sldMk cId="236932220" sldId="497"/>
            <ac:spMk id="12" creationId="{F59025A6-2624-6E48-8B1C-41B20F063380}"/>
          </ac:spMkLst>
        </pc:spChg>
        <pc:picChg chg="add del mod modCrop">
          <ac:chgData name="Nane Kratzke" userId="971be13ff4ee5ef6" providerId="LiveId" clId="{DD20FE7B-B758-854C-8A58-B6F418A73E13}" dt="2020-09-29T13:59:48.168" v="9546" actId="478"/>
          <ac:picMkLst>
            <pc:docMk/>
            <pc:sldMk cId="236932220" sldId="497"/>
            <ac:picMk id="7" creationId="{BD556A2C-D03F-8841-BE10-4B50EAA3BB19}"/>
          </ac:picMkLst>
        </pc:picChg>
        <pc:picChg chg="del">
          <ac:chgData name="Nane Kratzke" userId="971be13ff4ee5ef6" providerId="LiveId" clId="{DD20FE7B-B758-854C-8A58-B6F418A73E13}" dt="2020-09-29T12:52:27.347" v="7951" actId="478"/>
          <ac:picMkLst>
            <pc:docMk/>
            <pc:sldMk cId="236932220" sldId="497"/>
            <ac:picMk id="8" creationId="{D0B8D772-6861-F04C-8200-560666474012}"/>
          </ac:picMkLst>
        </pc:picChg>
      </pc:sldChg>
      <pc:sldChg chg="addSp delSp modSp add mod">
        <pc:chgData name="Nane Kratzke" userId="971be13ff4ee5ef6" providerId="LiveId" clId="{DD20FE7B-B758-854C-8A58-B6F418A73E13}" dt="2020-10-09T11:40:30.357" v="11717"/>
        <pc:sldMkLst>
          <pc:docMk/>
          <pc:sldMk cId="2991729039" sldId="498"/>
        </pc:sldMkLst>
        <pc:spChg chg="add mod">
          <ac:chgData name="Nane Kratzke" userId="971be13ff4ee5ef6" providerId="LiveId" clId="{DD20FE7B-B758-854C-8A58-B6F418A73E13}" dt="2020-10-09T11:40:30.357" v="11717"/>
          <ac:spMkLst>
            <pc:docMk/>
            <pc:sldMk cId="2991729039" sldId="498"/>
            <ac:spMk id="4" creationId="{39A4DE9F-EB18-BF49-ACEC-2D4E725580EA}"/>
          </ac:spMkLst>
        </pc:spChg>
        <pc:spChg chg="del">
          <ac:chgData name="Nane Kratzke" userId="971be13ff4ee5ef6" providerId="LiveId" clId="{DD20FE7B-B758-854C-8A58-B6F418A73E13}" dt="2020-10-02T11:06:29.407" v="11661"/>
          <ac:spMkLst>
            <pc:docMk/>
            <pc:sldMk cId="2991729039" sldId="498"/>
            <ac:spMk id="4" creationId="{AC0D31EC-4915-DF4C-972D-0EB9BBBFDF46}"/>
          </ac:spMkLst>
        </pc:spChg>
        <pc:spChg chg="add mod">
          <ac:chgData name="Nane Kratzke" userId="971be13ff4ee5ef6" providerId="LiveId" clId="{DD20FE7B-B758-854C-8A58-B6F418A73E13}" dt="2020-09-29T13:13:51.620" v="8450" actId="20577"/>
          <ac:spMkLst>
            <pc:docMk/>
            <pc:sldMk cId="2991729039" sldId="498"/>
            <ac:spMk id="5" creationId="{30E3ED94-CCB9-5747-8C80-B7249FD082DE}"/>
          </ac:spMkLst>
        </pc:spChg>
        <pc:spChg chg="add mod">
          <ac:chgData name="Nane Kratzke" userId="971be13ff4ee5ef6" providerId="LiveId" clId="{DD20FE7B-B758-854C-8A58-B6F418A73E13}" dt="2020-09-29T13:16:41.342" v="8528" actId="113"/>
          <ac:spMkLst>
            <pc:docMk/>
            <pc:sldMk cId="2991729039" sldId="498"/>
            <ac:spMk id="6" creationId="{873D1DED-9266-364F-810B-C17121EE2522}"/>
          </ac:spMkLst>
        </pc:spChg>
        <pc:spChg chg="add del mod">
          <ac:chgData name="Nane Kratzke" userId="971be13ff4ee5ef6" providerId="LiveId" clId="{DD20FE7B-B758-854C-8A58-B6F418A73E13}" dt="2020-10-09T11:40:30.357" v="11717"/>
          <ac:spMkLst>
            <pc:docMk/>
            <pc:sldMk cId="2991729039" sldId="498"/>
            <ac:spMk id="7" creationId="{69124457-E35B-D641-8747-C88275837F24}"/>
          </ac:spMkLst>
        </pc:spChg>
        <pc:spChg chg="add mod">
          <ac:chgData name="Nane Kratzke" userId="971be13ff4ee5ef6" providerId="LiveId" clId="{DD20FE7B-B758-854C-8A58-B6F418A73E13}" dt="2020-09-29T13:12:24.180" v="8363" actId="20577"/>
          <ac:spMkLst>
            <pc:docMk/>
            <pc:sldMk cId="2991729039" sldId="498"/>
            <ac:spMk id="8" creationId="{F64E6462-440C-2A4A-ACBA-973665A4A286}"/>
          </ac:spMkLst>
        </pc:spChg>
        <pc:spChg chg="mod">
          <ac:chgData name="Nane Kratzke" userId="971be13ff4ee5ef6" providerId="LiveId" clId="{DD20FE7B-B758-854C-8A58-B6F418A73E13}" dt="2020-09-29T13:09:32.457" v="8325" actId="14100"/>
          <ac:spMkLst>
            <pc:docMk/>
            <pc:sldMk cId="2991729039" sldId="498"/>
            <ac:spMk id="10" creationId="{2C1DA8F2-3DE3-C545-8C84-3437AEB4C172}"/>
          </ac:spMkLst>
        </pc:spChg>
        <pc:spChg chg="add mod">
          <ac:chgData name="Nane Kratzke" userId="971be13ff4ee5ef6" providerId="LiveId" clId="{DD20FE7B-B758-854C-8A58-B6F418A73E13}" dt="2020-09-29T13:14:08.417" v="8451" actId="1076"/>
          <ac:spMkLst>
            <pc:docMk/>
            <pc:sldMk cId="2991729039" sldId="498"/>
            <ac:spMk id="11" creationId="{7E70007B-3A77-FB4E-89EA-A6F3A2B9337E}"/>
          </ac:spMkLst>
        </pc:spChg>
        <pc:spChg chg="add mod">
          <ac:chgData name="Nane Kratzke" userId="971be13ff4ee5ef6" providerId="LiveId" clId="{DD20FE7B-B758-854C-8A58-B6F418A73E13}" dt="2020-09-29T13:13:12.795" v="8373" actId="1076"/>
          <ac:spMkLst>
            <pc:docMk/>
            <pc:sldMk cId="2991729039" sldId="498"/>
            <ac:spMk id="12" creationId="{ECA68A1C-1F14-9742-8B16-3057EF5ABE59}"/>
          </ac:spMkLst>
        </pc:spChg>
        <pc:spChg chg="add mod">
          <ac:chgData name="Nane Kratzke" userId="971be13ff4ee5ef6" providerId="LiveId" clId="{DD20FE7B-B758-854C-8A58-B6F418A73E13}" dt="2020-09-29T13:14:08.417" v="8451" actId="1076"/>
          <ac:spMkLst>
            <pc:docMk/>
            <pc:sldMk cId="2991729039" sldId="498"/>
            <ac:spMk id="13" creationId="{E43DBDB9-B26B-6B45-94E2-4F3757900252}"/>
          </ac:spMkLst>
        </pc:spChg>
        <pc:spChg chg="add mod">
          <ac:chgData name="Nane Kratzke" userId="971be13ff4ee5ef6" providerId="LiveId" clId="{DD20FE7B-B758-854C-8A58-B6F418A73E13}" dt="2020-09-29T13:14:33.135" v="8462" actId="6549"/>
          <ac:spMkLst>
            <pc:docMk/>
            <pc:sldMk cId="2991729039" sldId="498"/>
            <ac:spMk id="14" creationId="{48692117-A96D-2C4D-B69A-1A091B3783AD}"/>
          </ac:spMkLst>
        </pc:spChg>
        <pc:picChg chg="del">
          <ac:chgData name="Nane Kratzke" userId="971be13ff4ee5ef6" providerId="LiveId" clId="{DD20FE7B-B758-854C-8A58-B6F418A73E13}" dt="2020-09-29T13:10:02.548" v="8326" actId="478"/>
          <ac:picMkLst>
            <pc:docMk/>
            <pc:sldMk cId="2991729039" sldId="498"/>
            <ac:picMk id="7" creationId="{BD556A2C-D03F-8841-BE10-4B50EAA3BB19}"/>
          </ac:picMkLst>
        </pc:picChg>
      </pc:sldChg>
      <pc:sldChg chg="addSp delSp modSp add mod">
        <pc:chgData name="Nane Kratzke" userId="971be13ff4ee5ef6" providerId="LiveId" clId="{DD20FE7B-B758-854C-8A58-B6F418A73E13}" dt="2020-10-09T11:40:30.357" v="11717"/>
        <pc:sldMkLst>
          <pc:docMk/>
          <pc:sldMk cId="3983980404" sldId="499"/>
        </pc:sldMkLst>
        <pc:spChg chg="mod">
          <ac:chgData name="Nane Kratzke" userId="971be13ff4ee5ef6" providerId="LiveId" clId="{DD20FE7B-B758-854C-8A58-B6F418A73E13}" dt="2020-09-29T13:23:23.355" v="8558" actId="20577"/>
          <ac:spMkLst>
            <pc:docMk/>
            <pc:sldMk cId="3983980404" sldId="499"/>
            <ac:spMk id="3" creationId="{2C41BDD0-AC6C-E74C-A5FA-52FFD5449314}"/>
          </ac:spMkLst>
        </pc:spChg>
        <pc:spChg chg="del">
          <ac:chgData name="Nane Kratzke" userId="971be13ff4ee5ef6" providerId="LiveId" clId="{DD20FE7B-B758-854C-8A58-B6F418A73E13}" dt="2020-10-02T11:06:29.407" v="11661"/>
          <ac:spMkLst>
            <pc:docMk/>
            <pc:sldMk cId="3983980404" sldId="499"/>
            <ac:spMk id="4" creationId="{AC0D31EC-4915-DF4C-972D-0EB9BBBFDF46}"/>
          </ac:spMkLst>
        </pc:spChg>
        <pc:spChg chg="add mod">
          <ac:chgData name="Nane Kratzke" userId="971be13ff4ee5ef6" providerId="LiveId" clId="{DD20FE7B-B758-854C-8A58-B6F418A73E13}" dt="2020-10-09T11:40:30.357" v="11717"/>
          <ac:spMkLst>
            <pc:docMk/>
            <pc:sldMk cId="3983980404" sldId="499"/>
            <ac:spMk id="4" creationId="{BFFCEC6F-60A8-2544-BFAF-3F3982A4CCBD}"/>
          </ac:spMkLst>
        </pc:spChg>
        <pc:spChg chg="add del mod">
          <ac:chgData name="Nane Kratzke" userId="971be13ff4ee5ef6" providerId="LiveId" clId="{DD20FE7B-B758-854C-8A58-B6F418A73E13}" dt="2020-10-09T11:40:30.357" v="11717"/>
          <ac:spMkLst>
            <pc:docMk/>
            <pc:sldMk cId="3983980404" sldId="499"/>
            <ac:spMk id="5" creationId="{0DA8BB71-9AA7-5141-B95A-3A9CAF82EEC1}"/>
          </ac:spMkLst>
        </pc:spChg>
        <pc:spChg chg="del">
          <ac:chgData name="Nane Kratzke" userId="971be13ff4ee5ef6" providerId="LiveId" clId="{DD20FE7B-B758-854C-8A58-B6F418A73E13}" dt="2020-09-29T13:25:14.419" v="8568" actId="478"/>
          <ac:spMkLst>
            <pc:docMk/>
            <pc:sldMk cId="3983980404" sldId="499"/>
            <ac:spMk id="5" creationId="{30E3ED94-CCB9-5747-8C80-B7249FD082DE}"/>
          </ac:spMkLst>
        </pc:spChg>
        <pc:spChg chg="del">
          <ac:chgData name="Nane Kratzke" userId="971be13ff4ee5ef6" providerId="LiveId" clId="{DD20FE7B-B758-854C-8A58-B6F418A73E13}" dt="2020-09-29T13:25:25.130" v="8570" actId="478"/>
          <ac:spMkLst>
            <pc:docMk/>
            <pc:sldMk cId="3983980404" sldId="499"/>
            <ac:spMk id="6" creationId="{873D1DED-9266-364F-810B-C17121EE2522}"/>
          </ac:spMkLst>
        </pc:spChg>
        <pc:spChg chg="del">
          <ac:chgData name="Nane Kratzke" userId="971be13ff4ee5ef6" providerId="LiveId" clId="{DD20FE7B-B758-854C-8A58-B6F418A73E13}" dt="2020-09-29T13:23:27.062" v="8559" actId="478"/>
          <ac:spMkLst>
            <pc:docMk/>
            <pc:sldMk cId="3983980404" sldId="499"/>
            <ac:spMk id="8" creationId="{F64E6462-440C-2A4A-ACBA-973665A4A286}"/>
          </ac:spMkLst>
        </pc:spChg>
        <pc:spChg chg="mod">
          <ac:chgData name="Nane Kratzke" userId="971be13ff4ee5ef6" providerId="LiveId" clId="{DD20FE7B-B758-854C-8A58-B6F418A73E13}" dt="2020-09-29T13:29:18.341" v="8650" actId="14100"/>
          <ac:spMkLst>
            <pc:docMk/>
            <pc:sldMk cId="3983980404" sldId="499"/>
            <ac:spMk id="10" creationId="{2C1DA8F2-3DE3-C545-8C84-3437AEB4C172}"/>
          </ac:spMkLst>
        </pc:spChg>
        <pc:spChg chg="del">
          <ac:chgData name="Nane Kratzke" userId="971be13ff4ee5ef6" providerId="LiveId" clId="{DD20FE7B-B758-854C-8A58-B6F418A73E13}" dt="2020-09-29T13:25:10.017" v="8567" actId="478"/>
          <ac:spMkLst>
            <pc:docMk/>
            <pc:sldMk cId="3983980404" sldId="499"/>
            <ac:spMk id="11" creationId="{7E70007B-3A77-FB4E-89EA-A6F3A2B9337E}"/>
          </ac:spMkLst>
        </pc:spChg>
        <pc:spChg chg="del">
          <ac:chgData name="Nane Kratzke" userId="971be13ff4ee5ef6" providerId="LiveId" clId="{DD20FE7B-B758-854C-8A58-B6F418A73E13}" dt="2020-09-29T13:25:20.620" v="8569" actId="478"/>
          <ac:spMkLst>
            <pc:docMk/>
            <pc:sldMk cId="3983980404" sldId="499"/>
            <ac:spMk id="12" creationId="{ECA68A1C-1F14-9742-8B16-3057EF5ABE59}"/>
          </ac:spMkLst>
        </pc:spChg>
        <pc:spChg chg="del">
          <ac:chgData name="Nane Kratzke" userId="971be13ff4ee5ef6" providerId="LiveId" clId="{DD20FE7B-B758-854C-8A58-B6F418A73E13}" dt="2020-09-29T13:25:08.214" v="8566" actId="478"/>
          <ac:spMkLst>
            <pc:docMk/>
            <pc:sldMk cId="3983980404" sldId="499"/>
            <ac:spMk id="13" creationId="{E43DBDB9-B26B-6B45-94E2-4F3757900252}"/>
          </ac:spMkLst>
        </pc:spChg>
        <pc:spChg chg="del">
          <ac:chgData name="Nane Kratzke" userId="971be13ff4ee5ef6" providerId="LiveId" clId="{DD20FE7B-B758-854C-8A58-B6F418A73E13}" dt="2020-09-29T13:23:33" v="8560" actId="478"/>
          <ac:spMkLst>
            <pc:docMk/>
            <pc:sldMk cId="3983980404" sldId="499"/>
            <ac:spMk id="14" creationId="{48692117-A96D-2C4D-B69A-1A091B3783AD}"/>
          </ac:spMkLst>
        </pc:spChg>
        <pc:spChg chg="add mod">
          <ac:chgData name="Nane Kratzke" userId="971be13ff4ee5ef6" providerId="LiveId" clId="{DD20FE7B-B758-854C-8A58-B6F418A73E13}" dt="2020-09-29T13:28:48.407" v="8637" actId="1076"/>
          <ac:spMkLst>
            <pc:docMk/>
            <pc:sldMk cId="3983980404" sldId="499"/>
            <ac:spMk id="15" creationId="{31E91459-9AF6-4F46-81A2-4C61E3F4DD39}"/>
          </ac:spMkLst>
        </pc:spChg>
        <pc:picChg chg="add mod">
          <ac:chgData name="Nane Kratzke" userId="971be13ff4ee5ef6" providerId="LiveId" clId="{DD20FE7B-B758-854C-8A58-B6F418A73E13}" dt="2020-09-29T13:29:34.594" v="8651" actId="692"/>
          <ac:picMkLst>
            <pc:docMk/>
            <pc:sldMk cId="3983980404" sldId="499"/>
            <ac:picMk id="7" creationId="{7ACF487B-275B-E54B-A71E-8BE07FE1A5CB}"/>
          </ac:picMkLst>
        </pc:picChg>
      </pc:sldChg>
      <pc:sldChg chg="addSp delSp modSp add mod modNotes">
        <pc:chgData name="Nane Kratzke" userId="971be13ff4ee5ef6" providerId="LiveId" clId="{DD20FE7B-B758-854C-8A58-B6F418A73E13}" dt="2020-10-09T11:40:30.357" v="11717"/>
        <pc:sldMkLst>
          <pc:docMk/>
          <pc:sldMk cId="3647391678" sldId="500"/>
        </pc:sldMkLst>
        <pc:spChg chg="mod">
          <ac:chgData name="Nane Kratzke" userId="971be13ff4ee5ef6" providerId="LiveId" clId="{DD20FE7B-B758-854C-8A58-B6F418A73E13}" dt="2020-09-29T13:42:59.469" v="8991" actId="20577"/>
          <ac:spMkLst>
            <pc:docMk/>
            <pc:sldMk cId="3647391678" sldId="500"/>
            <ac:spMk id="3" creationId="{2C41BDD0-AC6C-E74C-A5FA-52FFD5449314}"/>
          </ac:spMkLst>
        </pc:spChg>
        <pc:spChg chg="add mod">
          <ac:chgData name="Nane Kratzke" userId="971be13ff4ee5ef6" providerId="LiveId" clId="{DD20FE7B-B758-854C-8A58-B6F418A73E13}" dt="2020-10-09T11:40:30.357" v="11717"/>
          <ac:spMkLst>
            <pc:docMk/>
            <pc:sldMk cId="3647391678" sldId="500"/>
            <ac:spMk id="4" creationId="{A452FF68-BEAA-4B42-B27C-CA345B815DF7}"/>
          </ac:spMkLst>
        </pc:spChg>
        <pc:spChg chg="del">
          <ac:chgData name="Nane Kratzke" userId="971be13ff4ee5ef6" providerId="LiveId" clId="{DD20FE7B-B758-854C-8A58-B6F418A73E13}" dt="2020-10-02T11:06:29.407" v="11661"/>
          <ac:spMkLst>
            <pc:docMk/>
            <pc:sldMk cId="3647391678" sldId="500"/>
            <ac:spMk id="4" creationId="{AC0D31EC-4915-DF4C-972D-0EB9BBBFDF46}"/>
          </ac:spMkLst>
        </pc:spChg>
        <pc:spChg chg="add del mod">
          <ac:chgData name="Nane Kratzke" userId="971be13ff4ee5ef6" providerId="LiveId" clId="{DD20FE7B-B758-854C-8A58-B6F418A73E13}" dt="2020-10-09T11:40:30.357" v="11717"/>
          <ac:spMkLst>
            <pc:docMk/>
            <pc:sldMk cId="3647391678" sldId="500"/>
            <ac:spMk id="5" creationId="{E93E9B5D-15AE-EC43-90AC-7C1B290C49FD}"/>
          </ac:spMkLst>
        </pc:spChg>
        <pc:spChg chg="mod">
          <ac:chgData name="Nane Kratzke" userId="971be13ff4ee5ef6" providerId="LiveId" clId="{DD20FE7B-B758-854C-8A58-B6F418A73E13}" dt="2020-09-29T13:46:12.200" v="9163" actId="20577"/>
          <ac:spMkLst>
            <pc:docMk/>
            <pc:sldMk cId="3647391678" sldId="500"/>
            <ac:spMk id="10" creationId="{2C1DA8F2-3DE3-C545-8C84-3437AEB4C172}"/>
          </ac:spMkLst>
        </pc:spChg>
        <pc:spChg chg="add mod">
          <ac:chgData name="Nane Kratzke" userId="971be13ff4ee5ef6" providerId="LiveId" clId="{DD20FE7B-B758-854C-8A58-B6F418A73E13}" dt="2020-09-29T13:46:23.742" v="9164" actId="20577"/>
          <ac:spMkLst>
            <pc:docMk/>
            <pc:sldMk cId="3647391678" sldId="500"/>
            <ac:spMk id="11" creationId="{3DBC326A-15A3-B84B-9E85-22009FD4CC26}"/>
          </ac:spMkLst>
        </pc:spChg>
        <pc:spChg chg="add mod">
          <ac:chgData name="Nane Kratzke" userId="971be13ff4ee5ef6" providerId="LiveId" clId="{DD20FE7B-B758-854C-8A58-B6F418A73E13}" dt="2020-09-29T13:46:25.430" v="9165" actId="20577"/>
          <ac:spMkLst>
            <pc:docMk/>
            <pc:sldMk cId="3647391678" sldId="500"/>
            <ac:spMk id="12" creationId="{4A9B65E8-07DB-F240-8FF5-67CC89A461FC}"/>
          </ac:spMkLst>
        </pc:spChg>
        <pc:spChg chg="del">
          <ac:chgData name="Nane Kratzke" userId="971be13ff4ee5ef6" providerId="LiveId" clId="{DD20FE7B-B758-854C-8A58-B6F418A73E13}" dt="2020-09-29T13:33:42.100" v="8731" actId="478"/>
          <ac:spMkLst>
            <pc:docMk/>
            <pc:sldMk cId="3647391678" sldId="500"/>
            <ac:spMk id="15" creationId="{31E91459-9AF6-4F46-81A2-4C61E3F4DD39}"/>
          </ac:spMkLst>
        </pc:spChg>
        <pc:picChg chg="del">
          <ac:chgData name="Nane Kratzke" userId="971be13ff4ee5ef6" providerId="LiveId" clId="{DD20FE7B-B758-854C-8A58-B6F418A73E13}" dt="2020-09-29T13:33:38.726" v="8730" actId="478"/>
          <ac:picMkLst>
            <pc:docMk/>
            <pc:sldMk cId="3647391678" sldId="500"/>
            <ac:picMk id="7" creationId="{7ACF487B-275B-E54B-A71E-8BE07FE1A5CB}"/>
          </ac:picMkLst>
        </pc:picChg>
      </pc:sldChg>
      <pc:sldChg chg="addSp delSp modSp add mod modNotes">
        <pc:chgData name="Nane Kratzke" userId="971be13ff4ee5ef6" providerId="LiveId" clId="{DD20FE7B-B758-854C-8A58-B6F418A73E13}" dt="2020-10-09T11:40:30.357" v="11717"/>
        <pc:sldMkLst>
          <pc:docMk/>
          <pc:sldMk cId="1406311553" sldId="501"/>
        </pc:sldMkLst>
        <pc:spChg chg="mod">
          <ac:chgData name="Nane Kratzke" userId="971be13ff4ee5ef6" providerId="LiveId" clId="{DD20FE7B-B758-854C-8A58-B6F418A73E13}" dt="2020-09-29T13:48:20.360" v="9190" actId="20577"/>
          <ac:spMkLst>
            <pc:docMk/>
            <pc:sldMk cId="1406311553" sldId="501"/>
            <ac:spMk id="3" creationId="{2C41BDD0-AC6C-E74C-A5FA-52FFD5449314}"/>
          </ac:spMkLst>
        </pc:spChg>
        <pc:spChg chg="del">
          <ac:chgData name="Nane Kratzke" userId="971be13ff4ee5ef6" providerId="LiveId" clId="{DD20FE7B-B758-854C-8A58-B6F418A73E13}" dt="2020-10-02T11:06:29.407" v="11661"/>
          <ac:spMkLst>
            <pc:docMk/>
            <pc:sldMk cId="1406311553" sldId="501"/>
            <ac:spMk id="4" creationId="{AC0D31EC-4915-DF4C-972D-0EB9BBBFDF46}"/>
          </ac:spMkLst>
        </pc:spChg>
        <pc:spChg chg="add mod">
          <ac:chgData name="Nane Kratzke" userId="971be13ff4ee5ef6" providerId="LiveId" clId="{DD20FE7B-B758-854C-8A58-B6F418A73E13}" dt="2020-10-09T11:40:30.357" v="11717"/>
          <ac:spMkLst>
            <pc:docMk/>
            <pc:sldMk cId="1406311553" sldId="501"/>
            <ac:spMk id="4" creationId="{CEF0414D-81CF-7246-BEAC-783EE1285AF6}"/>
          </ac:spMkLst>
        </pc:spChg>
        <pc:spChg chg="add mod">
          <ac:chgData name="Nane Kratzke" userId="971be13ff4ee5ef6" providerId="LiveId" clId="{DD20FE7B-B758-854C-8A58-B6F418A73E13}" dt="2020-09-29T14:03:31.593" v="9588" actId="20577"/>
          <ac:spMkLst>
            <pc:docMk/>
            <pc:sldMk cId="1406311553" sldId="501"/>
            <ac:spMk id="5" creationId="{4F2E0A70-4B1F-114C-90A1-777719902AC6}"/>
          </ac:spMkLst>
        </pc:spChg>
        <pc:spChg chg="add mod">
          <ac:chgData name="Nane Kratzke" userId="971be13ff4ee5ef6" providerId="LiveId" clId="{DD20FE7B-B758-854C-8A58-B6F418A73E13}" dt="2020-09-29T13:58:06.729" v="9495" actId="20577"/>
          <ac:spMkLst>
            <pc:docMk/>
            <pc:sldMk cId="1406311553" sldId="501"/>
            <ac:spMk id="6" creationId="{A585EA39-7D0A-7F4B-9524-5E2CEABB49EA}"/>
          </ac:spMkLst>
        </pc:spChg>
        <pc:spChg chg="add del mod">
          <ac:chgData name="Nane Kratzke" userId="971be13ff4ee5ef6" providerId="LiveId" clId="{DD20FE7B-B758-854C-8A58-B6F418A73E13}" dt="2020-10-09T11:40:30.357" v="11717"/>
          <ac:spMkLst>
            <pc:docMk/>
            <pc:sldMk cId="1406311553" sldId="501"/>
            <ac:spMk id="7" creationId="{AD40A8A2-BB6C-E347-A62B-7933180D5BD6}"/>
          </ac:spMkLst>
        </pc:spChg>
        <pc:spChg chg="del">
          <ac:chgData name="Nane Kratzke" userId="971be13ff4ee5ef6" providerId="LiveId" clId="{DD20FE7B-B758-854C-8A58-B6F418A73E13}" dt="2020-09-29T13:48:24.999" v="9191" actId="478"/>
          <ac:spMkLst>
            <pc:docMk/>
            <pc:sldMk cId="1406311553" sldId="501"/>
            <ac:spMk id="10" creationId="{2C1DA8F2-3DE3-C545-8C84-3437AEB4C172}"/>
          </ac:spMkLst>
        </pc:spChg>
        <pc:spChg chg="del">
          <ac:chgData name="Nane Kratzke" userId="971be13ff4ee5ef6" providerId="LiveId" clId="{DD20FE7B-B758-854C-8A58-B6F418A73E13}" dt="2020-09-29T13:48:26.826" v="9192" actId="478"/>
          <ac:spMkLst>
            <pc:docMk/>
            <pc:sldMk cId="1406311553" sldId="501"/>
            <ac:spMk id="11" creationId="{3DBC326A-15A3-B84B-9E85-22009FD4CC26}"/>
          </ac:spMkLst>
        </pc:spChg>
        <pc:spChg chg="del">
          <ac:chgData name="Nane Kratzke" userId="971be13ff4ee5ef6" providerId="LiveId" clId="{DD20FE7B-B758-854C-8A58-B6F418A73E13}" dt="2020-09-29T13:49:04.433" v="9193" actId="478"/>
          <ac:spMkLst>
            <pc:docMk/>
            <pc:sldMk cId="1406311553" sldId="501"/>
            <ac:spMk id="12" creationId="{4A9B65E8-07DB-F240-8FF5-67CC89A461FC}"/>
          </ac:spMkLst>
        </pc:spChg>
        <pc:spChg chg="add mod">
          <ac:chgData name="Nane Kratzke" userId="971be13ff4ee5ef6" providerId="LiveId" clId="{DD20FE7B-B758-854C-8A58-B6F418A73E13}" dt="2020-09-29T13:56:36.221" v="9395" actId="14100"/>
          <ac:spMkLst>
            <pc:docMk/>
            <pc:sldMk cId="1406311553" sldId="501"/>
            <ac:spMk id="13" creationId="{72F2463B-1243-3B48-9777-7D3815CECF99}"/>
          </ac:spMkLst>
        </pc:spChg>
        <pc:spChg chg="add mod">
          <ac:chgData name="Nane Kratzke" userId="971be13ff4ee5ef6" providerId="LiveId" clId="{DD20FE7B-B758-854C-8A58-B6F418A73E13}" dt="2020-09-29T15:58:30.861" v="10402" actId="14100"/>
          <ac:spMkLst>
            <pc:docMk/>
            <pc:sldMk cId="1406311553" sldId="501"/>
            <ac:spMk id="14" creationId="{6AE92528-833A-F54A-AE22-2436BE8E4DD5}"/>
          </ac:spMkLst>
        </pc:spChg>
        <pc:spChg chg="add mod">
          <ac:chgData name="Nane Kratzke" userId="971be13ff4ee5ef6" providerId="LiveId" clId="{DD20FE7B-B758-854C-8A58-B6F418A73E13}" dt="2020-09-29T13:54:42.431" v="9373" actId="1076"/>
          <ac:spMkLst>
            <pc:docMk/>
            <pc:sldMk cId="1406311553" sldId="501"/>
            <ac:spMk id="15" creationId="{B1206427-F03B-274C-ABC5-C6FD762A16D6}"/>
          </ac:spMkLst>
        </pc:spChg>
        <pc:spChg chg="add mod">
          <ac:chgData name="Nane Kratzke" userId="971be13ff4ee5ef6" providerId="LiveId" clId="{DD20FE7B-B758-854C-8A58-B6F418A73E13}" dt="2020-09-29T13:59:37.257" v="9545" actId="1038"/>
          <ac:spMkLst>
            <pc:docMk/>
            <pc:sldMk cId="1406311553" sldId="501"/>
            <ac:spMk id="16" creationId="{6D6C193F-74FB-9449-AF10-4AC23B6748E0}"/>
          </ac:spMkLst>
        </pc:spChg>
        <pc:spChg chg="add mod">
          <ac:chgData name="Nane Kratzke" userId="971be13ff4ee5ef6" providerId="LiveId" clId="{DD20FE7B-B758-854C-8A58-B6F418A73E13}" dt="2020-09-29T13:59:07.180" v="9542" actId="1076"/>
          <ac:spMkLst>
            <pc:docMk/>
            <pc:sldMk cId="1406311553" sldId="501"/>
            <ac:spMk id="17" creationId="{2BFF93D8-6E65-824C-8ADC-37F7333D6C21}"/>
          </ac:spMkLst>
        </pc:spChg>
      </pc:sldChg>
      <pc:sldChg chg="addSp delSp modSp add mod modNotes">
        <pc:chgData name="Nane Kratzke" userId="971be13ff4ee5ef6" providerId="LiveId" clId="{DD20FE7B-B758-854C-8A58-B6F418A73E13}" dt="2020-10-09T11:40:30.357" v="11717"/>
        <pc:sldMkLst>
          <pc:docMk/>
          <pc:sldMk cId="2581344522" sldId="502"/>
        </pc:sldMkLst>
        <pc:spChg chg="add mod">
          <ac:chgData name="Nane Kratzke" userId="971be13ff4ee5ef6" providerId="LiveId" clId="{DD20FE7B-B758-854C-8A58-B6F418A73E13}" dt="2020-10-09T11:40:30.357" v="11717"/>
          <ac:spMkLst>
            <pc:docMk/>
            <pc:sldMk cId="2581344522" sldId="502"/>
            <ac:spMk id="3" creationId="{B16B0D30-BCDD-9D44-873E-4FD420231E93}"/>
          </ac:spMkLst>
        </pc:spChg>
        <pc:spChg chg="del">
          <ac:chgData name="Nane Kratzke" userId="971be13ff4ee5ef6" providerId="LiveId" clId="{DD20FE7B-B758-854C-8A58-B6F418A73E13}" dt="2020-10-02T11:06:29.407" v="11661"/>
          <ac:spMkLst>
            <pc:docMk/>
            <pc:sldMk cId="2581344522" sldId="502"/>
            <ac:spMk id="3" creationId="{B28E5725-5CC0-EC4F-8FCA-C1B75683E948}"/>
          </ac:spMkLst>
        </pc:spChg>
        <pc:spChg chg="add del mod">
          <ac:chgData name="Nane Kratzke" userId="971be13ff4ee5ef6" providerId="LiveId" clId="{DD20FE7B-B758-854C-8A58-B6F418A73E13}" dt="2020-10-09T11:40:30.357" v="11717"/>
          <ac:spMkLst>
            <pc:docMk/>
            <pc:sldMk cId="2581344522" sldId="502"/>
            <ac:spMk id="5" creationId="{441C4F2B-E7F3-4A46-92BE-A380F550E6EC}"/>
          </ac:spMkLst>
        </pc:spChg>
        <pc:spChg chg="mod">
          <ac:chgData name="Nane Kratzke" userId="971be13ff4ee5ef6" providerId="LiveId" clId="{DD20FE7B-B758-854C-8A58-B6F418A73E13}" dt="2020-09-29T14:22:53.553" v="10056" actId="207"/>
          <ac:spMkLst>
            <pc:docMk/>
            <pc:sldMk cId="2581344522" sldId="502"/>
            <ac:spMk id="8" creationId="{0C508602-457E-2C4E-A9AC-85A3D0BD58E5}"/>
          </ac:spMkLst>
        </pc:spChg>
        <pc:spChg chg="mod">
          <ac:chgData name="Nane Kratzke" userId="971be13ff4ee5ef6" providerId="LiveId" clId="{DD20FE7B-B758-854C-8A58-B6F418A73E13}" dt="2020-09-29T14:26:01.013" v="10066" actId="208"/>
          <ac:spMkLst>
            <pc:docMk/>
            <pc:sldMk cId="2581344522" sldId="502"/>
            <ac:spMk id="11" creationId="{EF7CB2A2-8DEF-4342-BDE5-612E783EBFF2}"/>
          </ac:spMkLst>
        </pc:spChg>
      </pc:sldChg>
      <pc:sldChg chg="addSp delSp modSp add mod modNotes">
        <pc:chgData name="Nane Kratzke" userId="971be13ff4ee5ef6" providerId="LiveId" clId="{DD20FE7B-B758-854C-8A58-B6F418A73E13}" dt="2020-10-09T11:40:30.357" v="11717"/>
        <pc:sldMkLst>
          <pc:docMk/>
          <pc:sldMk cId="3000005820" sldId="503"/>
        </pc:sldMkLst>
        <pc:spChg chg="add mod">
          <ac:chgData name="Nane Kratzke" userId="971be13ff4ee5ef6" providerId="LiveId" clId="{DD20FE7B-B758-854C-8A58-B6F418A73E13}" dt="2020-10-09T11:40:30.357" v="11717"/>
          <ac:spMkLst>
            <pc:docMk/>
            <pc:sldMk cId="3000005820" sldId="503"/>
            <ac:spMk id="3" creationId="{8E1A3A77-F1FB-1940-886A-35E63CCD55A1}"/>
          </ac:spMkLst>
        </pc:spChg>
        <pc:spChg chg="del">
          <ac:chgData name="Nane Kratzke" userId="971be13ff4ee5ef6" providerId="LiveId" clId="{DD20FE7B-B758-854C-8A58-B6F418A73E13}" dt="2020-10-02T11:06:29.407" v="11661"/>
          <ac:spMkLst>
            <pc:docMk/>
            <pc:sldMk cId="3000005820" sldId="503"/>
            <ac:spMk id="3" creationId="{B28E5725-5CC0-EC4F-8FCA-C1B75683E948}"/>
          </ac:spMkLst>
        </pc:spChg>
        <pc:spChg chg="add del mod">
          <ac:chgData name="Nane Kratzke" userId="971be13ff4ee5ef6" providerId="LiveId" clId="{DD20FE7B-B758-854C-8A58-B6F418A73E13}" dt="2020-10-09T11:40:30.357" v="11717"/>
          <ac:spMkLst>
            <pc:docMk/>
            <pc:sldMk cId="3000005820" sldId="503"/>
            <ac:spMk id="5" creationId="{D6EC66C3-1406-314C-AFD9-AE9A90E3E047}"/>
          </ac:spMkLst>
        </pc:spChg>
        <pc:spChg chg="mod">
          <ac:chgData name="Nane Kratzke" userId="971be13ff4ee5ef6" providerId="LiveId" clId="{DD20FE7B-B758-854C-8A58-B6F418A73E13}" dt="2020-09-29T14:25:42.579" v="10065" actId="207"/>
          <ac:spMkLst>
            <pc:docMk/>
            <pc:sldMk cId="3000005820" sldId="503"/>
            <ac:spMk id="8" creationId="{0C508602-457E-2C4E-A9AC-85A3D0BD58E5}"/>
          </ac:spMkLst>
        </pc:spChg>
        <pc:spChg chg="mod">
          <ac:chgData name="Nane Kratzke" userId="971be13ff4ee5ef6" providerId="LiveId" clId="{DD20FE7B-B758-854C-8A58-B6F418A73E13}" dt="2020-09-29T14:25:24.284" v="10062" actId="208"/>
          <ac:spMkLst>
            <pc:docMk/>
            <pc:sldMk cId="3000005820" sldId="503"/>
            <ac:spMk id="11" creationId="{EF7CB2A2-8DEF-4342-BDE5-612E783EBFF2}"/>
          </ac:spMkLst>
        </pc:spChg>
      </pc:sldChg>
      <pc:sldChg chg="addSp delSp modSp add mod modNotes">
        <pc:chgData name="Nane Kratzke" userId="971be13ff4ee5ef6" providerId="LiveId" clId="{DD20FE7B-B758-854C-8A58-B6F418A73E13}" dt="2020-10-09T11:40:30.357" v="11717"/>
        <pc:sldMkLst>
          <pc:docMk/>
          <pc:sldMk cId="1489447254" sldId="504"/>
        </pc:sldMkLst>
        <pc:spChg chg="add mod">
          <ac:chgData name="Nane Kratzke" userId="971be13ff4ee5ef6" providerId="LiveId" clId="{DD20FE7B-B758-854C-8A58-B6F418A73E13}" dt="2020-10-09T11:40:30.357" v="11717"/>
          <ac:spMkLst>
            <pc:docMk/>
            <pc:sldMk cId="1489447254" sldId="504"/>
            <ac:spMk id="3" creationId="{B227248C-9E15-3149-ABCB-053A41D69D03}"/>
          </ac:spMkLst>
        </pc:spChg>
        <pc:spChg chg="del">
          <ac:chgData name="Nane Kratzke" userId="971be13ff4ee5ef6" providerId="LiveId" clId="{DD20FE7B-B758-854C-8A58-B6F418A73E13}" dt="2020-10-02T11:06:29.407" v="11661"/>
          <ac:spMkLst>
            <pc:docMk/>
            <pc:sldMk cId="1489447254" sldId="504"/>
            <ac:spMk id="3" creationId="{B28E5725-5CC0-EC4F-8FCA-C1B75683E948}"/>
          </ac:spMkLst>
        </pc:spChg>
        <pc:spChg chg="add del mod">
          <ac:chgData name="Nane Kratzke" userId="971be13ff4ee5ef6" providerId="LiveId" clId="{DD20FE7B-B758-854C-8A58-B6F418A73E13}" dt="2020-10-09T11:40:30.357" v="11717"/>
          <ac:spMkLst>
            <pc:docMk/>
            <pc:sldMk cId="1489447254" sldId="504"/>
            <ac:spMk id="5" creationId="{6F61CD38-5842-6445-A9C9-0B62AA9E46CC}"/>
          </ac:spMkLst>
        </pc:spChg>
        <pc:spChg chg="mod">
          <ac:chgData name="Nane Kratzke" userId="971be13ff4ee5ef6" providerId="LiveId" clId="{DD20FE7B-B758-854C-8A58-B6F418A73E13}" dt="2020-09-29T14:24:29.371" v="10060" actId="207"/>
          <ac:spMkLst>
            <pc:docMk/>
            <pc:sldMk cId="1489447254" sldId="504"/>
            <ac:spMk id="8" creationId="{0C508602-457E-2C4E-A9AC-85A3D0BD58E5}"/>
          </ac:spMkLst>
        </pc:spChg>
        <pc:spChg chg="mod">
          <ac:chgData name="Nane Kratzke" userId="971be13ff4ee5ef6" providerId="LiveId" clId="{DD20FE7B-B758-854C-8A58-B6F418A73E13}" dt="2020-09-29T14:24:42.828" v="10061" actId="208"/>
          <ac:spMkLst>
            <pc:docMk/>
            <pc:sldMk cId="1489447254" sldId="504"/>
            <ac:spMk id="11" creationId="{EF7CB2A2-8DEF-4342-BDE5-612E783EBFF2}"/>
          </ac:spMkLst>
        </pc:spChg>
      </pc:sldChg>
      <pc:sldChg chg="addSp delSp modSp add mod modNotes">
        <pc:chgData name="Nane Kratzke" userId="971be13ff4ee5ef6" providerId="LiveId" clId="{DD20FE7B-B758-854C-8A58-B6F418A73E13}" dt="2020-10-09T11:40:30.357" v="11717"/>
        <pc:sldMkLst>
          <pc:docMk/>
          <pc:sldMk cId="4036518479" sldId="505"/>
        </pc:sldMkLst>
        <pc:spChg chg="mod">
          <ac:chgData name="Nane Kratzke" userId="971be13ff4ee5ef6" providerId="LiveId" clId="{DD20FE7B-B758-854C-8A58-B6F418A73E13}" dt="2020-09-29T15:49:22.125" v="10118" actId="20577"/>
          <ac:spMkLst>
            <pc:docMk/>
            <pc:sldMk cId="4036518479" sldId="505"/>
            <ac:spMk id="3" creationId="{2C41BDD0-AC6C-E74C-A5FA-52FFD5449314}"/>
          </ac:spMkLst>
        </pc:spChg>
        <pc:spChg chg="add mod">
          <ac:chgData name="Nane Kratzke" userId="971be13ff4ee5ef6" providerId="LiveId" clId="{DD20FE7B-B758-854C-8A58-B6F418A73E13}" dt="2020-10-09T11:40:30.357" v="11717"/>
          <ac:spMkLst>
            <pc:docMk/>
            <pc:sldMk cId="4036518479" sldId="505"/>
            <ac:spMk id="4" creationId="{3E3AC0CE-27C4-5343-AF60-AEC8DBE3D2AF}"/>
          </ac:spMkLst>
        </pc:spChg>
        <pc:spChg chg="del">
          <ac:chgData name="Nane Kratzke" userId="971be13ff4ee5ef6" providerId="LiveId" clId="{DD20FE7B-B758-854C-8A58-B6F418A73E13}" dt="2020-10-02T11:06:29.407" v="11661"/>
          <ac:spMkLst>
            <pc:docMk/>
            <pc:sldMk cId="4036518479" sldId="505"/>
            <ac:spMk id="4" creationId="{AC0D31EC-4915-DF4C-972D-0EB9BBBFDF46}"/>
          </ac:spMkLst>
        </pc:spChg>
        <pc:spChg chg="mod">
          <ac:chgData name="Nane Kratzke" userId="971be13ff4ee5ef6" providerId="LiveId" clId="{DD20FE7B-B758-854C-8A58-B6F418A73E13}" dt="2020-09-29T15:51:17.657" v="10244" actId="20577"/>
          <ac:spMkLst>
            <pc:docMk/>
            <pc:sldMk cId="4036518479" sldId="505"/>
            <ac:spMk id="5" creationId="{4F2E0A70-4B1F-114C-90A1-777719902AC6}"/>
          </ac:spMkLst>
        </pc:spChg>
        <pc:spChg chg="mod">
          <ac:chgData name="Nane Kratzke" userId="971be13ff4ee5ef6" providerId="LiveId" clId="{DD20FE7B-B758-854C-8A58-B6F418A73E13}" dt="2020-09-29T15:57:28.867" v="10400" actId="1076"/>
          <ac:spMkLst>
            <pc:docMk/>
            <pc:sldMk cId="4036518479" sldId="505"/>
            <ac:spMk id="6" creationId="{A585EA39-7D0A-7F4B-9524-5E2CEABB49EA}"/>
          </ac:spMkLst>
        </pc:spChg>
        <pc:spChg chg="add del mod">
          <ac:chgData name="Nane Kratzke" userId="971be13ff4ee5ef6" providerId="LiveId" clId="{DD20FE7B-B758-854C-8A58-B6F418A73E13}" dt="2020-10-09T11:40:30.357" v="11717"/>
          <ac:spMkLst>
            <pc:docMk/>
            <pc:sldMk cId="4036518479" sldId="505"/>
            <ac:spMk id="7" creationId="{7A9C9238-5419-714C-9DD2-421D452650B4}"/>
          </ac:spMkLst>
        </pc:spChg>
        <pc:spChg chg="mod">
          <ac:chgData name="Nane Kratzke" userId="971be13ff4ee5ef6" providerId="LiveId" clId="{DD20FE7B-B758-854C-8A58-B6F418A73E13}" dt="2020-09-29T16:11:11.893" v="10816" actId="20577"/>
          <ac:spMkLst>
            <pc:docMk/>
            <pc:sldMk cId="4036518479" sldId="505"/>
            <ac:spMk id="14" creationId="{6AE92528-833A-F54A-AE22-2436BE8E4DD5}"/>
          </ac:spMkLst>
        </pc:spChg>
        <pc:spChg chg="del">
          <ac:chgData name="Nane Kratzke" userId="971be13ff4ee5ef6" providerId="LiveId" clId="{DD20FE7B-B758-854C-8A58-B6F418A73E13}" dt="2020-09-29T15:56:36.885" v="10376" actId="478"/>
          <ac:spMkLst>
            <pc:docMk/>
            <pc:sldMk cId="4036518479" sldId="505"/>
            <ac:spMk id="15" creationId="{B1206427-F03B-274C-ABC5-C6FD762A16D6}"/>
          </ac:spMkLst>
        </pc:spChg>
        <pc:spChg chg="del">
          <ac:chgData name="Nane Kratzke" userId="971be13ff4ee5ef6" providerId="LiveId" clId="{DD20FE7B-B758-854C-8A58-B6F418A73E13}" dt="2020-09-29T15:57:11.355" v="10398" actId="478"/>
          <ac:spMkLst>
            <pc:docMk/>
            <pc:sldMk cId="4036518479" sldId="505"/>
            <ac:spMk id="17" creationId="{2BFF93D8-6E65-824C-8ADC-37F7333D6C21}"/>
          </ac:spMkLst>
        </pc:spChg>
        <pc:spChg chg="add mod">
          <ac:chgData name="Nane Kratzke" userId="971be13ff4ee5ef6" providerId="LiveId" clId="{DD20FE7B-B758-854C-8A58-B6F418A73E13}" dt="2020-09-29T16:11:15.483" v="10817" actId="20577"/>
          <ac:spMkLst>
            <pc:docMk/>
            <pc:sldMk cId="4036518479" sldId="505"/>
            <ac:spMk id="18" creationId="{10374EDB-E9F9-9043-B47F-5EFB8281CED8}"/>
          </ac:spMkLst>
        </pc:spChg>
        <pc:spChg chg="add del mod">
          <ac:chgData name="Nane Kratzke" userId="971be13ff4ee5ef6" providerId="LiveId" clId="{DD20FE7B-B758-854C-8A58-B6F418A73E13}" dt="2020-09-29T16:08:06.829" v="10640"/>
          <ac:spMkLst>
            <pc:docMk/>
            <pc:sldMk cId="4036518479" sldId="505"/>
            <ac:spMk id="19" creationId="{21D849B5-6FF6-224B-AFBC-B2CB59E7C204}"/>
          </ac:spMkLst>
        </pc:spChg>
      </pc:sldChg>
      <pc:sldChg chg="addSp delSp modSp add mod modNotes">
        <pc:chgData name="Nane Kratzke" userId="971be13ff4ee5ef6" providerId="LiveId" clId="{DD20FE7B-B758-854C-8A58-B6F418A73E13}" dt="2020-10-09T11:40:30.357" v="11717"/>
        <pc:sldMkLst>
          <pc:docMk/>
          <pc:sldMk cId="4217426303" sldId="506"/>
        </pc:sldMkLst>
        <pc:spChg chg="mod">
          <ac:chgData name="Nane Kratzke" userId="971be13ff4ee5ef6" providerId="LiveId" clId="{DD20FE7B-B758-854C-8A58-B6F418A73E13}" dt="2020-09-29T16:02:21.408" v="10511"/>
          <ac:spMkLst>
            <pc:docMk/>
            <pc:sldMk cId="4217426303" sldId="506"/>
            <ac:spMk id="3" creationId="{2C41BDD0-AC6C-E74C-A5FA-52FFD5449314}"/>
          </ac:spMkLst>
        </pc:spChg>
        <pc:spChg chg="add mod">
          <ac:chgData name="Nane Kratzke" userId="971be13ff4ee5ef6" providerId="LiveId" clId="{DD20FE7B-B758-854C-8A58-B6F418A73E13}" dt="2020-10-09T11:40:30.357" v="11717"/>
          <ac:spMkLst>
            <pc:docMk/>
            <pc:sldMk cId="4217426303" sldId="506"/>
            <ac:spMk id="4" creationId="{32DFC221-40BD-2D44-9798-3DA43FB42D92}"/>
          </ac:spMkLst>
        </pc:spChg>
        <pc:spChg chg="del">
          <ac:chgData name="Nane Kratzke" userId="971be13ff4ee5ef6" providerId="LiveId" clId="{DD20FE7B-B758-854C-8A58-B6F418A73E13}" dt="2020-10-02T11:06:29.407" v="11661"/>
          <ac:spMkLst>
            <pc:docMk/>
            <pc:sldMk cId="4217426303" sldId="506"/>
            <ac:spMk id="4" creationId="{AC0D31EC-4915-DF4C-972D-0EB9BBBFDF46}"/>
          </ac:spMkLst>
        </pc:spChg>
        <pc:spChg chg="add del mod">
          <ac:chgData name="Nane Kratzke" userId="971be13ff4ee5ef6" providerId="LiveId" clId="{DD20FE7B-B758-854C-8A58-B6F418A73E13}" dt="2020-10-09T11:40:30.357" v="11717"/>
          <ac:spMkLst>
            <pc:docMk/>
            <pc:sldMk cId="4217426303" sldId="506"/>
            <ac:spMk id="5" creationId="{0EF00815-891F-B946-9425-AC1262F92864}"/>
          </ac:spMkLst>
        </pc:spChg>
        <pc:spChg chg="del">
          <ac:chgData name="Nane Kratzke" userId="971be13ff4ee5ef6" providerId="LiveId" clId="{DD20FE7B-B758-854C-8A58-B6F418A73E13}" dt="2020-09-29T15:58:54.064" v="10430" actId="478"/>
          <ac:spMkLst>
            <pc:docMk/>
            <pc:sldMk cId="4217426303" sldId="506"/>
            <ac:spMk id="5" creationId="{4F2E0A70-4B1F-114C-90A1-777719902AC6}"/>
          </ac:spMkLst>
        </pc:spChg>
        <pc:spChg chg="del">
          <ac:chgData name="Nane Kratzke" userId="971be13ff4ee5ef6" providerId="LiveId" clId="{DD20FE7B-B758-854C-8A58-B6F418A73E13}" dt="2020-09-29T16:01:45.475" v="10501" actId="478"/>
          <ac:spMkLst>
            <pc:docMk/>
            <pc:sldMk cId="4217426303" sldId="506"/>
            <ac:spMk id="6" creationId="{A585EA39-7D0A-7F4B-9524-5E2CEABB49EA}"/>
          </ac:spMkLst>
        </pc:spChg>
        <pc:spChg chg="add del mod">
          <ac:chgData name="Nane Kratzke" userId="971be13ff4ee5ef6" providerId="LiveId" clId="{DD20FE7B-B758-854C-8A58-B6F418A73E13}" dt="2020-09-29T16:02:42.222" v="10517"/>
          <ac:spMkLst>
            <pc:docMk/>
            <pc:sldMk cId="4217426303" sldId="506"/>
            <ac:spMk id="7" creationId="{F18FFFBA-080B-0E45-B2B1-832341791DC2}"/>
          </ac:spMkLst>
        </pc:spChg>
        <pc:spChg chg="mod">
          <ac:chgData name="Nane Kratzke" userId="971be13ff4ee5ef6" providerId="LiveId" clId="{DD20FE7B-B758-854C-8A58-B6F418A73E13}" dt="2020-09-29T16:02:38.713" v="10515" actId="255"/>
          <ac:spMkLst>
            <pc:docMk/>
            <pc:sldMk cId="4217426303" sldId="506"/>
            <ac:spMk id="13" creationId="{72F2463B-1243-3B48-9777-7D3815CECF99}"/>
          </ac:spMkLst>
        </pc:spChg>
        <pc:spChg chg="add del">
          <ac:chgData name="Nane Kratzke" userId="971be13ff4ee5ef6" providerId="LiveId" clId="{DD20FE7B-B758-854C-8A58-B6F418A73E13}" dt="2020-09-29T16:00:06.853" v="10453" actId="478"/>
          <ac:spMkLst>
            <pc:docMk/>
            <pc:sldMk cId="4217426303" sldId="506"/>
            <ac:spMk id="14" creationId="{6AE92528-833A-F54A-AE22-2436BE8E4DD5}"/>
          </ac:spMkLst>
        </pc:spChg>
        <pc:spChg chg="add del">
          <ac:chgData name="Nane Kratzke" userId="971be13ff4ee5ef6" providerId="LiveId" clId="{DD20FE7B-B758-854C-8A58-B6F418A73E13}" dt="2020-09-29T16:00:09.847" v="10454" actId="478"/>
          <ac:spMkLst>
            <pc:docMk/>
            <pc:sldMk cId="4217426303" sldId="506"/>
            <ac:spMk id="15" creationId="{B1206427-F03B-274C-ABC5-C6FD762A16D6}"/>
          </ac:spMkLst>
        </pc:spChg>
        <pc:spChg chg="del">
          <ac:chgData name="Nane Kratzke" userId="971be13ff4ee5ef6" providerId="LiveId" clId="{DD20FE7B-B758-854C-8A58-B6F418A73E13}" dt="2020-09-29T15:58:56.203" v="10431" actId="478"/>
          <ac:spMkLst>
            <pc:docMk/>
            <pc:sldMk cId="4217426303" sldId="506"/>
            <ac:spMk id="16" creationId="{6D6C193F-74FB-9449-AF10-4AC23B6748E0}"/>
          </ac:spMkLst>
        </pc:spChg>
        <pc:spChg chg="del">
          <ac:chgData name="Nane Kratzke" userId="971be13ff4ee5ef6" providerId="LiveId" clId="{DD20FE7B-B758-854C-8A58-B6F418A73E13}" dt="2020-09-29T16:01:48.356" v="10502" actId="478"/>
          <ac:spMkLst>
            <pc:docMk/>
            <pc:sldMk cId="4217426303" sldId="506"/>
            <ac:spMk id="17" creationId="{2BFF93D8-6E65-824C-8ADC-37F7333D6C21}"/>
          </ac:spMkLst>
        </pc:spChg>
        <pc:spChg chg="add mod">
          <ac:chgData name="Nane Kratzke" userId="971be13ff4ee5ef6" providerId="LiveId" clId="{DD20FE7B-B758-854C-8A58-B6F418A73E13}" dt="2020-09-29T16:06:51.396" v="10636" actId="403"/>
          <ac:spMkLst>
            <pc:docMk/>
            <pc:sldMk cId="4217426303" sldId="506"/>
            <ac:spMk id="18" creationId="{24B05D03-6E48-3843-9A58-10A35166E8C9}"/>
          </ac:spMkLst>
        </pc:spChg>
      </pc:sldChg>
      <pc:sldChg chg="addSp delSp modSp add mod">
        <pc:chgData name="Nane Kratzke" userId="971be13ff4ee5ef6" providerId="LiveId" clId="{DD20FE7B-B758-854C-8A58-B6F418A73E13}" dt="2020-10-09T11:40:30.357" v="11717"/>
        <pc:sldMkLst>
          <pc:docMk/>
          <pc:sldMk cId="29434653" sldId="507"/>
        </pc:sldMkLst>
        <pc:spChg chg="mod">
          <ac:chgData name="Nane Kratzke" userId="971be13ff4ee5ef6" providerId="LiveId" clId="{DD20FE7B-B758-854C-8A58-B6F418A73E13}" dt="2020-09-29T16:12:41.757" v="10849" actId="20577"/>
          <ac:spMkLst>
            <pc:docMk/>
            <pc:sldMk cId="29434653" sldId="507"/>
            <ac:spMk id="2" creationId="{0D972032-4187-5648-B8ED-ED346C8CE693}"/>
          </ac:spMkLst>
        </pc:spChg>
        <pc:spChg chg="mod">
          <ac:chgData name="Nane Kratzke" userId="971be13ff4ee5ef6" providerId="LiveId" clId="{DD20FE7B-B758-854C-8A58-B6F418A73E13}" dt="2020-09-29T16:22:05.625" v="11001" actId="20577"/>
          <ac:spMkLst>
            <pc:docMk/>
            <pc:sldMk cId="29434653" sldId="507"/>
            <ac:spMk id="3" creationId="{454A16E2-B9A1-6249-951F-82D0216345E3}"/>
          </ac:spMkLst>
        </pc:spChg>
        <pc:spChg chg="del">
          <ac:chgData name="Nane Kratzke" userId="971be13ff4ee5ef6" providerId="LiveId" clId="{DD20FE7B-B758-854C-8A58-B6F418A73E13}" dt="2020-10-02T11:06:29.407" v="11661"/>
          <ac:spMkLst>
            <pc:docMk/>
            <pc:sldMk cId="29434653" sldId="507"/>
            <ac:spMk id="4" creationId="{71896030-7C1A-9D48-A6D4-590F1E50349A}"/>
          </ac:spMkLst>
        </pc:spChg>
        <pc:spChg chg="add mod">
          <ac:chgData name="Nane Kratzke" userId="971be13ff4ee5ef6" providerId="LiveId" clId="{DD20FE7B-B758-854C-8A58-B6F418A73E13}" dt="2020-10-09T11:40:30.357" v="11717"/>
          <ac:spMkLst>
            <pc:docMk/>
            <pc:sldMk cId="29434653" sldId="507"/>
            <ac:spMk id="4" creationId="{ED8854EF-5314-8F4D-9A4B-AF308023180F}"/>
          </ac:spMkLst>
        </pc:spChg>
        <pc:spChg chg="add mod">
          <ac:chgData name="Nane Kratzke" userId="971be13ff4ee5ef6" providerId="LiveId" clId="{DD20FE7B-B758-854C-8A58-B6F418A73E13}" dt="2020-09-29T16:23:24.518" v="11011" actId="14100"/>
          <ac:spMkLst>
            <pc:docMk/>
            <pc:sldMk cId="29434653" sldId="507"/>
            <ac:spMk id="5" creationId="{A71705E1-883D-634F-BA97-7A617404617C}"/>
          </ac:spMkLst>
        </pc:spChg>
        <pc:spChg chg="add mod">
          <ac:chgData name="Nane Kratzke" userId="971be13ff4ee5ef6" providerId="LiveId" clId="{DD20FE7B-B758-854C-8A58-B6F418A73E13}" dt="2020-09-29T16:19:51.613" v="10902" actId="1076"/>
          <ac:spMkLst>
            <pc:docMk/>
            <pc:sldMk cId="29434653" sldId="507"/>
            <ac:spMk id="6" creationId="{A6CDD970-1717-2441-AF5D-ADE2F97D4938}"/>
          </ac:spMkLst>
        </pc:spChg>
        <pc:spChg chg="add del mod">
          <ac:chgData name="Nane Kratzke" userId="971be13ff4ee5ef6" providerId="LiveId" clId="{DD20FE7B-B758-854C-8A58-B6F418A73E13}" dt="2020-10-09T11:40:30.357" v="11717"/>
          <ac:spMkLst>
            <pc:docMk/>
            <pc:sldMk cId="29434653" sldId="507"/>
            <ac:spMk id="7" creationId="{FF2389A7-247A-4A48-869B-666B697FB344}"/>
          </ac:spMkLst>
        </pc:spChg>
        <pc:spChg chg="add del mod">
          <ac:chgData name="Nane Kratzke" userId="971be13ff4ee5ef6" providerId="LiveId" clId="{DD20FE7B-B758-854C-8A58-B6F418A73E13}" dt="2020-09-29T16:21:43.444" v="10971"/>
          <ac:spMkLst>
            <pc:docMk/>
            <pc:sldMk cId="29434653" sldId="507"/>
            <ac:spMk id="8" creationId="{AA70E373-6A7D-4144-9834-FA50F62C51C9}"/>
          </ac:spMkLst>
        </pc:spChg>
        <pc:spChg chg="add mod">
          <ac:chgData name="Nane Kratzke" userId="971be13ff4ee5ef6" providerId="LiveId" clId="{DD20FE7B-B758-854C-8A58-B6F418A73E13}" dt="2020-09-29T16:25:30.171" v="11055" actId="1076"/>
          <ac:spMkLst>
            <pc:docMk/>
            <pc:sldMk cId="29434653" sldId="507"/>
            <ac:spMk id="14" creationId="{0E8F6A60-3D45-4340-B501-C5C64AF5848A}"/>
          </ac:spMkLst>
        </pc:spChg>
        <pc:spChg chg="add mod">
          <ac:chgData name="Nane Kratzke" userId="971be13ff4ee5ef6" providerId="LiveId" clId="{DD20FE7B-B758-854C-8A58-B6F418A73E13}" dt="2020-09-29T16:25:10.135" v="11054" actId="1076"/>
          <ac:spMkLst>
            <pc:docMk/>
            <pc:sldMk cId="29434653" sldId="507"/>
            <ac:spMk id="15" creationId="{CCE4328C-5FF1-E341-8ECB-F7EA6B826371}"/>
          </ac:spMkLst>
        </pc:spChg>
        <pc:picChg chg="add del mod">
          <ac:chgData name="Nane Kratzke" userId="971be13ff4ee5ef6" providerId="LiveId" clId="{DD20FE7B-B758-854C-8A58-B6F418A73E13}" dt="2020-09-29T16:22:56.690" v="11005" actId="478"/>
          <ac:picMkLst>
            <pc:docMk/>
            <pc:sldMk cId="29434653" sldId="507"/>
            <ac:picMk id="7" creationId="{33B5DA29-ADD6-DA40-A97E-E08B083145FC}"/>
          </ac:picMkLst>
        </pc:picChg>
        <pc:picChg chg="add del mod">
          <ac:chgData name="Nane Kratzke" userId="971be13ff4ee5ef6" providerId="LiveId" clId="{DD20FE7B-B758-854C-8A58-B6F418A73E13}" dt="2020-09-29T16:22:59.108" v="11006" actId="478"/>
          <ac:picMkLst>
            <pc:docMk/>
            <pc:sldMk cId="29434653" sldId="507"/>
            <ac:picMk id="9" creationId="{33A384B7-9197-FF46-B8C8-FD12A87A71DC}"/>
          </ac:picMkLst>
        </pc:picChg>
        <pc:picChg chg="add mod">
          <ac:chgData name="Nane Kratzke" userId="971be13ff4ee5ef6" providerId="LiveId" clId="{DD20FE7B-B758-854C-8A58-B6F418A73E13}" dt="2020-09-29T16:25:30.171" v="11055" actId="1076"/>
          <ac:picMkLst>
            <pc:docMk/>
            <pc:sldMk cId="29434653" sldId="507"/>
            <ac:picMk id="11" creationId="{01021ABC-842B-D94F-A9FA-54BA2615C925}"/>
          </ac:picMkLst>
        </pc:picChg>
        <pc:picChg chg="add mod">
          <ac:chgData name="Nane Kratzke" userId="971be13ff4ee5ef6" providerId="LiveId" clId="{DD20FE7B-B758-854C-8A58-B6F418A73E13}" dt="2020-09-29T16:25:10.135" v="11054" actId="1076"/>
          <ac:picMkLst>
            <pc:docMk/>
            <pc:sldMk cId="29434653" sldId="507"/>
            <ac:picMk id="13" creationId="{147CB156-65B2-084F-8DB9-0559F8759332}"/>
          </ac:picMkLst>
        </pc:picChg>
      </pc:sldChg>
      <pc:sldChg chg="modSp add del mod">
        <pc:chgData name="Nane Kratzke" userId="971be13ff4ee5ef6" providerId="LiveId" clId="{DD20FE7B-B758-854C-8A58-B6F418A73E13}" dt="2020-09-29T16:05:05.429" v="10526" actId="2696"/>
        <pc:sldMkLst>
          <pc:docMk/>
          <pc:sldMk cId="3467487316" sldId="507"/>
        </pc:sldMkLst>
        <pc:spChg chg="mod">
          <ac:chgData name="Nane Kratzke" userId="971be13ff4ee5ef6" providerId="LiveId" clId="{DD20FE7B-B758-854C-8A58-B6F418A73E13}" dt="2020-09-29T16:03:48.298" v="10525" actId="20577"/>
          <ac:spMkLst>
            <pc:docMk/>
            <pc:sldMk cId="3467487316" sldId="507"/>
            <ac:spMk id="3" creationId="{2C41BDD0-AC6C-E74C-A5FA-52FFD5449314}"/>
          </ac:spMkLst>
        </pc:spChg>
      </pc:sldChg>
      <pc:sldChg chg="addSp delSp modSp add mod">
        <pc:chgData name="Nane Kratzke" userId="971be13ff4ee5ef6" providerId="LiveId" clId="{DD20FE7B-B758-854C-8A58-B6F418A73E13}" dt="2020-10-09T11:40:30.357" v="11717"/>
        <pc:sldMkLst>
          <pc:docMk/>
          <pc:sldMk cId="2231486071" sldId="508"/>
        </pc:sldMkLst>
        <pc:spChg chg="mod">
          <ac:chgData name="Nane Kratzke" userId="971be13ff4ee5ef6" providerId="LiveId" clId="{DD20FE7B-B758-854C-8A58-B6F418A73E13}" dt="2020-09-29T16:27:16.265" v="11096" actId="20577"/>
          <ac:spMkLst>
            <pc:docMk/>
            <pc:sldMk cId="2231486071" sldId="508"/>
            <ac:spMk id="3" creationId="{454A16E2-B9A1-6249-951F-82D0216345E3}"/>
          </ac:spMkLst>
        </pc:spChg>
        <pc:spChg chg="add mod">
          <ac:chgData name="Nane Kratzke" userId="971be13ff4ee5ef6" providerId="LiveId" clId="{DD20FE7B-B758-854C-8A58-B6F418A73E13}" dt="2020-10-09T11:40:30.357" v="11717"/>
          <ac:spMkLst>
            <pc:docMk/>
            <pc:sldMk cId="2231486071" sldId="508"/>
            <ac:spMk id="4" creationId="{1B928D83-39D0-C740-9CD8-4F53A3977ED7}"/>
          </ac:spMkLst>
        </pc:spChg>
        <pc:spChg chg="del">
          <ac:chgData name="Nane Kratzke" userId="971be13ff4ee5ef6" providerId="LiveId" clId="{DD20FE7B-B758-854C-8A58-B6F418A73E13}" dt="2020-10-02T11:06:29.407" v="11661"/>
          <ac:spMkLst>
            <pc:docMk/>
            <pc:sldMk cId="2231486071" sldId="508"/>
            <ac:spMk id="4" creationId="{71896030-7C1A-9D48-A6D4-590F1E50349A}"/>
          </ac:spMkLst>
        </pc:spChg>
        <pc:spChg chg="add del mod">
          <ac:chgData name="Nane Kratzke" userId="971be13ff4ee5ef6" providerId="LiveId" clId="{DD20FE7B-B758-854C-8A58-B6F418A73E13}" dt="2020-10-09T11:40:30.357" v="11717"/>
          <ac:spMkLst>
            <pc:docMk/>
            <pc:sldMk cId="2231486071" sldId="508"/>
            <ac:spMk id="5" creationId="{0703850C-241A-DD42-B5E6-F537B9BF5599}"/>
          </ac:spMkLst>
        </pc:spChg>
        <pc:spChg chg="del">
          <ac:chgData name="Nane Kratzke" userId="971be13ff4ee5ef6" providerId="LiveId" clId="{DD20FE7B-B758-854C-8A58-B6F418A73E13}" dt="2020-09-29T16:27:28.542" v="11101" actId="478"/>
          <ac:spMkLst>
            <pc:docMk/>
            <pc:sldMk cId="2231486071" sldId="508"/>
            <ac:spMk id="5" creationId="{A71705E1-883D-634F-BA97-7A617404617C}"/>
          </ac:spMkLst>
        </pc:spChg>
        <pc:spChg chg="add mod">
          <ac:chgData name="Nane Kratzke" userId="971be13ff4ee5ef6" providerId="LiveId" clId="{DD20FE7B-B758-854C-8A58-B6F418A73E13}" dt="2020-09-29T16:30:29.817" v="11137" actId="14100"/>
          <ac:spMkLst>
            <pc:docMk/>
            <pc:sldMk cId="2231486071" sldId="508"/>
            <ac:spMk id="7" creationId="{F2CD8FDF-3F28-FD4D-80C1-E66B2A96EC53}"/>
          </ac:spMkLst>
        </pc:spChg>
        <pc:spChg chg="del">
          <ac:chgData name="Nane Kratzke" userId="971be13ff4ee5ef6" providerId="LiveId" clId="{DD20FE7B-B758-854C-8A58-B6F418A73E13}" dt="2020-09-29T16:27:21.897" v="11098" actId="478"/>
          <ac:spMkLst>
            <pc:docMk/>
            <pc:sldMk cId="2231486071" sldId="508"/>
            <ac:spMk id="14" creationId="{0E8F6A60-3D45-4340-B501-C5C64AF5848A}"/>
          </ac:spMkLst>
        </pc:spChg>
        <pc:spChg chg="del">
          <ac:chgData name="Nane Kratzke" userId="971be13ff4ee5ef6" providerId="LiveId" clId="{DD20FE7B-B758-854C-8A58-B6F418A73E13}" dt="2020-09-29T16:27:24.176" v="11099" actId="478"/>
          <ac:spMkLst>
            <pc:docMk/>
            <pc:sldMk cId="2231486071" sldId="508"/>
            <ac:spMk id="15" creationId="{CCE4328C-5FF1-E341-8ECB-F7EA6B826371}"/>
          </ac:spMkLst>
        </pc:spChg>
        <pc:picChg chg="del">
          <ac:chgData name="Nane Kratzke" userId="971be13ff4ee5ef6" providerId="LiveId" clId="{DD20FE7B-B758-854C-8A58-B6F418A73E13}" dt="2020-09-29T16:27:19.071" v="11097" actId="478"/>
          <ac:picMkLst>
            <pc:docMk/>
            <pc:sldMk cId="2231486071" sldId="508"/>
            <ac:picMk id="11" creationId="{01021ABC-842B-D94F-A9FA-54BA2615C925}"/>
          </ac:picMkLst>
        </pc:picChg>
        <pc:picChg chg="del">
          <ac:chgData name="Nane Kratzke" userId="971be13ff4ee5ef6" providerId="LiveId" clId="{DD20FE7B-B758-854C-8A58-B6F418A73E13}" dt="2020-09-29T16:27:26.194" v="11100" actId="478"/>
          <ac:picMkLst>
            <pc:docMk/>
            <pc:sldMk cId="2231486071" sldId="508"/>
            <ac:picMk id="13" creationId="{147CB156-65B2-084F-8DB9-0559F8759332}"/>
          </ac:picMkLst>
        </pc:picChg>
      </pc:sldChg>
      <pc:sldChg chg="addSp delSp modSp add mod ord">
        <pc:chgData name="Nane Kratzke" userId="971be13ff4ee5ef6" providerId="LiveId" clId="{DD20FE7B-B758-854C-8A58-B6F418A73E13}" dt="2020-10-09T11:40:30.357" v="11717"/>
        <pc:sldMkLst>
          <pc:docMk/>
          <pc:sldMk cId="126910551" sldId="509"/>
        </pc:sldMkLst>
        <pc:spChg chg="mod">
          <ac:chgData name="Nane Kratzke" userId="971be13ff4ee5ef6" providerId="LiveId" clId="{DD20FE7B-B758-854C-8A58-B6F418A73E13}" dt="2020-09-29T16:44:40.738" v="11423"/>
          <ac:spMkLst>
            <pc:docMk/>
            <pc:sldMk cId="126910551" sldId="509"/>
            <ac:spMk id="2" creationId="{0D972032-4187-5648-B8ED-ED346C8CE693}"/>
          </ac:spMkLst>
        </pc:spChg>
        <pc:spChg chg="mod">
          <ac:chgData name="Nane Kratzke" userId="971be13ff4ee5ef6" providerId="LiveId" clId="{DD20FE7B-B758-854C-8A58-B6F418A73E13}" dt="2020-09-29T16:32:13.825" v="11205" actId="20577"/>
          <ac:spMkLst>
            <pc:docMk/>
            <pc:sldMk cId="126910551" sldId="509"/>
            <ac:spMk id="3" creationId="{454A16E2-B9A1-6249-951F-82D0216345E3}"/>
          </ac:spMkLst>
        </pc:spChg>
        <pc:spChg chg="del">
          <ac:chgData name="Nane Kratzke" userId="971be13ff4ee5ef6" providerId="LiveId" clId="{DD20FE7B-B758-854C-8A58-B6F418A73E13}" dt="2020-10-02T11:06:29.407" v="11661"/>
          <ac:spMkLst>
            <pc:docMk/>
            <pc:sldMk cId="126910551" sldId="509"/>
            <ac:spMk id="4" creationId="{71896030-7C1A-9D48-A6D4-590F1E50349A}"/>
          </ac:spMkLst>
        </pc:spChg>
        <pc:spChg chg="add mod">
          <ac:chgData name="Nane Kratzke" userId="971be13ff4ee5ef6" providerId="LiveId" clId="{DD20FE7B-B758-854C-8A58-B6F418A73E13}" dt="2020-10-09T11:40:30.357" v="11717"/>
          <ac:spMkLst>
            <pc:docMk/>
            <pc:sldMk cId="126910551" sldId="509"/>
            <ac:spMk id="4" creationId="{7E07C161-1BCD-1C4C-A3C3-02129D2E30D9}"/>
          </ac:spMkLst>
        </pc:spChg>
        <pc:spChg chg="add del mod">
          <ac:chgData name="Nane Kratzke" userId="971be13ff4ee5ef6" providerId="LiveId" clId="{DD20FE7B-B758-854C-8A58-B6F418A73E13}" dt="2020-10-09T11:40:30.357" v="11717"/>
          <ac:spMkLst>
            <pc:docMk/>
            <pc:sldMk cId="126910551" sldId="509"/>
            <ac:spMk id="5" creationId="{51439211-6A50-B140-9F98-CA964CA59A00}"/>
          </ac:spMkLst>
        </pc:spChg>
        <pc:spChg chg="mod">
          <ac:chgData name="Nane Kratzke" userId="971be13ff4ee5ef6" providerId="LiveId" clId="{DD20FE7B-B758-854C-8A58-B6F418A73E13}" dt="2020-09-29T16:43:35.004" v="11419" actId="207"/>
          <ac:spMkLst>
            <pc:docMk/>
            <pc:sldMk cId="126910551" sldId="509"/>
            <ac:spMk id="7" creationId="{F2CD8FDF-3F28-FD4D-80C1-E66B2A96EC53}"/>
          </ac:spMkLst>
        </pc:spChg>
        <pc:spChg chg="add mod">
          <ac:chgData name="Nane Kratzke" userId="971be13ff4ee5ef6" providerId="LiveId" clId="{DD20FE7B-B758-854C-8A58-B6F418A73E13}" dt="2020-09-29T16:43:38.356" v="11420" actId="207"/>
          <ac:spMkLst>
            <pc:docMk/>
            <pc:sldMk cId="126910551" sldId="509"/>
            <ac:spMk id="8" creationId="{285752F8-5FAF-F74C-A961-FB526C842260}"/>
          </ac:spMkLst>
        </pc:spChg>
        <pc:spChg chg="add mod">
          <ac:chgData name="Nane Kratzke" userId="971be13ff4ee5ef6" providerId="LiveId" clId="{DD20FE7B-B758-854C-8A58-B6F418A73E13}" dt="2020-09-29T16:43:41.997" v="11421" actId="207"/>
          <ac:spMkLst>
            <pc:docMk/>
            <pc:sldMk cId="126910551" sldId="509"/>
            <ac:spMk id="9" creationId="{4B3E340D-E58A-0444-B473-AA5245701B93}"/>
          </ac:spMkLst>
        </pc:spChg>
      </pc:sldChg>
      <pc:sldChg chg="add del">
        <pc:chgData name="Nane Kratzke" userId="971be13ff4ee5ef6" providerId="LiveId" clId="{DD20FE7B-B758-854C-8A58-B6F418A73E13}" dt="2020-09-29T16:31:33.494" v="11139" actId="2696"/>
        <pc:sldMkLst>
          <pc:docMk/>
          <pc:sldMk cId="1795451023" sldId="509"/>
        </pc:sldMkLst>
      </pc:sldChg>
      <pc:sldChg chg="modSp add mod">
        <pc:chgData name="Nane Kratzke" userId="971be13ff4ee5ef6" providerId="LiveId" clId="{DD20FE7B-B758-854C-8A58-B6F418A73E13}" dt="2020-10-09T11:40:02.168" v="11714" actId="20577"/>
        <pc:sldMkLst>
          <pc:docMk/>
          <pc:sldMk cId="1293430604" sldId="510"/>
        </pc:sldMkLst>
        <pc:spChg chg="mod">
          <ac:chgData name="Nane Kratzke" userId="971be13ff4ee5ef6" providerId="LiveId" clId="{DD20FE7B-B758-854C-8A58-B6F418A73E13}" dt="2020-10-09T11:40:02.168" v="11714" actId="20577"/>
          <ac:spMkLst>
            <pc:docMk/>
            <pc:sldMk cId="1293430604" sldId="510"/>
            <ac:spMk id="3" creationId="{4D502CBE-EC2E-A94C-BE77-12EBBCA899C3}"/>
          </ac:spMkLst>
        </pc:spChg>
      </pc:sldChg>
    </pc:docChg>
  </pc:docChgLst>
  <pc:docChgLst>
    <pc:chgData name="Nane Kratzke" userId="971be13ff4ee5ef6" providerId="LiveId" clId="{F771154E-FD66-A14D-A433-CDE216477CE4}"/>
    <pc:docChg chg="modSld">
      <pc:chgData name="Nane Kratzke" userId="971be13ff4ee5ef6" providerId="LiveId" clId="{F771154E-FD66-A14D-A433-CDE216477CE4}" dt="2022-12-03T11:10:25.630" v="9" actId="14100"/>
      <pc:docMkLst>
        <pc:docMk/>
      </pc:docMkLst>
      <pc:sldChg chg="modSp mod">
        <pc:chgData name="Nane Kratzke" userId="971be13ff4ee5ef6" providerId="LiveId" clId="{F771154E-FD66-A14D-A433-CDE216477CE4}" dt="2022-12-03T11:10:25.630" v="9" actId="14100"/>
        <pc:sldMkLst>
          <pc:docMk/>
          <pc:sldMk cId="1293430604" sldId="510"/>
        </pc:sldMkLst>
        <pc:spChg chg="mod">
          <ac:chgData name="Nane Kratzke" userId="971be13ff4ee5ef6" providerId="LiveId" clId="{F771154E-FD66-A14D-A433-CDE216477CE4}" dt="2022-12-03T11:10:25.630" v="9" actId="14100"/>
          <ac:spMkLst>
            <pc:docMk/>
            <pc:sldMk cId="1293430604" sldId="510"/>
            <ac:spMk id="2" creationId="{4A0205DE-083B-2543-A49A-E6E6552164F2}"/>
          </ac:spMkLst>
        </pc:spChg>
      </pc:sldChg>
    </pc:docChg>
  </pc:docChgLst>
  <pc:docChgLst>
    <pc:chgData name="Nane Kratzke" userId="971be13ff4ee5ef6" providerId="LiveId" clId="{6807EEF3-A2B5-604D-BA7A-EF974636EE95}"/>
    <pc:docChg chg="undo custSel addSld delSld modSld sldOrd">
      <pc:chgData name="Nane Kratzke" userId="971be13ff4ee5ef6" providerId="LiveId" clId="{6807EEF3-A2B5-604D-BA7A-EF974636EE95}" dt="2023-03-01T13:41:01.214" v="995" actId="2696"/>
      <pc:docMkLst>
        <pc:docMk/>
      </pc:docMkLst>
      <pc:sldChg chg="delSp mod">
        <pc:chgData name="Nane Kratzke" userId="971be13ff4ee5ef6" providerId="LiveId" clId="{6807EEF3-A2B5-604D-BA7A-EF974636EE95}" dt="2023-03-01T12:56:54.632" v="139" actId="478"/>
        <pc:sldMkLst>
          <pc:docMk/>
          <pc:sldMk cId="424745175" sldId="327"/>
        </pc:sldMkLst>
        <pc:spChg chg="del">
          <ac:chgData name="Nane Kratzke" userId="971be13ff4ee5ef6" providerId="LiveId" clId="{6807EEF3-A2B5-604D-BA7A-EF974636EE95}" dt="2023-03-01T12:56:49.417" v="137" actId="478"/>
          <ac:spMkLst>
            <pc:docMk/>
            <pc:sldMk cId="424745175" sldId="327"/>
            <ac:spMk id="12" creationId="{C7250B19-89CD-744F-8BA4-DA43708E946F}"/>
          </ac:spMkLst>
        </pc:spChg>
        <pc:spChg chg="del">
          <ac:chgData name="Nane Kratzke" userId="971be13ff4ee5ef6" providerId="LiveId" clId="{6807EEF3-A2B5-604D-BA7A-EF974636EE95}" dt="2023-03-01T12:56:45.409" v="136" actId="478"/>
          <ac:spMkLst>
            <pc:docMk/>
            <pc:sldMk cId="424745175" sldId="327"/>
            <ac:spMk id="32" creationId="{67A6C8CA-E55B-3641-BC8B-F2E736F4EF01}"/>
          </ac:spMkLst>
        </pc:spChg>
        <pc:spChg chg="del">
          <ac:chgData name="Nane Kratzke" userId="971be13ff4ee5ef6" providerId="LiveId" clId="{6807EEF3-A2B5-604D-BA7A-EF974636EE95}" dt="2023-03-01T12:56:41.712" v="134" actId="478"/>
          <ac:spMkLst>
            <pc:docMk/>
            <pc:sldMk cId="424745175" sldId="327"/>
            <ac:spMk id="33" creationId="{55075568-D0CB-574C-83B0-B24028DDCF75}"/>
          </ac:spMkLst>
        </pc:spChg>
        <pc:inkChg chg="del">
          <ac:chgData name="Nane Kratzke" userId="971be13ff4ee5ef6" providerId="LiveId" clId="{6807EEF3-A2B5-604D-BA7A-EF974636EE95}" dt="2023-03-01T12:56:43.224" v="135" actId="478"/>
          <ac:inkMkLst>
            <pc:docMk/>
            <pc:sldMk cId="424745175" sldId="327"/>
            <ac:inkMk id="29" creationId="{B35788FA-6700-3448-8083-81E3AC601172}"/>
          </ac:inkMkLst>
        </pc:inkChg>
        <pc:inkChg chg="del">
          <ac:chgData name="Nane Kratzke" userId="971be13ff4ee5ef6" providerId="LiveId" clId="{6807EEF3-A2B5-604D-BA7A-EF974636EE95}" dt="2023-03-01T12:56:53.253" v="138" actId="478"/>
          <ac:inkMkLst>
            <pc:docMk/>
            <pc:sldMk cId="424745175" sldId="327"/>
            <ac:inkMk id="30" creationId="{41522DEE-56B6-A645-B9BD-14C3BD09BBD9}"/>
          </ac:inkMkLst>
        </pc:inkChg>
        <pc:inkChg chg="del">
          <ac:chgData name="Nane Kratzke" userId="971be13ff4ee5ef6" providerId="LiveId" clId="{6807EEF3-A2B5-604D-BA7A-EF974636EE95}" dt="2023-03-01T12:56:39.127" v="133" actId="478"/>
          <ac:inkMkLst>
            <pc:docMk/>
            <pc:sldMk cId="424745175" sldId="327"/>
            <ac:inkMk id="38" creationId="{C8D17B34-AB28-EF44-A6E5-BD4F71A11A17}"/>
          </ac:inkMkLst>
        </pc:inkChg>
        <pc:inkChg chg="del">
          <ac:chgData name="Nane Kratzke" userId="971be13ff4ee5ef6" providerId="LiveId" clId="{6807EEF3-A2B5-604D-BA7A-EF974636EE95}" dt="2023-03-01T12:56:54.632" v="139" actId="478"/>
          <ac:inkMkLst>
            <pc:docMk/>
            <pc:sldMk cId="424745175" sldId="327"/>
            <ac:inkMk id="39" creationId="{D59C29EB-1659-114B-BC6A-E26660438A5F}"/>
          </ac:inkMkLst>
        </pc:inkChg>
      </pc:sldChg>
      <pc:sldChg chg="del">
        <pc:chgData name="Nane Kratzke" userId="971be13ff4ee5ef6" providerId="LiveId" clId="{6807EEF3-A2B5-604D-BA7A-EF974636EE95}" dt="2023-03-01T12:43:06.239" v="79" actId="2696"/>
        <pc:sldMkLst>
          <pc:docMk/>
          <pc:sldMk cId="2142144293" sldId="416"/>
        </pc:sldMkLst>
      </pc:sldChg>
      <pc:sldChg chg="add">
        <pc:chgData name="Nane Kratzke" userId="971be13ff4ee5ef6" providerId="LiveId" clId="{6807EEF3-A2B5-604D-BA7A-EF974636EE95}" dt="2023-03-01T12:45:20.997" v="104"/>
        <pc:sldMkLst>
          <pc:docMk/>
          <pc:sldMk cId="3159047293" sldId="478"/>
        </pc:sldMkLst>
      </pc:sldChg>
      <pc:sldChg chg="del">
        <pc:chgData name="Nane Kratzke" userId="971be13ff4ee5ef6" providerId="LiveId" clId="{6807EEF3-A2B5-604D-BA7A-EF974636EE95}" dt="2023-03-01T12:45:08.989" v="103" actId="2696"/>
        <pc:sldMkLst>
          <pc:docMk/>
          <pc:sldMk cId="3670201584" sldId="478"/>
        </pc:sldMkLst>
      </pc:sldChg>
      <pc:sldChg chg="delSp del">
        <pc:chgData name="Nane Kratzke" userId="971be13ff4ee5ef6" providerId="LiveId" clId="{6807EEF3-A2B5-604D-BA7A-EF974636EE95}" dt="2023-03-01T12:42:36.358" v="78" actId="2696"/>
        <pc:sldMkLst>
          <pc:docMk/>
          <pc:sldMk cId="1293430604" sldId="510"/>
        </pc:sldMkLst>
        <pc:picChg chg="del">
          <ac:chgData name="Nane Kratzke" userId="971be13ff4ee5ef6" providerId="LiveId" clId="{6807EEF3-A2B5-604D-BA7A-EF974636EE95}" dt="2023-02-21T12:32:17.774" v="0" actId="478"/>
          <ac:picMkLst>
            <pc:docMk/>
            <pc:sldMk cId="1293430604" sldId="510"/>
            <ac:picMk id="5" creationId="{C23649B0-8EDD-7EEF-0255-122A8A19D537}"/>
          </ac:picMkLst>
        </pc:picChg>
      </pc:sldChg>
      <pc:sldChg chg="modSp mod ord">
        <pc:chgData name="Nane Kratzke" userId="971be13ff4ee5ef6" providerId="LiveId" clId="{6807EEF3-A2B5-604D-BA7A-EF974636EE95}" dt="2023-03-01T12:48:22.342" v="111" actId="207"/>
        <pc:sldMkLst>
          <pc:docMk/>
          <pc:sldMk cId="334817653" sldId="511"/>
        </pc:sldMkLst>
        <pc:spChg chg="mod">
          <ac:chgData name="Nane Kratzke" userId="971be13ff4ee5ef6" providerId="LiveId" clId="{6807EEF3-A2B5-604D-BA7A-EF974636EE95}" dt="2023-03-01T12:48:22.342" v="111" actId="207"/>
          <ac:spMkLst>
            <pc:docMk/>
            <pc:sldMk cId="334817653" sldId="511"/>
            <ac:spMk id="4" creationId="{7744107F-B706-604F-BAAE-87D504707D7C}"/>
          </ac:spMkLst>
        </pc:spChg>
      </pc:sldChg>
      <pc:sldChg chg="del">
        <pc:chgData name="Nane Kratzke" userId="971be13ff4ee5ef6" providerId="LiveId" clId="{6807EEF3-A2B5-604D-BA7A-EF974636EE95}" dt="2023-03-01T12:45:08.989" v="103" actId="2696"/>
        <pc:sldMkLst>
          <pc:docMk/>
          <pc:sldMk cId="1982140674" sldId="535"/>
        </pc:sldMkLst>
      </pc:sldChg>
      <pc:sldChg chg="modSp add mod ord">
        <pc:chgData name="Nane Kratzke" userId="971be13ff4ee5ef6" providerId="LiveId" clId="{6807EEF3-A2B5-604D-BA7A-EF974636EE95}" dt="2023-03-01T13:23:24.775" v="585" actId="20577"/>
        <pc:sldMkLst>
          <pc:docMk/>
          <pc:sldMk cId="3928258855" sldId="535"/>
        </pc:sldMkLst>
        <pc:spChg chg="mod">
          <ac:chgData name="Nane Kratzke" userId="971be13ff4ee5ef6" providerId="LiveId" clId="{6807EEF3-A2B5-604D-BA7A-EF974636EE95}" dt="2023-03-01T13:23:24.775" v="585" actId="20577"/>
          <ac:spMkLst>
            <pc:docMk/>
            <pc:sldMk cId="3928258855" sldId="535"/>
            <ac:spMk id="5" creationId="{390BCE38-799B-974E-979A-CF5937FFF8F6}"/>
          </ac:spMkLst>
        </pc:spChg>
        <pc:picChg chg="mod">
          <ac:chgData name="Nane Kratzke" userId="971be13ff4ee5ef6" providerId="LiveId" clId="{6807EEF3-A2B5-604D-BA7A-EF974636EE95}" dt="2023-03-01T13:22:09.204" v="545" actId="1076"/>
          <ac:picMkLst>
            <pc:docMk/>
            <pc:sldMk cId="3928258855" sldId="535"/>
            <ac:picMk id="6" creationId="{925313AF-90DC-BC49-A9E7-657C8D8E1303}"/>
          </ac:picMkLst>
        </pc:picChg>
        <pc:picChg chg="mod">
          <ac:chgData name="Nane Kratzke" userId="971be13ff4ee5ef6" providerId="LiveId" clId="{6807EEF3-A2B5-604D-BA7A-EF974636EE95}" dt="2023-03-01T13:22:22.003" v="548" actId="1076"/>
          <ac:picMkLst>
            <pc:docMk/>
            <pc:sldMk cId="3928258855" sldId="535"/>
            <ac:picMk id="7" creationId="{EBA90E91-E609-BA48-B34C-DA5C866379F8}"/>
          </ac:picMkLst>
        </pc:picChg>
        <pc:picChg chg="mod">
          <ac:chgData name="Nane Kratzke" userId="971be13ff4ee5ef6" providerId="LiveId" clId="{6807EEF3-A2B5-604D-BA7A-EF974636EE95}" dt="2023-03-01T13:22:32.459" v="549" actId="1076"/>
          <ac:picMkLst>
            <pc:docMk/>
            <pc:sldMk cId="3928258855" sldId="535"/>
            <ac:picMk id="8" creationId="{E40AEA4F-FB1E-0045-B9F7-ACBFD1BDF579}"/>
          </ac:picMkLst>
        </pc:picChg>
      </pc:sldChg>
      <pc:sldChg chg="del">
        <pc:chgData name="Nane Kratzke" userId="971be13ff4ee5ef6" providerId="LiveId" clId="{6807EEF3-A2B5-604D-BA7A-EF974636EE95}" dt="2023-03-01T12:45:08.989" v="103" actId="2696"/>
        <pc:sldMkLst>
          <pc:docMk/>
          <pc:sldMk cId="329572051" sldId="536"/>
        </pc:sldMkLst>
      </pc:sldChg>
      <pc:sldChg chg="add">
        <pc:chgData name="Nane Kratzke" userId="971be13ff4ee5ef6" providerId="LiveId" clId="{6807EEF3-A2B5-604D-BA7A-EF974636EE95}" dt="2023-03-01T12:45:20.997" v="104"/>
        <pc:sldMkLst>
          <pc:docMk/>
          <pc:sldMk cId="920747876" sldId="536"/>
        </pc:sldMkLst>
      </pc:sldChg>
      <pc:sldChg chg="del">
        <pc:chgData name="Nane Kratzke" userId="971be13ff4ee5ef6" providerId="LiveId" clId="{6807EEF3-A2B5-604D-BA7A-EF974636EE95}" dt="2023-03-01T12:45:08.989" v="103" actId="2696"/>
        <pc:sldMkLst>
          <pc:docMk/>
          <pc:sldMk cId="2146926778" sldId="537"/>
        </pc:sldMkLst>
      </pc:sldChg>
      <pc:sldChg chg="add">
        <pc:chgData name="Nane Kratzke" userId="971be13ff4ee5ef6" providerId="LiveId" clId="{6807EEF3-A2B5-604D-BA7A-EF974636EE95}" dt="2023-03-01T12:45:20.997" v="104"/>
        <pc:sldMkLst>
          <pc:docMk/>
          <pc:sldMk cId="2442916626" sldId="537"/>
        </pc:sldMkLst>
      </pc:sldChg>
      <pc:sldChg chg="del">
        <pc:chgData name="Nane Kratzke" userId="971be13ff4ee5ef6" providerId="LiveId" clId="{6807EEF3-A2B5-604D-BA7A-EF974636EE95}" dt="2023-03-01T12:45:08.989" v="103" actId="2696"/>
        <pc:sldMkLst>
          <pc:docMk/>
          <pc:sldMk cId="999606908" sldId="540"/>
        </pc:sldMkLst>
      </pc:sldChg>
      <pc:sldChg chg="add">
        <pc:chgData name="Nane Kratzke" userId="971be13ff4ee5ef6" providerId="LiveId" clId="{6807EEF3-A2B5-604D-BA7A-EF974636EE95}" dt="2023-03-01T12:45:20.997" v="104"/>
        <pc:sldMkLst>
          <pc:docMk/>
          <pc:sldMk cId="1592505159" sldId="540"/>
        </pc:sldMkLst>
      </pc:sldChg>
      <pc:sldChg chg="del">
        <pc:chgData name="Nane Kratzke" userId="971be13ff4ee5ef6" providerId="LiveId" clId="{6807EEF3-A2B5-604D-BA7A-EF974636EE95}" dt="2023-03-01T12:45:08.989" v="103" actId="2696"/>
        <pc:sldMkLst>
          <pc:docMk/>
          <pc:sldMk cId="172149532" sldId="541"/>
        </pc:sldMkLst>
      </pc:sldChg>
      <pc:sldChg chg="add">
        <pc:chgData name="Nane Kratzke" userId="971be13ff4ee5ef6" providerId="LiveId" clId="{6807EEF3-A2B5-604D-BA7A-EF974636EE95}" dt="2023-03-01T12:45:20.997" v="104"/>
        <pc:sldMkLst>
          <pc:docMk/>
          <pc:sldMk cId="2726261056" sldId="541"/>
        </pc:sldMkLst>
      </pc:sldChg>
      <pc:sldChg chg="add">
        <pc:chgData name="Nane Kratzke" userId="971be13ff4ee5ef6" providerId="LiveId" clId="{6807EEF3-A2B5-604D-BA7A-EF974636EE95}" dt="2023-03-01T12:45:20.997" v="104"/>
        <pc:sldMkLst>
          <pc:docMk/>
          <pc:sldMk cId="2299355805" sldId="543"/>
        </pc:sldMkLst>
      </pc:sldChg>
      <pc:sldChg chg="del">
        <pc:chgData name="Nane Kratzke" userId="971be13ff4ee5ef6" providerId="LiveId" clId="{6807EEF3-A2B5-604D-BA7A-EF974636EE95}" dt="2023-03-01T12:45:08.989" v="103" actId="2696"/>
        <pc:sldMkLst>
          <pc:docMk/>
          <pc:sldMk cId="3005497410" sldId="543"/>
        </pc:sldMkLst>
      </pc:sldChg>
      <pc:sldChg chg="del">
        <pc:chgData name="Nane Kratzke" userId="971be13ff4ee5ef6" providerId="LiveId" clId="{6807EEF3-A2B5-604D-BA7A-EF974636EE95}" dt="2023-03-01T12:45:08.989" v="103" actId="2696"/>
        <pc:sldMkLst>
          <pc:docMk/>
          <pc:sldMk cId="2675016215" sldId="544"/>
        </pc:sldMkLst>
      </pc:sldChg>
      <pc:sldChg chg="add">
        <pc:chgData name="Nane Kratzke" userId="971be13ff4ee5ef6" providerId="LiveId" clId="{6807EEF3-A2B5-604D-BA7A-EF974636EE95}" dt="2023-03-01T12:45:20.997" v="104"/>
        <pc:sldMkLst>
          <pc:docMk/>
          <pc:sldMk cId="4144885603" sldId="544"/>
        </pc:sldMkLst>
      </pc:sldChg>
      <pc:sldChg chg="del">
        <pc:chgData name="Nane Kratzke" userId="971be13ff4ee5ef6" providerId="LiveId" clId="{6807EEF3-A2B5-604D-BA7A-EF974636EE95}" dt="2023-03-01T12:45:08.989" v="103" actId="2696"/>
        <pc:sldMkLst>
          <pc:docMk/>
          <pc:sldMk cId="188246907" sldId="545"/>
        </pc:sldMkLst>
      </pc:sldChg>
      <pc:sldChg chg="add">
        <pc:chgData name="Nane Kratzke" userId="971be13ff4ee5ef6" providerId="LiveId" clId="{6807EEF3-A2B5-604D-BA7A-EF974636EE95}" dt="2023-03-01T12:45:20.997" v="104"/>
        <pc:sldMkLst>
          <pc:docMk/>
          <pc:sldMk cId="3296102058" sldId="545"/>
        </pc:sldMkLst>
      </pc:sldChg>
      <pc:sldChg chg="del">
        <pc:chgData name="Nane Kratzke" userId="971be13ff4ee5ef6" providerId="LiveId" clId="{6807EEF3-A2B5-604D-BA7A-EF974636EE95}" dt="2023-03-01T12:45:08.989" v="103" actId="2696"/>
        <pc:sldMkLst>
          <pc:docMk/>
          <pc:sldMk cId="11344718" sldId="546"/>
        </pc:sldMkLst>
      </pc:sldChg>
      <pc:sldChg chg="add">
        <pc:chgData name="Nane Kratzke" userId="971be13ff4ee5ef6" providerId="LiveId" clId="{6807EEF3-A2B5-604D-BA7A-EF974636EE95}" dt="2023-03-01T12:45:20.997" v="104"/>
        <pc:sldMkLst>
          <pc:docMk/>
          <pc:sldMk cId="1806630118" sldId="546"/>
        </pc:sldMkLst>
      </pc:sldChg>
      <pc:sldChg chg="del">
        <pc:chgData name="Nane Kratzke" userId="971be13ff4ee5ef6" providerId="LiveId" clId="{6807EEF3-A2B5-604D-BA7A-EF974636EE95}" dt="2023-03-01T12:45:08.989" v="103" actId="2696"/>
        <pc:sldMkLst>
          <pc:docMk/>
          <pc:sldMk cId="2566839379" sldId="548"/>
        </pc:sldMkLst>
      </pc:sldChg>
      <pc:sldChg chg="add del">
        <pc:chgData name="Nane Kratzke" userId="971be13ff4ee5ef6" providerId="LiveId" clId="{6807EEF3-A2B5-604D-BA7A-EF974636EE95}" dt="2023-03-01T13:35:35.146" v="966" actId="2696"/>
        <pc:sldMkLst>
          <pc:docMk/>
          <pc:sldMk cId="2573095869" sldId="548"/>
        </pc:sldMkLst>
      </pc:sldChg>
      <pc:sldChg chg="del">
        <pc:chgData name="Nane Kratzke" userId="971be13ff4ee5ef6" providerId="LiveId" clId="{6807EEF3-A2B5-604D-BA7A-EF974636EE95}" dt="2023-03-01T12:45:08.989" v="103" actId="2696"/>
        <pc:sldMkLst>
          <pc:docMk/>
          <pc:sldMk cId="758386257" sldId="549"/>
        </pc:sldMkLst>
      </pc:sldChg>
      <pc:sldChg chg="modSp add mod">
        <pc:chgData name="Nane Kratzke" userId="971be13ff4ee5ef6" providerId="LiveId" clId="{6807EEF3-A2B5-604D-BA7A-EF974636EE95}" dt="2023-03-01T13:35:45.292" v="967" actId="20577"/>
        <pc:sldMkLst>
          <pc:docMk/>
          <pc:sldMk cId="1297762157" sldId="549"/>
        </pc:sldMkLst>
        <pc:spChg chg="mod">
          <ac:chgData name="Nane Kratzke" userId="971be13ff4ee5ef6" providerId="LiveId" clId="{6807EEF3-A2B5-604D-BA7A-EF974636EE95}" dt="2023-03-01T13:35:45.292" v="967" actId="20577"/>
          <ac:spMkLst>
            <pc:docMk/>
            <pc:sldMk cId="1297762157" sldId="549"/>
            <ac:spMk id="5" creationId="{5082D9F1-3861-9B4D-8C8C-4A277EAA3ABB}"/>
          </ac:spMkLst>
        </pc:spChg>
      </pc:sldChg>
      <pc:sldChg chg="addSp delSp modSp add mod ord">
        <pc:chgData name="Nane Kratzke" userId="971be13ff4ee5ef6" providerId="LiveId" clId="{6807EEF3-A2B5-604D-BA7A-EF974636EE95}" dt="2023-03-01T13:35:24.419" v="965" actId="207"/>
        <pc:sldMkLst>
          <pc:docMk/>
          <pc:sldMk cId="962430790" sldId="550"/>
        </pc:sldMkLst>
        <pc:spChg chg="mod">
          <ac:chgData name="Nane Kratzke" userId="971be13ff4ee5ef6" providerId="LiveId" clId="{6807EEF3-A2B5-604D-BA7A-EF974636EE95}" dt="2023-03-01T13:28:00.584" v="757" actId="20577"/>
          <ac:spMkLst>
            <pc:docMk/>
            <pc:sldMk cId="962430790" sldId="550"/>
            <ac:spMk id="3" creationId="{2BE49923-1A42-ED4F-B5B7-DA5E3373A8B3}"/>
          </ac:spMkLst>
        </pc:spChg>
        <pc:spChg chg="mod">
          <ac:chgData name="Nane Kratzke" userId="971be13ff4ee5ef6" providerId="LiveId" clId="{6807EEF3-A2B5-604D-BA7A-EF974636EE95}" dt="2023-03-01T13:35:24.419" v="965" actId="207"/>
          <ac:spMkLst>
            <pc:docMk/>
            <pc:sldMk cId="962430790" sldId="550"/>
            <ac:spMk id="5" creationId="{5082D9F1-3861-9B4D-8C8C-4A277EAA3ABB}"/>
          </ac:spMkLst>
        </pc:spChg>
        <pc:spChg chg="del">
          <ac:chgData name="Nane Kratzke" userId="971be13ff4ee5ef6" providerId="LiveId" clId="{6807EEF3-A2B5-604D-BA7A-EF974636EE95}" dt="2023-03-01T13:28:09.440" v="758" actId="478"/>
          <ac:spMkLst>
            <pc:docMk/>
            <pc:sldMk cId="962430790" sldId="550"/>
            <ac:spMk id="7" creationId="{5BB91B8D-5FD6-2F4A-A197-A8C04F3D66C0}"/>
          </ac:spMkLst>
        </pc:spChg>
        <pc:picChg chg="add mod">
          <ac:chgData name="Nane Kratzke" userId="971be13ff4ee5ef6" providerId="LiveId" clId="{6807EEF3-A2B5-604D-BA7A-EF974636EE95}" dt="2023-03-01T13:34:41.539" v="954" actId="1076"/>
          <ac:picMkLst>
            <pc:docMk/>
            <pc:sldMk cId="962430790" sldId="550"/>
            <ac:picMk id="6" creationId="{6F44E1F8-B86D-242D-EFF2-E05A6911AF47}"/>
          </ac:picMkLst>
        </pc:picChg>
        <pc:picChg chg="del">
          <ac:chgData name="Nane Kratzke" userId="971be13ff4ee5ef6" providerId="LiveId" clId="{6807EEF3-A2B5-604D-BA7A-EF974636EE95}" dt="2023-03-01T13:17:39.152" v="518" actId="478"/>
          <ac:picMkLst>
            <pc:docMk/>
            <pc:sldMk cId="962430790" sldId="550"/>
            <ac:picMk id="2050" creationId="{584490E1-676A-ED4B-8B21-76638AC6AF6C}"/>
          </ac:picMkLst>
        </pc:picChg>
      </pc:sldChg>
      <pc:sldChg chg="del">
        <pc:chgData name="Nane Kratzke" userId="971be13ff4ee5ef6" providerId="LiveId" clId="{6807EEF3-A2B5-604D-BA7A-EF974636EE95}" dt="2023-03-01T12:45:08.989" v="103" actId="2696"/>
        <pc:sldMkLst>
          <pc:docMk/>
          <pc:sldMk cId="2677618009" sldId="550"/>
        </pc:sldMkLst>
      </pc:sldChg>
      <pc:sldChg chg="add">
        <pc:chgData name="Nane Kratzke" userId="971be13ff4ee5ef6" providerId="LiveId" clId="{6807EEF3-A2B5-604D-BA7A-EF974636EE95}" dt="2023-03-01T12:45:20.997" v="104"/>
        <pc:sldMkLst>
          <pc:docMk/>
          <pc:sldMk cId="656469314" sldId="551"/>
        </pc:sldMkLst>
      </pc:sldChg>
      <pc:sldChg chg="del">
        <pc:chgData name="Nane Kratzke" userId="971be13ff4ee5ef6" providerId="LiveId" clId="{6807EEF3-A2B5-604D-BA7A-EF974636EE95}" dt="2023-03-01T12:45:08.989" v="103" actId="2696"/>
        <pc:sldMkLst>
          <pc:docMk/>
          <pc:sldMk cId="1035953363" sldId="551"/>
        </pc:sldMkLst>
      </pc:sldChg>
      <pc:sldChg chg="del">
        <pc:chgData name="Nane Kratzke" userId="971be13ff4ee5ef6" providerId="LiveId" clId="{6807EEF3-A2B5-604D-BA7A-EF974636EE95}" dt="2023-03-01T12:45:08.989" v="103" actId="2696"/>
        <pc:sldMkLst>
          <pc:docMk/>
          <pc:sldMk cId="1648660212" sldId="552"/>
        </pc:sldMkLst>
      </pc:sldChg>
      <pc:sldChg chg="addSp delSp modSp add">
        <pc:chgData name="Nane Kratzke" userId="971be13ff4ee5ef6" providerId="LiveId" clId="{6807EEF3-A2B5-604D-BA7A-EF974636EE95}" dt="2023-03-01T13:37:19.538" v="975" actId="478"/>
        <pc:sldMkLst>
          <pc:docMk/>
          <pc:sldMk cId="2095339116" sldId="552"/>
        </pc:sldMkLst>
        <pc:spChg chg="add mod">
          <ac:chgData name="Nane Kratzke" userId="971be13ff4ee5ef6" providerId="LiveId" clId="{6807EEF3-A2B5-604D-BA7A-EF974636EE95}" dt="2023-03-01T13:36:59.089" v="969" actId="1076"/>
          <ac:spMkLst>
            <pc:docMk/>
            <pc:sldMk cId="2095339116" sldId="552"/>
            <ac:spMk id="5" creationId="{A93C49C2-8090-C65C-F50F-C1FA7302E29A}"/>
          </ac:spMkLst>
        </pc:spChg>
        <pc:picChg chg="add mod">
          <ac:chgData name="Nane Kratzke" userId="971be13ff4ee5ef6" providerId="LiveId" clId="{6807EEF3-A2B5-604D-BA7A-EF974636EE95}" dt="2023-03-01T13:36:59.089" v="969" actId="1076"/>
          <ac:picMkLst>
            <pc:docMk/>
            <pc:sldMk cId="2095339116" sldId="552"/>
            <ac:picMk id="6" creationId="{B9F2E146-7842-BB2F-BB53-62DC6BBFC8BB}"/>
          </ac:picMkLst>
        </pc:picChg>
        <pc:picChg chg="del mod">
          <ac:chgData name="Nane Kratzke" userId="971be13ff4ee5ef6" providerId="LiveId" clId="{6807EEF3-A2B5-604D-BA7A-EF974636EE95}" dt="2023-03-01T13:37:19.538" v="975" actId="478"/>
          <ac:picMkLst>
            <pc:docMk/>
            <pc:sldMk cId="2095339116" sldId="552"/>
            <ac:picMk id="18" creationId="{2F05693B-1775-7E4D-B6AC-C37FCA1913FE}"/>
          </ac:picMkLst>
        </pc:picChg>
      </pc:sldChg>
      <pc:sldChg chg="del">
        <pc:chgData name="Nane Kratzke" userId="971be13ff4ee5ef6" providerId="LiveId" clId="{6807EEF3-A2B5-604D-BA7A-EF974636EE95}" dt="2023-03-01T12:45:08.989" v="103" actId="2696"/>
        <pc:sldMkLst>
          <pc:docMk/>
          <pc:sldMk cId="3796442489" sldId="553"/>
        </pc:sldMkLst>
      </pc:sldChg>
      <pc:sldChg chg="add del">
        <pc:chgData name="Nane Kratzke" userId="971be13ff4ee5ef6" providerId="LiveId" clId="{6807EEF3-A2B5-604D-BA7A-EF974636EE95}" dt="2023-03-01T13:41:01.214" v="995" actId="2696"/>
        <pc:sldMkLst>
          <pc:docMk/>
          <pc:sldMk cId="4288108496" sldId="553"/>
        </pc:sldMkLst>
      </pc:sldChg>
      <pc:sldChg chg="addSp delSp modSp add mod">
        <pc:chgData name="Nane Kratzke" userId="971be13ff4ee5ef6" providerId="LiveId" clId="{6807EEF3-A2B5-604D-BA7A-EF974636EE95}" dt="2023-03-01T13:38:21.848" v="981" actId="1076"/>
        <pc:sldMkLst>
          <pc:docMk/>
          <pc:sldMk cId="1960172661" sldId="554"/>
        </pc:sldMkLst>
        <pc:spChg chg="mod">
          <ac:chgData name="Nane Kratzke" userId="971be13ff4ee5ef6" providerId="LiveId" clId="{6807EEF3-A2B5-604D-BA7A-EF974636EE95}" dt="2023-03-01T13:38:21.848" v="981" actId="1076"/>
          <ac:spMkLst>
            <pc:docMk/>
            <pc:sldMk cId="1960172661" sldId="554"/>
            <ac:spMk id="6" creationId="{8D4BE3A8-227C-0B49-AE5A-792963F43E2E}"/>
          </ac:spMkLst>
        </pc:spChg>
        <pc:spChg chg="add mod">
          <ac:chgData name="Nane Kratzke" userId="971be13ff4ee5ef6" providerId="LiveId" clId="{6807EEF3-A2B5-604D-BA7A-EF974636EE95}" dt="2023-03-01T13:37:56.505" v="978" actId="1076"/>
          <ac:spMkLst>
            <pc:docMk/>
            <pc:sldMk cId="1960172661" sldId="554"/>
            <ac:spMk id="8" creationId="{C3C5991F-5D66-19EB-3762-94EC3532F424}"/>
          </ac:spMkLst>
        </pc:spChg>
        <pc:picChg chg="mod">
          <ac:chgData name="Nane Kratzke" userId="971be13ff4ee5ef6" providerId="LiveId" clId="{6807EEF3-A2B5-604D-BA7A-EF974636EE95}" dt="2023-03-01T13:38:04.033" v="980" actId="1076"/>
          <ac:picMkLst>
            <pc:docMk/>
            <pc:sldMk cId="1960172661" sldId="554"/>
            <ac:picMk id="5" creationId="{CA821DE3-AAD9-9C46-A7ED-1B7273E59B68}"/>
          </ac:picMkLst>
        </pc:picChg>
        <pc:picChg chg="del">
          <ac:chgData name="Nane Kratzke" userId="971be13ff4ee5ef6" providerId="LiveId" clId="{6807EEF3-A2B5-604D-BA7A-EF974636EE95}" dt="2023-03-01T13:37:46.658" v="976" actId="478"/>
          <ac:picMkLst>
            <pc:docMk/>
            <pc:sldMk cId="1960172661" sldId="554"/>
            <ac:picMk id="7" creationId="{7530C27C-0B02-6F40-AF65-A330F149BBAF}"/>
          </ac:picMkLst>
        </pc:picChg>
        <pc:picChg chg="add mod">
          <ac:chgData name="Nane Kratzke" userId="971be13ff4ee5ef6" providerId="LiveId" clId="{6807EEF3-A2B5-604D-BA7A-EF974636EE95}" dt="2023-03-01T13:37:56.505" v="978" actId="1076"/>
          <ac:picMkLst>
            <pc:docMk/>
            <pc:sldMk cId="1960172661" sldId="554"/>
            <ac:picMk id="9" creationId="{DE57B423-7C0B-25A7-4DD0-C307D31D81E8}"/>
          </ac:picMkLst>
        </pc:picChg>
      </pc:sldChg>
      <pc:sldChg chg="del">
        <pc:chgData name="Nane Kratzke" userId="971be13ff4ee5ef6" providerId="LiveId" clId="{6807EEF3-A2B5-604D-BA7A-EF974636EE95}" dt="2023-03-01T12:45:08.989" v="103" actId="2696"/>
        <pc:sldMkLst>
          <pc:docMk/>
          <pc:sldMk cId="3370840159" sldId="554"/>
        </pc:sldMkLst>
      </pc:sldChg>
      <pc:sldChg chg="del">
        <pc:chgData name="Nane Kratzke" userId="971be13ff4ee5ef6" providerId="LiveId" clId="{6807EEF3-A2B5-604D-BA7A-EF974636EE95}" dt="2023-03-01T12:45:08.989" v="103" actId="2696"/>
        <pc:sldMkLst>
          <pc:docMk/>
          <pc:sldMk cId="1629963987" sldId="555"/>
        </pc:sldMkLst>
      </pc:sldChg>
      <pc:sldChg chg="addSp delSp modSp add mod">
        <pc:chgData name="Nane Kratzke" userId="971be13ff4ee5ef6" providerId="LiveId" clId="{6807EEF3-A2B5-604D-BA7A-EF974636EE95}" dt="2023-03-01T13:40:41.799" v="994" actId="1076"/>
        <pc:sldMkLst>
          <pc:docMk/>
          <pc:sldMk cId="3265206661" sldId="555"/>
        </pc:sldMkLst>
        <pc:spChg chg="del">
          <ac:chgData name="Nane Kratzke" userId="971be13ff4ee5ef6" providerId="LiveId" clId="{6807EEF3-A2B5-604D-BA7A-EF974636EE95}" dt="2023-03-01T13:39:49.736" v="985" actId="478"/>
          <ac:spMkLst>
            <pc:docMk/>
            <pc:sldMk cId="3265206661" sldId="555"/>
            <ac:spMk id="5" creationId="{227D41D0-3944-FE43-AC2B-6E13492F5A5E}"/>
          </ac:spMkLst>
        </pc:spChg>
        <pc:spChg chg="add mod">
          <ac:chgData name="Nane Kratzke" userId="971be13ff4ee5ef6" providerId="LiveId" clId="{6807EEF3-A2B5-604D-BA7A-EF974636EE95}" dt="2023-03-01T13:40:24.463" v="990" actId="1076"/>
          <ac:spMkLst>
            <pc:docMk/>
            <pc:sldMk cId="3265206661" sldId="555"/>
            <ac:spMk id="7" creationId="{8A00AE3A-E1AF-61EE-BD91-12A537C7DC40}"/>
          </ac:spMkLst>
        </pc:spChg>
        <pc:spChg chg="add mod">
          <ac:chgData name="Nane Kratzke" userId="971be13ff4ee5ef6" providerId="LiveId" clId="{6807EEF3-A2B5-604D-BA7A-EF974636EE95}" dt="2023-03-01T13:40:29.143" v="991" actId="1076"/>
          <ac:spMkLst>
            <pc:docMk/>
            <pc:sldMk cId="3265206661" sldId="555"/>
            <ac:spMk id="10" creationId="{8C5E8E1A-6F4E-80D8-FCC5-DD9F118F80DA}"/>
          </ac:spMkLst>
        </pc:spChg>
        <pc:spChg chg="del">
          <ac:chgData name="Nane Kratzke" userId="971be13ff4ee5ef6" providerId="LiveId" clId="{6807EEF3-A2B5-604D-BA7A-EF974636EE95}" dt="2023-03-01T13:40:09.672" v="988" actId="478"/>
          <ac:spMkLst>
            <pc:docMk/>
            <pc:sldMk cId="3265206661" sldId="555"/>
            <ac:spMk id="19" creationId="{767847AC-FC78-0B4C-AF24-5ABAB99A04AC}"/>
          </ac:spMkLst>
        </pc:spChg>
        <pc:picChg chg="mod">
          <ac:chgData name="Nane Kratzke" userId="971be13ff4ee5ef6" providerId="LiveId" clId="{6807EEF3-A2B5-604D-BA7A-EF974636EE95}" dt="2023-03-01T13:40:41.799" v="994" actId="1076"/>
          <ac:picMkLst>
            <pc:docMk/>
            <pc:sldMk cId="3265206661" sldId="555"/>
            <ac:picMk id="6" creationId="{0F67892E-B84D-CE42-BFCA-ECFB35669C39}"/>
          </ac:picMkLst>
        </pc:picChg>
        <pc:picChg chg="del">
          <ac:chgData name="Nane Kratzke" userId="971be13ff4ee5ef6" providerId="LiveId" clId="{6807EEF3-A2B5-604D-BA7A-EF974636EE95}" dt="2023-03-01T13:39:45.177" v="983" actId="478"/>
          <ac:picMkLst>
            <pc:docMk/>
            <pc:sldMk cId="3265206661" sldId="555"/>
            <ac:picMk id="8" creationId="{02182809-E1D1-7D4F-B85C-2676BB04273D}"/>
          </ac:picMkLst>
        </pc:picChg>
        <pc:picChg chg="del">
          <ac:chgData name="Nane Kratzke" userId="971be13ff4ee5ef6" providerId="LiveId" clId="{6807EEF3-A2B5-604D-BA7A-EF974636EE95}" dt="2023-03-01T13:39:46.815" v="984" actId="478"/>
          <ac:picMkLst>
            <pc:docMk/>
            <pc:sldMk cId="3265206661" sldId="555"/>
            <ac:picMk id="9" creationId="{87BDC795-C298-264F-88FC-9EBD153E8830}"/>
          </ac:picMkLst>
        </pc:picChg>
        <pc:picChg chg="add mod">
          <ac:chgData name="Nane Kratzke" userId="971be13ff4ee5ef6" providerId="LiveId" clId="{6807EEF3-A2B5-604D-BA7A-EF974636EE95}" dt="2023-03-01T13:40:24.463" v="990" actId="1076"/>
          <ac:picMkLst>
            <pc:docMk/>
            <pc:sldMk cId="3265206661" sldId="555"/>
            <ac:picMk id="11" creationId="{BFD446C6-6FC0-F7BA-6419-6B1A5FA14931}"/>
          </ac:picMkLst>
        </pc:picChg>
        <pc:picChg chg="add mod">
          <ac:chgData name="Nane Kratzke" userId="971be13ff4ee5ef6" providerId="LiveId" clId="{6807EEF3-A2B5-604D-BA7A-EF974636EE95}" dt="2023-03-01T13:40:29.143" v="991" actId="1076"/>
          <ac:picMkLst>
            <pc:docMk/>
            <pc:sldMk cId="3265206661" sldId="555"/>
            <ac:picMk id="12" creationId="{5D4F3DB6-D2C5-6CE0-AF5B-F3C0C97A4D07}"/>
          </ac:picMkLst>
        </pc:picChg>
      </pc:sldChg>
      <pc:sldChg chg="modSp del mod">
        <pc:chgData name="Nane Kratzke" userId="971be13ff4ee5ef6" providerId="LiveId" clId="{6807EEF3-A2B5-604D-BA7A-EF974636EE95}" dt="2023-03-01T12:45:08.989" v="103" actId="2696"/>
        <pc:sldMkLst>
          <pc:docMk/>
          <pc:sldMk cId="1804433524" sldId="556"/>
        </pc:sldMkLst>
        <pc:spChg chg="mod">
          <ac:chgData name="Nane Kratzke" userId="971be13ff4ee5ef6" providerId="LiveId" clId="{6807EEF3-A2B5-604D-BA7A-EF974636EE95}" dt="2023-02-21T17:01:14.040" v="3" actId="207"/>
          <ac:spMkLst>
            <pc:docMk/>
            <pc:sldMk cId="1804433524" sldId="556"/>
            <ac:spMk id="5" creationId="{3EAF5E4E-CE76-E547-B37F-6609FE36B1FA}"/>
          </ac:spMkLst>
        </pc:spChg>
        <pc:spChg chg="mod">
          <ac:chgData name="Nane Kratzke" userId="971be13ff4ee5ef6" providerId="LiveId" clId="{6807EEF3-A2B5-604D-BA7A-EF974636EE95}" dt="2023-02-21T17:00:46.866" v="1" actId="12"/>
          <ac:spMkLst>
            <pc:docMk/>
            <pc:sldMk cId="1804433524" sldId="556"/>
            <ac:spMk id="7" creationId="{9FE97D31-B274-C542-AD05-91E7E71F418F}"/>
          </ac:spMkLst>
        </pc:spChg>
        <pc:spChg chg="mod">
          <ac:chgData name="Nane Kratzke" userId="971be13ff4ee5ef6" providerId="LiveId" clId="{6807EEF3-A2B5-604D-BA7A-EF974636EE95}" dt="2023-02-21T17:01:19.640" v="5" actId="207"/>
          <ac:spMkLst>
            <pc:docMk/>
            <pc:sldMk cId="1804433524" sldId="556"/>
            <ac:spMk id="8" creationId="{7F757E3C-3C6E-BD40-98F6-DB6D4CE6A423}"/>
          </ac:spMkLst>
        </pc:spChg>
      </pc:sldChg>
      <pc:sldChg chg="modSp add mod">
        <pc:chgData name="Nane Kratzke" userId="971be13ff4ee5ef6" providerId="LiveId" clId="{6807EEF3-A2B5-604D-BA7A-EF974636EE95}" dt="2023-03-01T13:01:36.637" v="150" actId="207"/>
        <pc:sldMkLst>
          <pc:docMk/>
          <pc:sldMk cId="3481160412" sldId="556"/>
        </pc:sldMkLst>
        <pc:spChg chg="mod">
          <ac:chgData name="Nane Kratzke" userId="971be13ff4ee5ef6" providerId="LiveId" clId="{6807EEF3-A2B5-604D-BA7A-EF974636EE95}" dt="2023-03-01T13:01:36.637" v="150" actId="207"/>
          <ac:spMkLst>
            <pc:docMk/>
            <pc:sldMk cId="3481160412" sldId="556"/>
            <ac:spMk id="5" creationId="{3EAF5E4E-CE76-E547-B37F-6609FE36B1FA}"/>
          </ac:spMkLst>
        </pc:spChg>
        <pc:spChg chg="mod">
          <ac:chgData name="Nane Kratzke" userId="971be13ff4ee5ef6" providerId="LiveId" clId="{6807EEF3-A2B5-604D-BA7A-EF974636EE95}" dt="2023-03-01T13:01:31.629" v="148" actId="207"/>
          <ac:spMkLst>
            <pc:docMk/>
            <pc:sldMk cId="3481160412" sldId="556"/>
            <ac:spMk id="8" creationId="{7F757E3C-3C6E-BD40-98F6-DB6D4CE6A423}"/>
          </ac:spMkLst>
        </pc:spChg>
      </pc:sldChg>
      <pc:sldChg chg="del">
        <pc:chgData name="Nane Kratzke" userId="971be13ff4ee5ef6" providerId="LiveId" clId="{6807EEF3-A2B5-604D-BA7A-EF974636EE95}" dt="2023-03-01T12:45:08.989" v="103" actId="2696"/>
        <pc:sldMkLst>
          <pc:docMk/>
          <pc:sldMk cId="60457338" sldId="557"/>
        </pc:sldMkLst>
      </pc:sldChg>
      <pc:sldChg chg="add">
        <pc:chgData name="Nane Kratzke" userId="971be13ff4ee5ef6" providerId="LiveId" clId="{6807EEF3-A2B5-604D-BA7A-EF974636EE95}" dt="2023-03-01T12:45:20.997" v="104"/>
        <pc:sldMkLst>
          <pc:docMk/>
          <pc:sldMk cId="3158836149" sldId="557"/>
        </pc:sldMkLst>
      </pc:sldChg>
      <pc:sldChg chg="del">
        <pc:chgData name="Nane Kratzke" userId="971be13ff4ee5ef6" providerId="LiveId" clId="{6807EEF3-A2B5-604D-BA7A-EF974636EE95}" dt="2023-03-01T12:45:08.989" v="103" actId="2696"/>
        <pc:sldMkLst>
          <pc:docMk/>
          <pc:sldMk cId="176507967" sldId="558"/>
        </pc:sldMkLst>
      </pc:sldChg>
      <pc:sldChg chg="add">
        <pc:chgData name="Nane Kratzke" userId="971be13ff4ee5ef6" providerId="LiveId" clId="{6807EEF3-A2B5-604D-BA7A-EF974636EE95}" dt="2023-03-01T12:45:20.997" v="104"/>
        <pc:sldMkLst>
          <pc:docMk/>
          <pc:sldMk cId="873461695" sldId="558"/>
        </pc:sldMkLst>
      </pc:sldChg>
      <pc:sldChg chg="del">
        <pc:chgData name="Nane Kratzke" userId="971be13ff4ee5ef6" providerId="LiveId" clId="{6807EEF3-A2B5-604D-BA7A-EF974636EE95}" dt="2023-03-01T12:45:08.989" v="103" actId="2696"/>
        <pc:sldMkLst>
          <pc:docMk/>
          <pc:sldMk cId="517289421" sldId="559"/>
        </pc:sldMkLst>
      </pc:sldChg>
      <pc:sldChg chg="add">
        <pc:chgData name="Nane Kratzke" userId="971be13ff4ee5ef6" providerId="LiveId" clId="{6807EEF3-A2B5-604D-BA7A-EF974636EE95}" dt="2023-03-01T12:45:20.997" v="104"/>
        <pc:sldMkLst>
          <pc:docMk/>
          <pc:sldMk cId="3676795758" sldId="559"/>
        </pc:sldMkLst>
      </pc:sldChg>
      <pc:sldChg chg="add">
        <pc:chgData name="Nane Kratzke" userId="971be13ff4ee5ef6" providerId="LiveId" clId="{6807EEF3-A2B5-604D-BA7A-EF974636EE95}" dt="2023-03-01T12:45:20.997" v="104"/>
        <pc:sldMkLst>
          <pc:docMk/>
          <pc:sldMk cId="647193897" sldId="560"/>
        </pc:sldMkLst>
      </pc:sldChg>
      <pc:sldChg chg="del">
        <pc:chgData name="Nane Kratzke" userId="971be13ff4ee5ef6" providerId="LiveId" clId="{6807EEF3-A2B5-604D-BA7A-EF974636EE95}" dt="2023-03-01T12:45:08.989" v="103" actId="2696"/>
        <pc:sldMkLst>
          <pc:docMk/>
          <pc:sldMk cId="2003902774" sldId="560"/>
        </pc:sldMkLst>
      </pc:sldChg>
      <pc:sldChg chg="del">
        <pc:chgData name="Nane Kratzke" userId="971be13ff4ee5ef6" providerId="LiveId" clId="{6807EEF3-A2B5-604D-BA7A-EF974636EE95}" dt="2023-03-01T12:45:08.989" v="103" actId="2696"/>
        <pc:sldMkLst>
          <pc:docMk/>
          <pc:sldMk cId="1429872524" sldId="562"/>
        </pc:sldMkLst>
      </pc:sldChg>
      <pc:sldChg chg="add">
        <pc:chgData name="Nane Kratzke" userId="971be13ff4ee5ef6" providerId="LiveId" clId="{6807EEF3-A2B5-604D-BA7A-EF974636EE95}" dt="2023-03-01T12:45:20.997" v="104"/>
        <pc:sldMkLst>
          <pc:docMk/>
          <pc:sldMk cId="3385414023" sldId="562"/>
        </pc:sldMkLst>
      </pc:sldChg>
      <pc:sldChg chg="del">
        <pc:chgData name="Nane Kratzke" userId="971be13ff4ee5ef6" providerId="LiveId" clId="{6807EEF3-A2B5-604D-BA7A-EF974636EE95}" dt="2023-03-01T12:45:08.989" v="103" actId="2696"/>
        <pc:sldMkLst>
          <pc:docMk/>
          <pc:sldMk cId="1523246985" sldId="563"/>
        </pc:sldMkLst>
      </pc:sldChg>
      <pc:sldChg chg="add">
        <pc:chgData name="Nane Kratzke" userId="971be13ff4ee5ef6" providerId="LiveId" clId="{6807EEF3-A2B5-604D-BA7A-EF974636EE95}" dt="2023-03-01T12:45:20.997" v="104"/>
        <pc:sldMkLst>
          <pc:docMk/>
          <pc:sldMk cId="3819642131" sldId="563"/>
        </pc:sldMkLst>
      </pc:sldChg>
      <pc:sldChg chg="del">
        <pc:chgData name="Nane Kratzke" userId="971be13ff4ee5ef6" providerId="LiveId" clId="{6807EEF3-A2B5-604D-BA7A-EF974636EE95}" dt="2023-03-01T12:45:08.989" v="103" actId="2696"/>
        <pc:sldMkLst>
          <pc:docMk/>
          <pc:sldMk cId="2070941201" sldId="565"/>
        </pc:sldMkLst>
      </pc:sldChg>
      <pc:sldChg chg="add">
        <pc:chgData name="Nane Kratzke" userId="971be13ff4ee5ef6" providerId="LiveId" clId="{6807EEF3-A2B5-604D-BA7A-EF974636EE95}" dt="2023-03-01T12:45:20.997" v="104"/>
        <pc:sldMkLst>
          <pc:docMk/>
          <pc:sldMk cId="3457607798" sldId="565"/>
        </pc:sldMkLst>
      </pc:sldChg>
      <pc:sldChg chg="del">
        <pc:chgData name="Nane Kratzke" userId="971be13ff4ee5ef6" providerId="LiveId" clId="{6807EEF3-A2B5-604D-BA7A-EF974636EE95}" dt="2023-03-01T12:45:08.989" v="103" actId="2696"/>
        <pc:sldMkLst>
          <pc:docMk/>
          <pc:sldMk cId="208116575" sldId="566"/>
        </pc:sldMkLst>
      </pc:sldChg>
      <pc:sldChg chg="add">
        <pc:chgData name="Nane Kratzke" userId="971be13ff4ee5ef6" providerId="LiveId" clId="{6807EEF3-A2B5-604D-BA7A-EF974636EE95}" dt="2023-03-01T12:45:20.997" v="104"/>
        <pc:sldMkLst>
          <pc:docMk/>
          <pc:sldMk cId="2220296026" sldId="566"/>
        </pc:sldMkLst>
      </pc:sldChg>
      <pc:sldChg chg="del">
        <pc:chgData name="Nane Kratzke" userId="971be13ff4ee5ef6" providerId="LiveId" clId="{6807EEF3-A2B5-604D-BA7A-EF974636EE95}" dt="2023-03-01T12:45:08.989" v="103" actId="2696"/>
        <pc:sldMkLst>
          <pc:docMk/>
          <pc:sldMk cId="1103199666" sldId="567"/>
        </pc:sldMkLst>
      </pc:sldChg>
      <pc:sldChg chg="add">
        <pc:chgData name="Nane Kratzke" userId="971be13ff4ee5ef6" providerId="LiveId" clId="{6807EEF3-A2B5-604D-BA7A-EF974636EE95}" dt="2023-03-01T12:45:20.997" v="104"/>
        <pc:sldMkLst>
          <pc:docMk/>
          <pc:sldMk cId="3870288661" sldId="567"/>
        </pc:sldMkLst>
      </pc:sldChg>
      <pc:sldChg chg="add">
        <pc:chgData name="Nane Kratzke" userId="971be13ff4ee5ef6" providerId="LiveId" clId="{6807EEF3-A2B5-604D-BA7A-EF974636EE95}" dt="2023-03-01T12:45:20.997" v="104"/>
        <pc:sldMkLst>
          <pc:docMk/>
          <pc:sldMk cId="73879570" sldId="568"/>
        </pc:sldMkLst>
      </pc:sldChg>
      <pc:sldChg chg="del">
        <pc:chgData name="Nane Kratzke" userId="971be13ff4ee5ef6" providerId="LiveId" clId="{6807EEF3-A2B5-604D-BA7A-EF974636EE95}" dt="2023-03-01T12:45:08.989" v="103" actId="2696"/>
        <pc:sldMkLst>
          <pc:docMk/>
          <pc:sldMk cId="1742526838" sldId="568"/>
        </pc:sldMkLst>
      </pc:sldChg>
      <pc:sldChg chg="addSp delSp modSp add mod setBg">
        <pc:chgData name="Nane Kratzke" userId="971be13ff4ee5ef6" providerId="LiveId" clId="{6807EEF3-A2B5-604D-BA7A-EF974636EE95}" dt="2023-03-01T12:42:21.615" v="77" actId="1366"/>
        <pc:sldMkLst>
          <pc:docMk/>
          <pc:sldMk cId="121222599" sldId="633"/>
        </pc:sldMkLst>
        <pc:spChg chg="mod">
          <ac:chgData name="Nane Kratzke" userId="971be13ff4ee5ef6" providerId="LiveId" clId="{6807EEF3-A2B5-604D-BA7A-EF974636EE95}" dt="2023-03-01T12:36:24.799" v="19" actId="20577"/>
          <ac:spMkLst>
            <pc:docMk/>
            <pc:sldMk cId="121222599" sldId="633"/>
            <ac:spMk id="31" creationId="{A7AED8D2-12C6-26AC-5AF0-E921BDCCBE3B}"/>
          </ac:spMkLst>
        </pc:spChg>
        <pc:picChg chg="add del mod">
          <ac:chgData name="Nane Kratzke" userId="971be13ff4ee5ef6" providerId="LiveId" clId="{6807EEF3-A2B5-604D-BA7A-EF974636EE95}" dt="2023-03-01T12:41:45.841" v="71" actId="478"/>
          <ac:picMkLst>
            <pc:docMk/>
            <pc:sldMk cId="121222599" sldId="633"/>
            <ac:picMk id="2" creationId="{3E62DDB6-019F-35B1-7EF4-30400DC6055A}"/>
          </ac:picMkLst>
        </pc:picChg>
        <pc:picChg chg="add mod">
          <ac:chgData name="Nane Kratzke" userId="971be13ff4ee5ef6" providerId="LiveId" clId="{6807EEF3-A2B5-604D-BA7A-EF974636EE95}" dt="2023-03-01T12:42:21.615" v="77" actId="1366"/>
          <ac:picMkLst>
            <pc:docMk/>
            <pc:sldMk cId="121222599" sldId="633"/>
            <ac:picMk id="4" creationId="{550C30A2-D1B7-A3CA-9289-5EACEE936178}"/>
          </ac:picMkLst>
        </pc:picChg>
        <pc:picChg chg="mod">
          <ac:chgData name="Nane Kratzke" userId="971be13ff4ee5ef6" providerId="LiveId" clId="{6807EEF3-A2B5-604D-BA7A-EF974636EE95}" dt="2023-03-01T12:39:53.830" v="64" actId="1367"/>
          <ac:picMkLst>
            <pc:docMk/>
            <pc:sldMk cId="121222599" sldId="633"/>
            <ac:picMk id="12" creationId="{71FFB062-E1B5-47E0-C950-E6D129DAE4EA}"/>
          </ac:picMkLst>
        </pc:picChg>
        <pc:picChg chg="del mod">
          <ac:chgData name="Nane Kratzke" userId="971be13ff4ee5ef6" providerId="LiveId" clId="{6807EEF3-A2B5-604D-BA7A-EF974636EE95}" dt="2023-03-01T12:39:24.606" v="42" actId="478"/>
          <ac:picMkLst>
            <pc:docMk/>
            <pc:sldMk cId="121222599" sldId="633"/>
            <ac:picMk id="1026" creationId="{2B9894CA-625B-25D4-9457-96F2EC26167D}"/>
          </ac:picMkLst>
        </pc:picChg>
      </pc:sldChg>
      <pc:sldChg chg="add">
        <pc:chgData name="Nane Kratzke" userId="971be13ff4ee5ef6" providerId="LiveId" clId="{6807EEF3-A2B5-604D-BA7A-EF974636EE95}" dt="2023-03-01T12:43:34.670" v="81"/>
        <pc:sldMkLst>
          <pc:docMk/>
          <pc:sldMk cId="2918241329" sldId="634"/>
        </pc:sldMkLst>
      </pc:sldChg>
      <pc:sldChg chg="modSp add del mod">
        <pc:chgData name="Nane Kratzke" userId="971be13ff4ee5ef6" providerId="LiveId" clId="{6807EEF3-A2B5-604D-BA7A-EF974636EE95}" dt="2023-03-01T12:48:15.538" v="110" actId="2696"/>
        <pc:sldMkLst>
          <pc:docMk/>
          <pc:sldMk cId="2485432745" sldId="635"/>
        </pc:sldMkLst>
        <pc:spChg chg="mod">
          <ac:chgData name="Nane Kratzke" userId="971be13ff4ee5ef6" providerId="LiveId" clId="{6807EEF3-A2B5-604D-BA7A-EF974636EE95}" dt="2023-03-01T12:46:04.237" v="106" actId="207"/>
          <ac:spMkLst>
            <pc:docMk/>
            <pc:sldMk cId="2485432745" sldId="635"/>
            <ac:spMk id="4" creationId="{7744107F-B706-604F-BAAE-87D504707D7C}"/>
          </ac:spMkLst>
        </pc:spChg>
      </pc:sldChg>
      <pc:sldChg chg="modSp add mod">
        <pc:chgData name="Nane Kratzke" userId="971be13ff4ee5ef6" providerId="LiveId" clId="{6807EEF3-A2B5-604D-BA7A-EF974636EE95}" dt="2023-03-01T12:48:57.888" v="113" actId="108"/>
        <pc:sldMkLst>
          <pc:docMk/>
          <pc:sldMk cId="414769982" sldId="636"/>
        </pc:sldMkLst>
        <pc:spChg chg="mod">
          <ac:chgData name="Nane Kratzke" userId="971be13ff4ee5ef6" providerId="LiveId" clId="{6807EEF3-A2B5-604D-BA7A-EF974636EE95}" dt="2023-03-01T12:48:57.888" v="113" actId="108"/>
          <ac:spMkLst>
            <pc:docMk/>
            <pc:sldMk cId="414769982" sldId="636"/>
            <ac:spMk id="4" creationId="{7744107F-B706-604F-BAAE-87D504707D7C}"/>
          </ac:spMkLst>
        </pc:spChg>
      </pc:sldChg>
      <pc:sldChg chg="modSp add mod">
        <pc:chgData name="Nane Kratzke" userId="971be13ff4ee5ef6" providerId="LiveId" clId="{6807EEF3-A2B5-604D-BA7A-EF974636EE95}" dt="2023-03-01T12:49:25.342" v="116" actId="108"/>
        <pc:sldMkLst>
          <pc:docMk/>
          <pc:sldMk cId="3273254980" sldId="637"/>
        </pc:sldMkLst>
        <pc:spChg chg="mod">
          <ac:chgData name="Nane Kratzke" userId="971be13ff4ee5ef6" providerId="LiveId" clId="{6807EEF3-A2B5-604D-BA7A-EF974636EE95}" dt="2023-03-01T12:49:25.342" v="116" actId="108"/>
          <ac:spMkLst>
            <pc:docMk/>
            <pc:sldMk cId="3273254980" sldId="637"/>
            <ac:spMk id="4" creationId="{7744107F-B706-604F-BAAE-87D504707D7C}"/>
          </ac:spMkLst>
        </pc:spChg>
      </pc:sldChg>
      <pc:sldChg chg="add del">
        <pc:chgData name="Nane Kratzke" userId="971be13ff4ee5ef6" providerId="LiveId" clId="{6807EEF3-A2B5-604D-BA7A-EF974636EE95}" dt="2023-03-01T12:53:32.496" v="119" actId="2696"/>
        <pc:sldMkLst>
          <pc:docMk/>
          <pc:sldMk cId="2940413687" sldId="638"/>
        </pc:sldMkLst>
      </pc:sldChg>
      <pc:sldChg chg="modSp add mod">
        <pc:chgData name="Nane Kratzke" userId="971be13ff4ee5ef6" providerId="LiveId" clId="{6807EEF3-A2B5-604D-BA7A-EF974636EE95}" dt="2023-03-01T12:56:19.680" v="132" actId="20577"/>
        <pc:sldMkLst>
          <pc:docMk/>
          <pc:sldMk cId="262982285" sldId="639"/>
        </pc:sldMkLst>
        <pc:spChg chg="mod">
          <ac:chgData name="Nane Kratzke" userId="971be13ff4ee5ef6" providerId="LiveId" clId="{6807EEF3-A2B5-604D-BA7A-EF974636EE95}" dt="2023-03-01T12:56:19.680" v="132" actId="20577"/>
          <ac:spMkLst>
            <pc:docMk/>
            <pc:sldMk cId="262982285" sldId="639"/>
            <ac:spMk id="2" creationId="{6D39A0F7-5B8F-5047-AD5F-FC2C4F71D320}"/>
          </ac:spMkLst>
        </pc:spChg>
      </pc:sldChg>
      <pc:sldChg chg="add">
        <pc:chgData name="Nane Kratzke" userId="971be13ff4ee5ef6" providerId="LiveId" clId="{6807EEF3-A2B5-604D-BA7A-EF974636EE95}" dt="2023-03-01T12:53:36.476" v="120"/>
        <pc:sldMkLst>
          <pc:docMk/>
          <pc:sldMk cId="2748633031" sldId="640"/>
        </pc:sldMkLst>
      </pc:sldChg>
      <pc:sldChg chg="add">
        <pc:chgData name="Nane Kratzke" userId="971be13ff4ee5ef6" providerId="LiveId" clId="{6807EEF3-A2B5-604D-BA7A-EF974636EE95}" dt="2023-03-01T12:53:57.084" v="121"/>
        <pc:sldMkLst>
          <pc:docMk/>
          <pc:sldMk cId="1581663590" sldId="641"/>
        </pc:sldMkLst>
      </pc:sldChg>
      <pc:sldChg chg="add">
        <pc:chgData name="Nane Kratzke" userId="971be13ff4ee5ef6" providerId="LiveId" clId="{6807EEF3-A2B5-604D-BA7A-EF974636EE95}" dt="2023-03-01T12:54:06.073" v="122"/>
        <pc:sldMkLst>
          <pc:docMk/>
          <pc:sldMk cId="3297081934" sldId="642"/>
        </pc:sldMkLst>
      </pc:sldChg>
      <pc:sldChg chg="add">
        <pc:chgData name="Nane Kratzke" userId="971be13ff4ee5ef6" providerId="LiveId" clId="{6807EEF3-A2B5-604D-BA7A-EF974636EE95}" dt="2023-03-01T12:54:54.896" v="123"/>
        <pc:sldMkLst>
          <pc:docMk/>
          <pc:sldMk cId="767154734" sldId="643"/>
        </pc:sldMkLst>
      </pc:sldChg>
      <pc:sldChg chg="add">
        <pc:chgData name="Nane Kratzke" userId="971be13ff4ee5ef6" providerId="LiveId" clId="{6807EEF3-A2B5-604D-BA7A-EF974636EE95}" dt="2023-03-01T12:56:14.245" v="124"/>
        <pc:sldMkLst>
          <pc:docMk/>
          <pc:sldMk cId="998242575" sldId="644"/>
        </pc:sldMkLst>
      </pc:sldChg>
      <pc:sldChg chg="add">
        <pc:chgData name="Nane Kratzke" userId="971be13ff4ee5ef6" providerId="LiveId" clId="{6807EEF3-A2B5-604D-BA7A-EF974636EE95}" dt="2023-03-01T12:56:14.245" v="124"/>
        <pc:sldMkLst>
          <pc:docMk/>
          <pc:sldMk cId="3128018776" sldId="645"/>
        </pc:sldMkLst>
      </pc:sldChg>
      <pc:sldChg chg="add">
        <pc:chgData name="Nane Kratzke" userId="971be13ff4ee5ef6" providerId="LiveId" clId="{6807EEF3-A2B5-604D-BA7A-EF974636EE95}" dt="2023-03-01T12:56:14.245" v="124"/>
        <pc:sldMkLst>
          <pc:docMk/>
          <pc:sldMk cId="158260251" sldId="646"/>
        </pc:sldMkLst>
      </pc:sldChg>
      <pc:sldChg chg="addSp modSp new mod">
        <pc:chgData name="Nane Kratzke" userId="971be13ff4ee5ef6" providerId="LiveId" clId="{6807EEF3-A2B5-604D-BA7A-EF974636EE95}" dt="2023-03-01T13:10:17.407" v="330" actId="1076"/>
        <pc:sldMkLst>
          <pc:docMk/>
          <pc:sldMk cId="4060232820" sldId="647"/>
        </pc:sldMkLst>
        <pc:spChg chg="mod">
          <ac:chgData name="Nane Kratzke" userId="971be13ff4ee5ef6" providerId="LiveId" clId="{6807EEF3-A2B5-604D-BA7A-EF974636EE95}" dt="2023-03-01T13:06:08.769" v="235" actId="1076"/>
          <ac:spMkLst>
            <pc:docMk/>
            <pc:sldMk cId="4060232820" sldId="647"/>
            <ac:spMk id="2" creationId="{6B878306-7BB8-66D4-E9AF-06EF87752784}"/>
          </ac:spMkLst>
        </pc:spChg>
        <pc:spChg chg="mod">
          <ac:chgData name="Nane Kratzke" userId="971be13ff4ee5ef6" providerId="LiveId" clId="{6807EEF3-A2B5-604D-BA7A-EF974636EE95}" dt="2023-03-01T13:06:59.746" v="243" actId="20577"/>
          <ac:spMkLst>
            <pc:docMk/>
            <pc:sldMk cId="4060232820" sldId="647"/>
            <ac:spMk id="3" creationId="{B77CBA25-6C75-53D3-0BDC-11CE5C4019E2}"/>
          </ac:spMkLst>
        </pc:spChg>
        <pc:spChg chg="add mod">
          <ac:chgData name="Nane Kratzke" userId="971be13ff4ee5ef6" providerId="LiveId" clId="{6807EEF3-A2B5-604D-BA7A-EF974636EE95}" dt="2023-03-01T13:09:52.012" v="327" actId="14100"/>
          <ac:spMkLst>
            <pc:docMk/>
            <pc:sldMk cId="4060232820" sldId="647"/>
            <ac:spMk id="6" creationId="{EF2DB093-0A77-6425-B625-8A093B3CF7DF}"/>
          </ac:spMkLst>
        </pc:spChg>
        <pc:picChg chg="add mod">
          <ac:chgData name="Nane Kratzke" userId="971be13ff4ee5ef6" providerId="LiveId" clId="{6807EEF3-A2B5-604D-BA7A-EF974636EE95}" dt="2023-03-01T13:10:17.407" v="330" actId="1076"/>
          <ac:picMkLst>
            <pc:docMk/>
            <pc:sldMk cId="4060232820" sldId="647"/>
            <ac:picMk id="7" creationId="{DC0B6D02-5B4D-58A8-B715-EA7B1CB20D89}"/>
          </ac:picMkLst>
        </pc:picChg>
      </pc:sldChg>
      <pc:sldChg chg="addSp modSp add mod">
        <pc:chgData name="Nane Kratzke" userId="971be13ff4ee5ef6" providerId="LiveId" clId="{6807EEF3-A2B5-604D-BA7A-EF974636EE95}" dt="2023-03-01T13:27:01.436" v="715" actId="20577"/>
        <pc:sldMkLst>
          <pc:docMk/>
          <pc:sldMk cId="2056457870" sldId="648"/>
        </pc:sldMkLst>
        <pc:spChg chg="add mod">
          <ac:chgData name="Nane Kratzke" userId="971be13ff4ee5ef6" providerId="LiveId" clId="{6807EEF3-A2B5-604D-BA7A-EF974636EE95}" dt="2023-03-01T13:27:01.436" v="715" actId="20577"/>
          <ac:spMkLst>
            <pc:docMk/>
            <pc:sldMk cId="2056457870" sldId="648"/>
            <ac:spMk id="7" creationId="{97B26A28-5205-AE0D-092D-94E7C63B38F1}"/>
          </ac:spMkLst>
        </pc:spChg>
        <pc:picChg chg="add mod">
          <ac:chgData name="Nane Kratzke" userId="971be13ff4ee5ef6" providerId="LiveId" clId="{6807EEF3-A2B5-604D-BA7A-EF974636EE95}" dt="2023-03-01T13:17:10.631" v="517" actId="1076"/>
          <ac:picMkLst>
            <pc:docMk/>
            <pc:sldMk cId="2056457870" sldId="648"/>
            <ac:picMk id="5" creationId="{B24C4A03-A98F-14E0-3244-D77DA9C3B5EB}"/>
          </ac:picMkLst>
        </pc:picChg>
      </pc:sldChg>
    </pc:docChg>
  </pc:docChgLst>
  <pc:docChgLst>
    <pc:chgData name="Nane Kratzke" userId="971be13ff4ee5ef6" providerId="LiveId" clId="{25E265D9-1136-E64B-84B9-E73667C4DFAB}"/>
    <pc:docChg chg="undo custSel addSld delSld modSld sldOrd">
      <pc:chgData name="Nane Kratzke" userId="971be13ff4ee5ef6" providerId="LiveId" clId="{25E265D9-1136-E64B-84B9-E73667C4DFAB}" dt="2020-09-18T17:23:58.234" v="10959" actId="20577"/>
      <pc:docMkLst>
        <pc:docMk/>
      </pc:docMkLst>
      <pc:sldChg chg="addSp modSp mod">
        <pc:chgData name="Nane Kratzke" userId="971be13ff4ee5ef6" providerId="LiveId" clId="{25E265D9-1136-E64B-84B9-E73667C4DFAB}" dt="2020-09-18T17:23:58.234" v="10959" actId="20577"/>
        <pc:sldMkLst>
          <pc:docMk/>
          <pc:sldMk cId="704272100" sldId="323"/>
        </pc:sldMkLst>
        <pc:spChg chg="mod">
          <ac:chgData name="Nane Kratzke" userId="971be13ff4ee5ef6" providerId="LiveId" clId="{25E265D9-1136-E64B-84B9-E73667C4DFAB}" dt="2020-09-18T17:23:58.234" v="10959" actId="20577"/>
          <ac:spMkLst>
            <pc:docMk/>
            <pc:sldMk cId="704272100" sldId="323"/>
            <ac:spMk id="8" creationId="{0C508602-457E-2C4E-A9AC-85A3D0BD58E5}"/>
          </ac:spMkLst>
        </pc:spChg>
        <pc:picChg chg="add mod">
          <ac:chgData name="Nane Kratzke" userId="971be13ff4ee5ef6" providerId="LiveId" clId="{25E265D9-1136-E64B-84B9-E73667C4DFAB}" dt="2020-09-18T17:22:27.416" v="10955" actId="1076"/>
          <ac:picMkLst>
            <pc:docMk/>
            <pc:sldMk cId="704272100" sldId="323"/>
            <ac:picMk id="5" creationId="{E1566EE4-E109-0B45-9CB8-357BF0DC03CD}"/>
          </ac:picMkLst>
        </pc:picChg>
      </pc:sldChg>
      <pc:sldChg chg="addSp delSp modSp mod">
        <pc:chgData name="Nane Kratzke" userId="971be13ff4ee5ef6" providerId="LiveId" clId="{25E265D9-1136-E64B-84B9-E73667C4DFAB}" dt="2020-09-17T08:19:17.465" v="3790" actId="20577"/>
        <pc:sldMkLst>
          <pc:docMk/>
          <pc:sldMk cId="808877367" sldId="324"/>
        </pc:sldMkLst>
        <pc:spChg chg="add mod">
          <ac:chgData name="Nane Kratzke" userId="971be13ff4ee5ef6" providerId="LiveId" clId="{25E265D9-1136-E64B-84B9-E73667C4DFAB}" dt="2020-09-17T06:26:04.905" v="1408" actId="20577"/>
          <ac:spMkLst>
            <pc:docMk/>
            <pc:sldMk cId="808877367" sldId="324"/>
            <ac:spMk id="8" creationId="{BF8F0306-CEB2-D441-9F0A-14468F891084}"/>
          </ac:spMkLst>
        </pc:spChg>
        <pc:spChg chg="mod">
          <ac:chgData name="Nane Kratzke" userId="971be13ff4ee5ef6" providerId="LiveId" clId="{25E265D9-1136-E64B-84B9-E73667C4DFAB}" dt="2020-09-17T08:15:32.710" v="3721" actId="20577"/>
          <ac:spMkLst>
            <pc:docMk/>
            <pc:sldMk cId="808877367" sldId="324"/>
            <ac:spMk id="9" creationId="{4A6D1888-2806-EE4D-9CB5-F95C7677BADB}"/>
          </ac:spMkLst>
        </pc:spChg>
        <pc:spChg chg="mod">
          <ac:chgData name="Nane Kratzke" userId="971be13ff4ee5ef6" providerId="LiveId" clId="{25E265D9-1136-E64B-84B9-E73667C4DFAB}" dt="2020-09-17T08:19:17.465" v="3790" actId="20577"/>
          <ac:spMkLst>
            <pc:docMk/>
            <pc:sldMk cId="808877367" sldId="324"/>
            <ac:spMk id="10" creationId="{220425A0-FB0A-1B4F-9348-FBAF265B632B}"/>
          </ac:spMkLst>
        </pc:spChg>
        <pc:spChg chg="del">
          <ac:chgData name="Nane Kratzke" userId="971be13ff4ee5ef6" providerId="LiveId" clId="{25E265D9-1136-E64B-84B9-E73667C4DFAB}" dt="2020-09-17T06:21:35.052" v="660" actId="478"/>
          <ac:spMkLst>
            <pc:docMk/>
            <pc:sldMk cId="808877367" sldId="324"/>
            <ac:spMk id="11" creationId="{05285B16-6D00-BF49-9279-0622D2C47AA4}"/>
          </ac:spMkLst>
        </pc:spChg>
        <pc:spChg chg="del">
          <ac:chgData name="Nane Kratzke" userId="971be13ff4ee5ef6" providerId="LiveId" clId="{25E265D9-1136-E64B-84B9-E73667C4DFAB}" dt="2020-09-17T06:21:16.264" v="659" actId="478"/>
          <ac:spMkLst>
            <pc:docMk/>
            <pc:sldMk cId="808877367" sldId="324"/>
            <ac:spMk id="12" creationId="{210BE24A-F657-DC4E-8865-B450584D6449}"/>
          </ac:spMkLst>
        </pc:spChg>
        <pc:picChg chg="del">
          <ac:chgData name="Nane Kratzke" userId="971be13ff4ee5ef6" providerId="LiveId" clId="{25E265D9-1136-E64B-84B9-E73667C4DFAB}" dt="2020-09-17T06:21:13.322" v="658" actId="478"/>
          <ac:picMkLst>
            <pc:docMk/>
            <pc:sldMk cId="808877367" sldId="324"/>
            <ac:picMk id="1026" creationId="{859D0412-194F-0545-8719-003ED36EB7B0}"/>
          </ac:picMkLst>
        </pc:picChg>
      </pc:sldChg>
      <pc:sldChg chg="addSp modSp mod ord">
        <pc:chgData name="Nane Kratzke" userId="971be13ff4ee5ef6" providerId="LiveId" clId="{25E265D9-1136-E64B-84B9-E73667C4DFAB}" dt="2020-09-17T09:24:37.265" v="3860" actId="20577"/>
        <pc:sldMkLst>
          <pc:docMk/>
          <pc:sldMk cId="2538430848" sldId="325"/>
        </pc:sldMkLst>
        <pc:spChg chg="mod">
          <ac:chgData name="Nane Kratzke" userId="971be13ff4ee5ef6" providerId="LiveId" clId="{25E265D9-1136-E64B-84B9-E73667C4DFAB}" dt="2020-09-17T09:24:37.265" v="3860" actId="20577"/>
          <ac:spMkLst>
            <pc:docMk/>
            <pc:sldMk cId="2538430848" sldId="325"/>
            <ac:spMk id="10" creationId="{220425A0-FB0A-1B4F-9348-FBAF265B632B}"/>
          </ac:spMkLst>
        </pc:spChg>
        <pc:inkChg chg="add">
          <ac:chgData name="Nane Kratzke" userId="971be13ff4ee5ef6" providerId="LiveId" clId="{25E265D9-1136-E64B-84B9-E73667C4DFAB}" dt="2020-09-17T09:23:27.023" v="3821" actId="9405"/>
          <ac:inkMkLst>
            <pc:docMk/>
            <pc:sldMk cId="2538430848" sldId="325"/>
            <ac:inkMk id="4" creationId="{BCAE8B84-36A3-7840-B2D9-E4E5678CE32E}"/>
          </ac:inkMkLst>
        </pc:inkChg>
      </pc:sldChg>
      <pc:sldChg chg="del">
        <pc:chgData name="Nane Kratzke" userId="971be13ff4ee5ef6" providerId="LiveId" clId="{25E265D9-1136-E64B-84B9-E73667C4DFAB}" dt="2020-09-17T09:22:03.197" v="3801" actId="2696"/>
        <pc:sldMkLst>
          <pc:docMk/>
          <pc:sldMk cId="834235274" sldId="326"/>
        </pc:sldMkLst>
      </pc:sldChg>
      <pc:sldChg chg="add">
        <pc:chgData name="Nane Kratzke" userId="971be13ff4ee5ef6" providerId="LiveId" clId="{25E265D9-1136-E64B-84B9-E73667C4DFAB}" dt="2020-09-18T17:19:24.215" v="10808"/>
        <pc:sldMkLst>
          <pc:docMk/>
          <pc:sldMk cId="1152287989" sldId="326"/>
        </pc:sldMkLst>
      </pc:sldChg>
      <pc:sldChg chg="del">
        <pc:chgData name="Nane Kratzke" userId="971be13ff4ee5ef6" providerId="LiveId" clId="{25E265D9-1136-E64B-84B9-E73667C4DFAB}" dt="2020-09-17T09:22:03.998" v="3802" actId="2696"/>
        <pc:sldMkLst>
          <pc:docMk/>
          <pc:sldMk cId="1240516057" sldId="327"/>
        </pc:sldMkLst>
      </pc:sldChg>
      <pc:sldChg chg="add">
        <pc:chgData name="Nane Kratzke" userId="971be13ff4ee5ef6" providerId="LiveId" clId="{25E265D9-1136-E64B-84B9-E73667C4DFAB}" dt="2020-09-18T17:19:24.215" v="10808"/>
        <pc:sldMkLst>
          <pc:docMk/>
          <pc:sldMk cId="3110368165" sldId="327"/>
        </pc:sldMkLst>
      </pc:sldChg>
      <pc:sldChg chg="del">
        <pc:chgData name="Nane Kratzke" userId="971be13ff4ee5ef6" providerId="LiveId" clId="{25E265D9-1136-E64B-84B9-E73667C4DFAB}" dt="2020-09-17T09:22:05.423" v="3803" actId="2696"/>
        <pc:sldMkLst>
          <pc:docMk/>
          <pc:sldMk cId="1706080963" sldId="329"/>
        </pc:sldMkLst>
      </pc:sldChg>
      <pc:sldChg chg="add">
        <pc:chgData name="Nane Kratzke" userId="971be13ff4ee5ef6" providerId="LiveId" clId="{25E265D9-1136-E64B-84B9-E73667C4DFAB}" dt="2020-09-18T17:19:24.215" v="10808"/>
        <pc:sldMkLst>
          <pc:docMk/>
          <pc:sldMk cId="2967954036" sldId="329"/>
        </pc:sldMkLst>
      </pc:sldChg>
      <pc:sldChg chg="add">
        <pc:chgData name="Nane Kratzke" userId="971be13ff4ee5ef6" providerId="LiveId" clId="{25E265D9-1136-E64B-84B9-E73667C4DFAB}" dt="2020-09-18T17:19:24.215" v="10808"/>
        <pc:sldMkLst>
          <pc:docMk/>
          <pc:sldMk cId="1355761083" sldId="330"/>
        </pc:sldMkLst>
      </pc:sldChg>
      <pc:sldChg chg="del">
        <pc:chgData name="Nane Kratzke" userId="971be13ff4ee5ef6" providerId="LiveId" clId="{25E265D9-1136-E64B-84B9-E73667C4DFAB}" dt="2020-09-17T09:22:06.333" v="3804" actId="2696"/>
        <pc:sldMkLst>
          <pc:docMk/>
          <pc:sldMk cId="3129717305" sldId="330"/>
        </pc:sldMkLst>
      </pc:sldChg>
      <pc:sldChg chg="modSp add mod">
        <pc:chgData name="Nane Kratzke" userId="971be13ff4ee5ef6" providerId="LiveId" clId="{25E265D9-1136-E64B-84B9-E73667C4DFAB}" dt="2020-09-18T17:23:31.760" v="10958" actId="1076"/>
        <pc:sldMkLst>
          <pc:docMk/>
          <pc:sldMk cId="335871805" sldId="331"/>
        </pc:sldMkLst>
        <pc:spChg chg="mod">
          <ac:chgData name="Nane Kratzke" userId="971be13ff4ee5ef6" providerId="LiveId" clId="{25E265D9-1136-E64B-84B9-E73667C4DFAB}" dt="2020-09-18T17:23:31.760" v="10958" actId="1076"/>
          <ac:spMkLst>
            <pc:docMk/>
            <pc:sldMk cId="335871805" sldId="331"/>
            <ac:spMk id="11" creationId="{12493C7F-36A0-274B-AD35-3C8330B2476C}"/>
          </ac:spMkLst>
        </pc:spChg>
        <pc:spChg chg="mod">
          <ac:chgData name="Nane Kratzke" userId="971be13ff4ee5ef6" providerId="LiveId" clId="{25E265D9-1136-E64B-84B9-E73667C4DFAB}" dt="2020-09-18T17:23:26.556" v="10957" actId="403"/>
          <ac:spMkLst>
            <pc:docMk/>
            <pc:sldMk cId="335871805" sldId="331"/>
            <ac:spMk id="15" creationId="{C9237B2B-737A-6044-B564-8619622315F4}"/>
          </ac:spMkLst>
        </pc:spChg>
      </pc:sldChg>
      <pc:sldChg chg="del">
        <pc:chgData name="Nane Kratzke" userId="971be13ff4ee5ef6" providerId="LiveId" clId="{25E265D9-1136-E64B-84B9-E73667C4DFAB}" dt="2020-09-17T09:22:06.897" v="3805" actId="2696"/>
        <pc:sldMkLst>
          <pc:docMk/>
          <pc:sldMk cId="3320945580" sldId="331"/>
        </pc:sldMkLst>
      </pc:sldChg>
      <pc:sldChg chg="del">
        <pc:chgData name="Nane Kratzke" userId="971be13ff4ee5ef6" providerId="LiveId" clId="{25E265D9-1136-E64B-84B9-E73667C4DFAB}" dt="2020-09-17T09:22:18.391" v="3806" actId="2696"/>
        <pc:sldMkLst>
          <pc:docMk/>
          <pc:sldMk cId="29458796" sldId="332"/>
        </pc:sldMkLst>
      </pc:sldChg>
      <pc:sldChg chg="add">
        <pc:chgData name="Nane Kratzke" userId="971be13ff4ee5ef6" providerId="LiveId" clId="{25E265D9-1136-E64B-84B9-E73667C4DFAB}" dt="2020-09-18T17:19:24.215" v="10808"/>
        <pc:sldMkLst>
          <pc:docMk/>
          <pc:sldMk cId="2225302233" sldId="332"/>
        </pc:sldMkLst>
      </pc:sldChg>
      <pc:sldChg chg="del">
        <pc:chgData name="Nane Kratzke" userId="971be13ff4ee5ef6" providerId="LiveId" clId="{25E265D9-1136-E64B-84B9-E73667C4DFAB}" dt="2020-09-17T09:22:25.995" v="3807" actId="2696"/>
        <pc:sldMkLst>
          <pc:docMk/>
          <pc:sldMk cId="1340083502" sldId="333"/>
        </pc:sldMkLst>
      </pc:sldChg>
      <pc:sldChg chg="add">
        <pc:chgData name="Nane Kratzke" userId="971be13ff4ee5ef6" providerId="LiveId" clId="{25E265D9-1136-E64B-84B9-E73667C4DFAB}" dt="2020-09-18T17:19:24.215" v="10808"/>
        <pc:sldMkLst>
          <pc:docMk/>
          <pc:sldMk cId="4223858906" sldId="333"/>
        </pc:sldMkLst>
      </pc:sldChg>
      <pc:sldChg chg="delSp modSp mod">
        <pc:chgData name="Nane Kratzke" userId="971be13ff4ee5ef6" providerId="LiveId" clId="{25E265D9-1136-E64B-84B9-E73667C4DFAB}" dt="2020-09-17T09:25:04.094" v="3862" actId="478"/>
        <pc:sldMkLst>
          <pc:docMk/>
          <pc:sldMk cId="889987673" sldId="334"/>
        </pc:sldMkLst>
        <pc:spChg chg="mod">
          <ac:chgData name="Nane Kratzke" userId="971be13ff4ee5ef6" providerId="LiveId" clId="{25E265D9-1136-E64B-84B9-E73667C4DFAB}" dt="2020-09-17T09:24:20.722" v="3836" actId="20577"/>
          <ac:spMkLst>
            <pc:docMk/>
            <pc:sldMk cId="889987673" sldId="334"/>
            <ac:spMk id="3" creationId="{CA13643A-46FB-5C4B-93E4-5ACEE9132C45}"/>
          </ac:spMkLst>
        </pc:spChg>
        <pc:spChg chg="del">
          <ac:chgData name="Nane Kratzke" userId="971be13ff4ee5ef6" providerId="LiveId" clId="{25E265D9-1136-E64B-84B9-E73667C4DFAB}" dt="2020-09-17T09:24:11.906" v="3822" actId="478"/>
          <ac:spMkLst>
            <pc:docMk/>
            <pc:sldMk cId="889987673" sldId="334"/>
            <ac:spMk id="8" creationId="{97959F1C-43DA-F54E-9A87-563433A66EE7}"/>
          </ac:spMkLst>
        </pc:spChg>
        <pc:picChg chg="del mod">
          <ac:chgData name="Nane Kratzke" userId="971be13ff4ee5ef6" providerId="LiveId" clId="{25E265D9-1136-E64B-84B9-E73667C4DFAB}" dt="2020-09-17T09:25:04.094" v="3862" actId="478"/>
          <ac:picMkLst>
            <pc:docMk/>
            <pc:sldMk cId="889987673" sldId="334"/>
            <ac:picMk id="9" creationId="{99B1EC09-FA21-AB49-A364-0F292DBAB070}"/>
          </ac:picMkLst>
        </pc:picChg>
      </pc:sldChg>
      <pc:sldChg chg="modSp mod">
        <pc:chgData name="Nane Kratzke" userId="971be13ff4ee5ef6" providerId="LiveId" clId="{25E265D9-1136-E64B-84B9-E73667C4DFAB}" dt="2020-09-17T09:24:31.372" v="3848" actId="20577"/>
        <pc:sldMkLst>
          <pc:docMk/>
          <pc:sldMk cId="1902238106" sldId="335"/>
        </pc:sldMkLst>
        <pc:spChg chg="mod">
          <ac:chgData name="Nane Kratzke" userId="971be13ff4ee5ef6" providerId="LiveId" clId="{25E265D9-1136-E64B-84B9-E73667C4DFAB}" dt="2020-09-17T09:24:31.372" v="3848" actId="20577"/>
          <ac:spMkLst>
            <pc:docMk/>
            <pc:sldMk cId="1902238106" sldId="335"/>
            <ac:spMk id="3" creationId="{D18BB45D-F0D3-BB45-A8A4-63FC1126125F}"/>
          </ac:spMkLst>
        </pc:spChg>
      </pc:sldChg>
      <pc:sldChg chg="add">
        <pc:chgData name="Nane Kratzke" userId="971be13ff4ee5ef6" providerId="LiveId" clId="{25E265D9-1136-E64B-84B9-E73667C4DFAB}" dt="2020-09-18T17:19:24.215" v="10808"/>
        <pc:sldMkLst>
          <pc:docMk/>
          <pc:sldMk cId="1937801618" sldId="336"/>
        </pc:sldMkLst>
      </pc:sldChg>
      <pc:sldChg chg="del">
        <pc:chgData name="Nane Kratzke" userId="971be13ff4ee5ef6" providerId="LiveId" clId="{25E265D9-1136-E64B-84B9-E73667C4DFAB}" dt="2020-09-17T06:20:55.225" v="633" actId="2696"/>
        <pc:sldMkLst>
          <pc:docMk/>
          <pc:sldMk cId="2136270719" sldId="336"/>
        </pc:sldMkLst>
      </pc:sldChg>
      <pc:sldChg chg="del">
        <pc:chgData name="Nane Kratzke" userId="971be13ff4ee5ef6" providerId="LiveId" clId="{25E265D9-1136-E64B-84B9-E73667C4DFAB}" dt="2020-09-17T06:20:55.186" v="630" actId="2696"/>
        <pc:sldMkLst>
          <pc:docMk/>
          <pc:sldMk cId="358328316" sldId="337"/>
        </pc:sldMkLst>
      </pc:sldChg>
      <pc:sldChg chg="del">
        <pc:chgData name="Nane Kratzke" userId="971be13ff4ee5ef6" providerId="LiveId" clId="{25E265D9-1136-E64B-84B9-E73667C4DFAB}" dt="2020-09-17T06:20:55.154" v="628" actId="2696"/>
        <pc:sldMkLst>
          <pc:docMk/>
          <pc:sldMk cId="4177341892" sldId="338"/>
        </pc:sldMkLst>
      </pc:sldChg>
      <pc:sldChg chg="del">
        <pc:chgData name="Nane Kratzke" userId="971be13ff4ee5ef6" providerId="LiveId" clId="{25E265D9-1136-E64B-84B9-E73667C4DFAB}" dt="2020-09-17T06:20:55.354" v="644" actId="2696"/>
        <pc:sldMkLst>
          <pc:docMk/>
          <pc:sldMk cId="4010841883" sldId="339"/>
        </pc:sldMkLst>
      </pc:sldChg>
      <pc:sldChg chg="del">
        <pc:chgData name="Nane Kratzke" userId="971be13ff4ee5ef6" providerId="LiveId" clId="{25E265D9-1136-E64B-84B9-E73667C4DFAB}" dt="2020-09-17T06:20:55.365" v="645" actId="2696"/>
        <pc:sldMkLst>
          <pc:docMk/>
          <pc:sldMk cId="3799050429" sldId="340"/>
        </pc:sldMkLst>
      </pc:sldChg>
      <pc:sldChg chg="del">
        <pc:chgData name="Nane Kratzke" userId="971be13ff4ee5ef6" providerId="LiveId" clId="{25E265D9-1136-E64B-84B9-E73667C4DFAB}" dt="2020-09-17T06:20:55.323" v="641" actId="2696"/>
        <pc:sldMkLst>
          <pc:docMk/>
          <pc:sldMk cId="1230386854" sldId="341"/>
        </pc:sldMkLst>
      </pc:sldChg>
      <pc:sldChg chg="del">
        <pc:chgData name="Nane Kratzke" userId="971be13ff4ee5ef6" providerId="LiveId" clId="{25E265D9-1136-E64B-84B9-E73667C4DFAB}" dt="2020-09-17T06:20:55.296" v="639" actId="2696"/>
        <pc:sldMkLst>
          <pc:docMk/>
          <pc:sldMk cId="1558660255" sldId="342"/>
        </pc:sldMkLst>
      </pc:sldChg>
      <pc:sldChg chg="del">
        <pc:chgData name="Nane Kratzke" userId="971be13ff4ee5ef6" providerId="LiveId" clId="{25E265D9-1136-E64B-84B9-E73667C4DFAB}" dt="2020-09-17T06:20:55.342" v="643" actId="2696"/>
        <pc:sldMkLst>
          <pc:docMk/>
          <pc:sldMk cId="3931539006" sldId="343"/>
        </pc:sldMkLst>
      </pc:sldChg>
      <pc:sldChg chg="del">
        <pc:chgData name="Nane Kratzke" userId="971be13ff4ee5ef6" providerId="LiveId" clId="{25E265D9-1136-E64B-84B9-E73667C4DFAB}" dt="2020-09-17T06:20:55.166" v="629" actId="2696"/>
        <pc:sldMkLst>
          <pc:docMk/>
          <pc:sldMk cId="3837954725" sldId="344"/>
        </pc:sldMkLst>
      </pc:sldChg>
      <pc:sldChg chg="del">
        <pc:chgData name="Nane Kratzke" userId="971be13ff4ee5ef6" providerId="LiveId" clId="{25E265D9-1136-E64B-84B9-E73667C4DFAB}" dt="2020-09-17T06:20:55.332" v="642" actId="2696"/>
        <pc:sldMkLst>
          <pc:docMk/>
          <pc:sldMk cId="2828050579" sldId="345"/>
        </pc:sldMkLst>
      </pc:sldChg>
      <pc:sldChg chg="del">
        <pc:chgData name="Nane Kratzke" userId="971be13ff4ee5ef6" providerId="LiveId" clId="{25E265D9-1136-E64B-84B9-E73667C4DFAB}" dt="2020-09-17T06:20:55.261" v="636" actId="2696"/>
        <pc:sldMkLst>
          <pc:docMk/>
          <pc:sldMk cId="3775648860" sldId="346"/>
        </pc:sldMkLst>
      </pc:sldChg>
      <pc:sldChg chg="del">
        <pc:chgData name="Nane Kratzke" userId="971be13ff4ee5ef6" providerId="LiveId" clId="{25E265D9-1136-E64B-84B9-E73667C4DFAB}" dt="2020-09-17T06:20:55.248" v="635" actId="2696"/>
        <pc:sldMkLst>
          <pc:docMk/>
          <pc:sldMk cId="2018145749" sldId="347"/>
        </pc:sldMkLst>
      </pc:sldChg>
      <pc:sldChg chg="del">
        <pc:chgData name="Nane Kratzke" userId="971be13ff4ee5ef6" providerId="LiveId" clId="{25E265D9-1136-E64B-84B9-E73667C4DFAB}" dt="2020-09-17T06:20:55.200" v="631" actId="2696"/>
        <pc:sldMkLst>
          <pc:docMk/>
          <pc:sldMk cId="2844202898" sldId="348"/>
        </pc:sldMkLst>
      </pc:sldChg>
      <pc:sldChg chg="del">
        <pc:chgData name="Nane Kratzke" userId="971be13ff4ee5ef6" providerId="LiveId" clId="{25E265D9-1136-E64B-84B9-E73667C4DFAB}" dt="2020-09-17T06:20:55.377" v="646" actId="2696"/>
        <pc:sldMkLst>
          <pc:docMk/>
          <pc:sldMk cId="4215310435" sldId="349"/>
        </pc:sldMkLst>
      </pc:sldChg>
      <pc:sldChg chg="del">
        <pc:chgData name="Nane Kratzke" userId="971be13ff4ee5ef6" providerId="LiveId" clId="{25E265D9-1136-E64B-84B9-E73667C4DFAB}" dt="2020-09-17T06:20:55.306" v="640" actId="2696"/>
        <pc:sldMkLst>
          <pc:docMk/>
          <pc:sldMk cId="1299127608" sldId="350"/>
        </pc:sldMkLst>
      </pc:sldChg>
      <pc:sldChg chg="del">
        <pc:chgData name="Nane Kratzke" userId="971be13ff4ee5ef6" providerId="LiveId" clId="{25E265D9-1136-E64B-84B9-E73667C4DFAB}" dt="2020-09-17T06:20:55.386" v="647" actId="2696"/>
        <pc:sldMkLst>
          <pc:docMk/>
          <pc:sldMk cId="1496898557" sldId="351"/>
        </pc:sldMkLst>
      </pc:sldChg>
      <pc:sldChg chg="del">
        <pc:chgData name="Nane Kratzke" userId="971be13ff4ee5ef6" providerId="LiveId" clId="{25E265D9-1136-E64B-84B9-E73667C4DFAB}" dt="2020-09-17T06:20:55.271" v="637" actId="2696"/>
        <pc:sldMkLst>
          <pc:docMk/>
          <pc:sldMk cId="402428580" sldId="352"/>
        </pc:sldMkLst>
      </pc:sldChg>
      <pc:sldChg chg="del">
        <pc:chgData name="Nane Kratzke" userId="971be13ff4ee5ef6" providerId="LiveId" clId="{25E265D9-1136-E64B-84B9-E73667C4DFAB}" dt="2020-09-17T06:20:55.125" v="627" actId="2696"/>
        <pc:sldMkLst>
          <pc:docMk/>
          <pc:sldMk cId="3828543625" sldId="353"/>
        </pc:sldMkLst>
      </pc:sldChg>
      <pc:sldChg chg="del">
        <pc:chgData name="Nane Kratzke" userId="971be13ff4ee5ef6" providerId="LiveId" clId="{25E265D9-1136-E64B-84B9-E73667C4DFAB}" dt="2020-09-17T06:20:55.284" v="638" actId="2696"/>
        <pc:sldMkLst>
          <pc:docMk/>
          <pc:sldMk cId="3049880677" sldId="354"/>
        </pc:sldMkLst>
      </pc:sldChg>
      <pc:sldChg chg="delSp modSp mod ord">
        <pc:chgData name="Nane Kratzke" userId="971be13ff4ee5ef6" providerId="LiveId" clId="{25E265D9-1136-E64B-84B9-E73667C4DFAB}" dt="2020-09-18T17:19:06.560" v="10807" actId="478"/>
        <pc:sldMkLst>
          <pc:docMk/>
          <pc:sldMk cId="4280504934" sldId="355"/>
        </pc:sldMkLst>
        <pc:spChg chg="mod">
          <ac:chgData name="Nane Kratzke" userId="971be13ff4ee5ef6" providerId="LiveId" clId="{25E265D9-1136-E64B-84B9-E73667C4DFAB}" dt="2020-09-17T15:02:20.148" v="10150" actId="20577"/>
          <ac:spMkLst>
            <pc:docMk/>
            <pc:sldMk cId="4280504934" sldId="355"/>
            <ac:spMk id="2" creationId="{09A3C503-9616-D24D-956E-75F248B81EFA}"/>
          </ac:spMkLst>
        </pc:spChg>
        <pc:spChg chg="del">
          <ac:chgData name="Nane Kratzke" userId="971be13ff4ee5ef6" providerId="LiveId" clId="{25E265D9-1136-E64B-84B9-E73667C4DFAB}" dt="2020-09-18T17:19:06.560" v="10807" actId="478"/>
          <ac:spMkLst>
            <pc:docMk/>
            <pc:sldMk cId="4280504934" sldId="355"/>
            <ac:spMk id="5" creationId="{0AD50708-6BB3-1049-9BFC-739DA80474B4}"/>
          </ac:spMkLst>
        </pc:spChg>
        <pc:spChg chg="mod">
          <ac:chgData name="Nane Kratzke" userId="971be13ff4ee5ef6" providerId="LiveId" clId="{25E265D9-1136-E64B-84B9-E73667C4DFAB}" dt="2020-09-18T17:19:02.976" v="10806" actId="20577"/>
          <ac:spMkLst>
            <pc:docMk/>
            <pc:sldMk cId="4280504934" sldId="355"/>
            <ac:spMk id="16" creationId="{132B66F9-E5F2-4E49-B577-868A844E29ED}"/>
          </ac:spMkLst>
        </pc:spChg>
      </pc:sldChg>
      <pc:sldChg chg="del">
        <pc:chgData name="Nane Kratzke" userId="971be13ff4ee5ef6" providerId="LiveId" clId="{25E265D9-1136-E64B-84B9-E73667C4DFAB}" dt="2020-09-17T09:22:31.152" v="3809" actId="2696"/>
        <pc:sldMkLst>
          <pc:docMk/>
          <pc:sldMk cId="1897236170" sldId="356"/>
        </pc:sldMkLst>
      </pc:sldChg>
      <pc:sldChg chg="del">
        <pc:chgData name="Nane Kratzke" userId="971be13ff4ee5ef6" providerId="LiveId" clId="{25E265D9-1136-E64B-84B9-E73667C4DFAB}" dt="2020-09-17T09:22:31.941" v="3810" actId="2696"/>
        <pc:sldMkLst>
          <pc:docMk/>
          <pc:sldMk cId="1298549252" sldId="357"/>
        </pc:sldMkLst>
      </pc:sldChg>
      <pc:sldChg chg="del">
        <pc:chgData name="Nane Kratzke" userId="971be13ff4ee5ef6" providerId="LiveId" clId="{25E265D9-1136-E64B-84B9-E73667C4DFAB}" dt="2020-09-17T09:22:32.841" v="3811" actId="2696"/>
        <pc:sldMkLst>
          <pc:docMk/>
          <pc:sldMk cId="736775312" sldId="358"/>
        </pc:sldMkLst>
      </pc:sldChg>
      <pc:sldChg chg="del">
        <pc:chgData name="Nane Kratzke" userId="971be13ff4ee5ef6" providerId="LiveId" clId="{25E265D9-1136-E64B-84B9-E73667C4DFAB}" dt="2020-09-17T09:22:33.701" v="3812" actId="2696"/>
        <pc:sldMkLst>
          <pc:docMk/>
          <pc:sldMk cId="3329676384" sldId="359"/>
        </pc:sldMkLst>
      </pc:sldChg>
      <pc:sldChg chg="del">
        <pc:chgData name="Nane Kratzke" userId="971be13ff4ee5ef6" providerId="LiveId" clId="{25E265D9-1136-E64B-84B9-E73667C4DFAB}" dt="2020-09-17T09:22:34.394" v="3813" actId="2696"/>
        <pc:sldMkLst>
          <pc:docMk/>
          <pc:sldMk cId="1212650092" sldId="360"/>
        </pc:sldMkLst>
      </pc:sldChg>
      <pc:sldChg chg="del">
        <pc:chgData name="Nane Kratzke" userId="971be13ff4ee5ef6" providerId="LiveId" clId="{25E265D9-1136-E64B-84B9-E73667C4DFAB}" dt="2020-09-17T09:22:35.554" v="3814" actId="2696"/>
        <pc:sldMkLst>
          <pc:docMk/>
          <pc:sldMk cId="1707978134" sldId="361"/>
        </pc:sldMkLst>
      </pc:sldChg>
      <pc:sldChg chg="del">
        <pc:chgData name="Nane Kratzke" userId="971be13ff4ee5ef6" providerId="LiveId" clId="{25E265D9-1136-E64B-84B9-E73667C4DFAB}" dt="2020-09-17T09:22:36.352" v="3815" actId="2696"/>
        <pc:sldMkLst>
          <pc:docMk/>
          <pc:sldMk cId="4037558482" sldId="362"/>
        </pc:sldMkLst>
      </pc:sldChg>
      <pc:sldChg chg="del">
        <pc:chgData name="Nane Kratzke" userId="971be13ff4ee5ef6" providerId="LiveId" clId="{25E265D9-1136-E64B-84B9-E73667C4DFAB}" dt="2020-09-17T09:22:36.988" v="3816" actId="2696"/>
        <pc:sldMkLst>
          <pc:docMk/>
          <pc:sldMk cId="3846043049" sldId="363"/>
        </pc:sldMkLst>
      </pc:sldChg>
      <pc:sldChg chg="del">
        <pc:chgData name="Nane Kratzke" userId="971be13ff4ee5ef6" providerId="LiveId" clId="{25E265D9-1136-E64B-84B9-E73667C4DFAB}" dt="2020-09-17T09:22:37.492" v="3817" actId="2696"/>
        <pc:sldMkLst>
          <pc:docMk/>
          <pc:sldMk cId="645332041" sldId="364"/>
        </pc:sldMkLst>
      </pc:sldChg>
      <pc:sldChg chg="del">
        <pc:chgData name="Nane Kratzke" userId="971be13ff4ee5ef6" providerId="LiveId" clId="{25E265D9-1136-E64B-84B9-E73667C4DFAB}" dt="2020-09-17T09:22:38.064" v="3818" actId="2696"/>
        <pc:sldMkLst>
          <pc:docMk/>
          <pc:sldMk cId="1692808362" sldId="365"/>
        </pc:sldMkLst>
      </pc:sldChg>
      <pc:sldChg chg="del">
        <pc:chgData name="Nane Kratzke" userId="971be13ff4ee5ef6" providerId="LiveId" clId="{25E265D9-1136-E64B-84B9-E73667C4DFAB}" dt="2020-09-17T09:22:38.674" v="3819" actId="2696"/>
        <pc:sldMkLst>
          <pc:docMk/>
          <pc:sldMk cId="1459311474" sldId="366"/>
        </pc:sldMkLst>
      </pc:sldChg>
      <pc:sldChg chg="del">
        <pc:chgData name="Nane Kratzke" userId="971be13ff4ee5ef6" providerId="LiveId" clId="{25E265D9-1136-E64B-84B9-E73667C4DFAB}" dt="2020-09-17T09:22:29.625" v="3808" actId="2696"/>
        <pc:sldMkLst>
          <pc:docMk/>
          <pc:sldMk cId="1103827923" sldId="367"/>
        </pc:sldMkLst>
      </pc:sldChg>
      <pc:sldChg chg="del">
        <pc:chgData name="Nane Kratzke" userId="971be13ff4ee5ef6" providerId="LiveId" clId="{25E265D9-1136-E64B-84B9-E73667C4DFAB}" dt="2020-09-17T06:20:55.237" v="634" actId="2696"/>
        <pc:sldMkLst>
          <pc:docMk/>
          <pc:sldMk cId="1147892444" sldId="368"/>
        </pc:sldMkLst>
      </pc:sldChg>
      <pc:sldChg chg="addSp delSp modSp add mod">
        <pc:chgData name="Nane Kratzke" userId="971be13ff4ee5ef6" providerId="LiveId" clId="{25E265D9-1136-E64B-84B9-E73667C4DFAB}" dt="2020-09-17T06:35:06.673" v="1636" actId="20577"/>
        <pc:sldMkLst>
          <pc:docMk/>
          <pc:sldMk cId="4159471193" sldId="368"/>
        </pc:sldMkLst>
        <pc:spChg chg="add mod">
          <ac:chgData name="Nane Kratzke" userId="971be13ff4ee5ef6" providerId="LiveId" clId="{25E265D9-1136-E64B-84B9-E73667C4DFAB}" dt="2020-09-17T06:34:22.065" v="1619" actId="14100"/>
          <ac:spMkLst>
            <pc:docMk/>
            <pc:sldMk cId="4159471193" sldId="368"/>
            <ac:spMk id="6" creationId="{0B8646D8-9E3C-6A4C-88E2-438128085C5A}"/>
          </ac:spMkLst>
        </pc:spChg>
        <pc:spChg chg="del">
          <ac:chgData name="Nane Kratzke" userId="971be13ff4ee5ef6" providerId="LiveId" clId="{25E265D9-1136-E64B-84B9-E73667C4DFAB}" dt="2020-09-17T06:28:23.190" v="1424" actId="478"/>
          <ac:spMkLst>
            <pc:docMk/>
            <pc:sldMk cId="4159471193" sldId="368"/>
            <ac:spMk id="8" creationId="{BF8F0306-CEB2-D441-9F0A-14468F891084}"/>
          </ac:spMkLst>
        </pc:spChg>
        <pc:spChg chg="mod">
          <ac:chgData name="Nane Kratzke" userId="971be13ff4ee5ef6" providerId="LiveId" clId="{25E265D9-1136-E64B-84B9-E73667C4DFAB}" dt="2020-09-17T06:26:13.029" v="1413" actId="20577"/>
          <ac:spMkLst>
            <pc:docMk/>
            <pc:sldMk cId="4159471193" sldId="368"/>
            <ac:spMk id="9" creationId="{4A6D1888-2806-EE4D-9CB5-F95C7677BADB}"/>
          </ac:spMkLst>
        </pc:spChg>
        <pc:spChg chg="mod">
          <ac:chgData name="Nane Kratzke" userId="971be13ff4ee5ef6" providerId="LiveId" clId="{25E265D9-1136-E64B-84B9-E73667C4DFAB}" dt="2020-09-17T06:35:06.673" v="1636" actId="20577"/>
          <ac:spMkLst>
            <pc:docMk/>
            <pc:sldMk cId="4159471193" sldId="368"/>
            <ac:spMk id="10" creationId="{220425A0-FB0A-1B4F-9348-FBAF265B632B}"/>
          </ac:spMkLst>
        </pc:spChg>
        <pc:spChg chg="add mod">
          <ac:chgData name="Nane Kratzke" userId="971be13ff4ee5ef6" providerId="LiveId" clId="{25E265D9-1136-E64B-84B9-E73667C4DFAB}" dt="2020-09-17T06:34:48.799" v="1624" actId="1076"/>
          <ac:spMkLst>
            <pc:docMk/>
            <pc:sldMk cId="4159471193" sldId="368"/>
            <ac:spMk id="11" creationId="{D02ECBA3-69D6-DB40-A47C-486D1FAEED42}"/>
          </ac:spMkLst>
        </pc:spChg>
        <pc:spChg chg="add mod">
          <ac:chgData name="Nane Kratzke" userId="971be13ff4ee5ef6" providerId="LiveId" clId="{25E265D9-1136-E64B-84B9-E73667C4DFAB}" dt="2020-09-17T06:34:48.799" v="1624" actId="1076"/>
          <ac:spMkLst>
            <pc:docMk/>
            <pc:sldMk cId="4159471193" sldId="368"/>
            <ac:spMk id="12" creationId="{CE98B929-06E0-214B-A3AF-A81540955480}"/>
          </ac:spMkLst>
        </pc:spChg>
        <pc:spChg chg="add mod">
          <ac:chgData name="Nane Kratzke" userId="971be13ff4ee5ef6" providerId="LiveId" clId="{25E265D9-1136-E64B-84B9-E73667C4DFAB}" dt="2020-09-17T06:34:48.799" v="1624" actId="1076"/>
          <ac:spMkLst>
            <pc:docMk/>
            <pc:sldMk cId="4159471193" sldId="368"/>
            <ac:spMk id="13" creationId="{C4BA86AB-7F9D-D446-8C8F-85DA192617CE}"/>
          </ac:spMkLst>
        </pc:spChg>
        <pc:picChg chg="add del mod">
          <ac:chgData name="Nane Kratzke" userId="971be13ff4ee5ef6" providerId="LiveId" clId="{25E265D9-1136-E64B-84B9-E73667C4DFAB}" dt="2020-09-17T06:33:49.634" v="1614" actId="478"/>
          <ac:picMkLst>
            <pc:docMk/>
            <pc:sldMk cId="4159471193" sldId="368"/>
            <ac:picMk id="2" creationId="{F3709D60-BCA0-A248-9434-1B133AC6EEB4}"/>
          </ac:picMkLst>
        </pc:picChg>
      </pc:sldChg>
      <pc:sldChg chg="addSp delSp modSp add mod">
        <pc:chgData name="Nane Kratzke" userId="971be13ff4ee5ef6" providerId="LiveId" clId="{25E265D9-1136-E64B-84B9-E73667C4DFAB}" dt="2020-09-17T06:43:33.645" v="1770" actId="1076"/>
        <pc:sldMkLst>
          <pc:docMk/>
          <pc:sldMk cId="310987539" sldId="369"/>
        </pc:sldMkLst>
        <pc:spChg chg="add mod">
          <ac:chgData name="Nane Kratzke" userId="971be13ff4ee5ef6" providerId="LiveId" clId="{25E265D9-1136-E64B-84B9-E73667C4DFAB}" dt="2020-09-17T06:43:33.645" v="1770" actId="1076"/>
          <ac:spMkLst>
            <pc:docMk/>
            <pc:sldMk cId="310987539" sldId="369"/>
            <ac:spMk id="4" creationId="{8425441E-CB83-2D4A-9EE6-2DF1A5F178AE}"/>
          </ac:spMkLst>
        </pc:spChg>
        <pc:spChg chg="mod">
          <ac:chgData name="Nane Kratzke" userId="971be13ff4ee5ef6" providerId="LiveId" clId="{25E265D9-1136-E64B-84B9-E73667C4DFAB}" dt="2020-09-17T06:42:53.310" v="1746" actId="14100"/>
          <ac:spMkLst>
            <pc:docMk/>
            <pc:sldMk cId="310987539" sldId="369"/>
            <ac:spMk id="6" creationId="{0B8646D8-9E3C-6A4C-88E2-438128085C5A}"/>
          </ac:spMkLst>
        </pc:spChg>
        <pc:spChg chg="mod">
          <ac:chgData name="Nane Kratzke" userId="971be13ff4ee5ef6" providerId="LiveId" clId="{25E265D9-1136-E64B-84B9-E73667C4DFAB}" dt="2020-09-17T06:35:33.562" v="1655" actId="20577"/>
          <ac:spMkLst>
            <pc:docMk/>
            <pc:sldMk cId="310987539" sldId="369"/>
            <ac:spMk id="10" creationId="{220425A0-FB0A-1B4F-9348-FBAF265B632B}"/>
          </ac:spMkLst>
        </pc:spChg>
        <pc:spChg chg="del">
          <ac:chgData name="Nane Kratzke" userId="971be13ff4ee5ef6" providerId="LiveId" clId="{25E265D9-1136-E64B-84B9-E73667C4DFAB}" dt="2020-09-17T06:38:58.345" v="1695" actId="478"/>
          <ac:spMkLst>
            <pc:docMk/>
            <pc:sldMk cId="310987539" sldId="369"/>
            <ac:spMk id="11" creationId="{D02ECBA3-69D6-DB40-A47C-486D1FAEED42}"/>
          </ac:spMkLst>
        </pc:spChg>
        <pc:spChg chg="del">
          <ac:chgData name="Nane Kratzke" userId="971be13ff4ee5ef6" providerId="LiveId" clId="{25E265D9-1136-E64B-84B9-E73667C4DFAB}" dt="2020-09-17T06:38:58.345" v="1695" actId="478"/>
          <ac:spMkLst>
            <pc:docMk/>
            <pc:sldMk cId="310987539" sldId="369"/>
            <ac:spMk id="12" creationId="{CE98B929-06E0-214B-A3AF-A81540955480}"/>
          </ac:spMkLst>
        </pc:spChg>
        <pc:spChg chg="del">
          <ac:chgData name="Nane Kratzke" userId="971be13ff4ee5ef6" providerId="LiveId" clId="{25E265D9-1136-E64B-84B9-E73667C4DFAB}" dt="2020-09-17T06:38:58.345" v="1695" actId="478"/>
          <ac:spMkLst>
            <pc:docMk/>
            <pc:sldMk cId="310987539" sldId="369"/>
            <ac:spMk id="13" creationId="{C4BA86AB-7F9D-D446-8C8F-85DA192617CE}"/>
          </ac:spMkLst>
        </pc:spChg>
        <pc:picChg chg="add mod">
          <ac:chgData name="Nane Kratzke" userId="971be13ff4ee5ef6" providerId="LiveId" clId="{25E265D9-1136-E64B-84B9-E73667C4DFAB}" dt="2020-09-17T06:42:56.227" v="1747" actId="1076"/>
          <ac:picMkLst>
            <pc:docMk/>
            <pc:sldMk cId="310987539" sldId="369"/>
            <ac:picMk id="2" creationId="{6DA925D2-FE6D-2E43-892F-F2C005930AD8}"/>
          </ac:picMkLst>
        </pc:picChg>
      </pc:sldChg>
      <pc:sldChg chg="del">
        <pc:chgData name="Nane Kratzke" userId="971be13ff4ee5ef6" providerId="LiveId" clId="{25E265D9-1136-E64B-84B9-E73667C4DFAB}" dt="2020-09-17T06:20:55.214" v="632" actId="2696"/>
        <pc:sldMkLst>
          <pc:docMk/>
          <pc:sldMk cId="433216515" sldId="369"/>
        </pc:sldMkLst>
      </pc:sldChg>
      <pc:sldChg chg="addSp delSp modSp add mod ord">
        <pc:chgData name="Nane Kratzke" userId="971be13ff4ee5ef6" providerId="LiveId" clId="{25E265D9-1136-E64B-84B9-E73667C4DFAB}" dt="2020-09-17T06:53:01.669" v="2027" actId="21"/>
        <pc:sldMkLst>
          <pc:docMk/>
          <pc:sldMk cId="2125340085" sldId="370"/>
        </pc:sldMkLst>
        <pc:spChg chg="mod">
          <ac:chgData name="Nane Kratzke" userId="971be13ff4ee5ef6" providerId="LiveId" clId="{25E265D9-1136-E64B-84B9-E73667C4DFAB}" dt="2020-09-17T06:45:28.654" v="1787" actId="20577"/>
          <ac:spMkLst>
            <pc:docMk/>
            <pc:sldMk cId="2125340085" sldId="370"/>
            <ac:spMk id="2" creationId="{F282E9CC-5593-C740-869E-13ED14C826AC}"/>
          </ac:spMkLst>
        </pc:spChg>
        <pc:spChg chg="add mod">
          <ac:chgData name="Nane Kratzke" userId="971be13ff4ee5ef6" providerId="LiveId" clId="{25E265D9-1136-E64B-84B9-E73667C4DFAB}" dt="2020-09-17T06:51:39.703" v="1831" actId="14100"/>
          <ac:spMkLst>
            <pc:docMk/>
            <pc:sldMk cId="2125340085" sldId="370"/>
            <ac:spMk id="5" creationId="{12B70D4E-B6D3-8F49-ABAA-1333ACD88BF3}"/>
          </ac:spMkLst>
        </pc:spChg>
        <pc:spChg chg="add mod">
          <ac:chgData name="Nane Kratzke" userId="971be13ff4ee5ef6" providerId="LiveId" clId="{25E265D9-1136-E64B-84B9-E73667C4DFAB}" dt="2020-09-17T06:49:24.822" v="1822" actId="113"/>
          <ac:spMkLst>
            <pc:docMk/>
            <pc:sldMk cId="2125340085" sldId="370"/>
            <ac:spMk id="6" creationId="{480E41F7-B583-8240-B5AB-9A7FA10A3BD8}"/>
          </ac:spMkLst>
        </pc:spChg>
        <pc:spChg chg="add del mod">
          <ac:chgData name="Nane Kratzke" userId="971be13ff4ee5ef6" providerId="LiveId" clId="{25E265D9-1136-E64B-84B9-E73667C4DFAB}" dt="2020-09-17T06:51:41.230" v="1833"/>
          <ac:spMkLst>
            <pc:docMk/>
            <pc:sldMk cId="2125340085" sldId="370"/>
            <ac:spMk id="8" creationId="{AA236AC3-51C0-0540-B32E-A4111F29CA43}"/>
          </ac:spMkLst>
        </pc:spChg>
        <pc:spChg chg="add del mod">
          <ac:chgData name="Nane Kratzke" userId="971be13ff4ee5ef6" providerId="LiveId" clId="{25E265D9-1136-E64B-84B9-E73667C4DFAB}" dt="2020-09-17T06:53:01.669" v="2027" actId="21"/>
          <ac:spMkLst>
            <pc:docMk/>
            <pc:sldMk cId="2125340085" sldId="370"/>
            <ac:spMk id="9" creationId="{4F4E3A75-081C-174C-81F6-F76779DC4D08}"/>
          </ac:spMkLst>
        </pc:spChg>
        <pc:picChg chg="add del mod">
          <ac:chgData name="Nane Kratzke" userId="971be13ff4ee5ef6" providerId="LiveId" clId="{25E265D9-1136-E64B-84B9-E73667C4DFAB}" dt="2020-09-17T06:51:29.848" v="1829" actId="478"/>
          <ac:picMkLst>
            <pc:docMk/>
            <pc:sldMk cId="2125340085" sldId="370"/>
            <ac:picMk id="7" creationId="{65686636-C0D4-4446-B104-67E1F8467004}"/>
          </ac:picMkLst>
        </pc:picChg>
      </pc:sldChg>
      <pc:sldChg chg="addSp delSp modSp add mod modAnim">
        <pc:chgData name="Nane Kratzke" userId="971be13ff4ee5ef6" providerId="LiveId" clId="{25E265D9-1136-E64B-84B9-E73667C4DFAB}" dt="2020-09-17T09:20:25.219" v="3798"/>
        <pc:sldMkLst>
          <pc:docMk/>
          <pc:sldMk cId="2620595261" sldId="371"/>
        </pc:sldMkLst>
        <pc:spChg chg="mod">
          <ac:chgData name="Nane Kratzke" userId="971be13ff4ee5ef6" providerId="LiveId" clId="{25E265D9-1136-E64B-84B9-E73667C4DFAB}" dt="2020-09-17T07:05:48.705" v="2051"/>
          <ac:spMkLst>
            <pc:docMk/>
            <pc:sldMk cId="2620595261" sldId="371"/>
            <ac:spMk id="2" creationId="{882F7CCF-9F81-554A-B765-85F35AEAEDD1}"/>
          </ac:spMkLst>
        </pc:spChg>
        <pc:spChg chg="mod">
          <ac:chgData name="Nane Kratzke" userId="971be13ff4ee5ef6" providerId="LiveId" clId="{25E265D9-1136-E64B-84B9-E73667C4DFAB}" dt="2020-09-17T07:22:42.082" v="2220" actId="20577"/>
          <ac:spMkLst>
            <pc:docMk/>
            <pc:sldMk cId="2620595261" sldId="371"/>
            <ac:spMk id="3" creationId="{35EB6CBA-0DA1-7240-AA01-85FA797F9F0D}"/>
          </ac:spMkLst>
        </pc:spChg>
        <pc:spChg chg="add mod">
          <ac:chgData name="Nane Kratzke" userId="971be13ff4ee5ef6" providerId="LiveId" clId="{25E265D9-1136-E64B-84B9-E73667C4DFAB}" dt="2020-09-17T07:33:10.856" v="2503" actId="20577"/>
          <ac:spMkLst>
            <pc:docMk/>
            <pc:sldMk cId="2620595261" sldId="371"/>
            <ac:spMk id="5" creationId="{29BD496C-A44A-4145-9E90-D78EADC6899E}"/>
          </ac:spMkLst>
        </pc:spChg>
        <pc:spChg chg="add mod">
          <ac:chgData name="Nane Kratzke" userId="971be13ff4ee5ef6" providerId="LiveId" clId="{25E265D9-1136-E64B-84B9-E73667C4DFAB}" dt="2020-09-17T07:22:16.094" v="2203" actId="1076"/>
          <ac:spMkLst>
            <pc:docMk/>
            <pc:sldMk cId="2620595261" sldId="371"/>
            <ac:spMk id="8" creationId="{DADF6381-037B-7C4F-A14E-3978C9D9EEAB}"/>
          </ac:spMkLst>
        </pc:spChg>
        <pc:spChg chg="add mod">
          <ac:chgData name="Nane Kratzke" userId="971be13ff4ee5ef6" providerId="LiveId" clId="{25E265D9-1136-E64B-84B9-E73667C4DFAB}" dt="2020-09-17T07:22:20.016" v="2204" actId="1076"/>
          <ac:spMkLst>
            <pc:docMk/>
            <pc:sldMk cId="2620595261" sldId="371"/>
            <ac:spMk id="9" creationId="{911D957B-F8F4-3844-B095-7DE178A9C07E}"/>
          </ac:spMkLst>
        </pc:spChg>
        <pc:spChg chg="add del mod">
          <ac:chgData name="Nane Kratzke" userId="971be13ff4ee5ef6" providerId="LiveId" clId="{25E265D9-1136-E64B-84B9-E73667C4DFAB}" dt="2020-09-17T07:31:40.900" v="2465"/>
          <ac:spMkLst>
            <pc:docMk/>
            <pc:sldMk cId="2620595261" sldId="371"/>
            <ac:spMk id="15" creationId="{649117B4-3753-3A4F-B54B-99BF92FC90E0}"/>
          </ac:spMkLst>
        </pc:spChg>
        <pc:picChg chg="add mod">
          <ac:chgData name="Nane Kratzke" userId="971be13ff4ee5ef6" providerId="LiveId" clId="{25E265D9-1136-E64B-84B9-E73667C4DFAB}" dt="2020-09-17T07:22:16.094" v="2203" actId="1076"/>
          <ac:picMkLst>
            <pc:docMk/>
            <pc:sldMk cId="2620595261" sldId="371"/>
            <ac:picMk id="6" creationId="{279BD173-0D51-9E43-ADE6-145803933237}"/>
          </ac:picMkLst>
        </pc:picChg>
        <pc:picChg chg="add mod">
          <ac:chgData name="Nane Kratzke" userId="971be13ff4ee5ef6" providerId="LiveId" clId="{25E265D9-1136-E64B-84B9-E73667C4DFAB}" dt="2020-09-17T07:27:36.851" v="2257" actId="1076"/>
          <ac:picMkLst>
            <pc:docMk/>
            <pc:sldMk cId="2620595261" sldId="371"/>
            <ac:picMk id="7" creationId="{962E882E-5859-E942-9C6F-5BA670A0CAA3}"/>
          </ac:picMkLst>
        </pc:picChg>
        <pc:picChg chg="add del mod">
          <ac:chgData name="Nane Kratzke" userId="971be13ff4ee5ef6" providerId="LiveId" clId="{25E265D9-1136-E64B-84B9-E73667C4DFAB}" dt="2020-09-17T07:27:08.100" v="2249" actId="478"/>
          <ac:picMkLst>
            <pc:docMk/>
            <pc:sldMk cId="2620595261" sldId="371"/>
            <ac:picMk id="10" creationId="{F0F7412E-2B06-2643-ACE1-7387E6EC6242}"/>
          </ac:picMkLst>
        </pc:picChg>
        <pc:picChg chg="add del mod">
          <ac:chgData name="Nane Kratzke" userId="971be13ff4ee5ef6" providerId="LiveId" clId="{25E265D9-1136-E64B-84B9-E73667C4DFAB}" dt="2020-09-17T07:26:21.019" v="2241" actId="478"/>
          <ac:picMkLst>
            <pc:docMk/>
            <pc:sldMk cId="2620595261" sldId="371"/>
            <ac:picMk id="11" creationId="{E78157C5-7C1E-2B4D-99B4-9412AA8861BD}"/>
          </ac:picMkLst>
        </pc:picChg>
        <pc:picChg chg="add del">
          <ac:chgData name="Nane Kratzke" userId="971be13ff4ee5ef6" providerId="LiveId" clId="{25E265D9-1136-E64B-84B9-E73667C4DFAB}" dt="2020-09-17T07:26:04.392" v="2239" actId="478"/>
          <ac:picMkLst>
            <pc:docMk/>
            <pc:sldMk cId="2620595261" sldId="371"/>
            <ac:picMk id="12" creationId="{1F0C755B-E20B-2A44-9B81-88A7FA8AA9A9}"/>
          </ac:picMkLst>
        </pc:picChg>
        <pc:picChg chg="add mod">
          <ac:chgData name="Nane Kratzke" userId="971be13ff4ee5ef6" providerId="LiveId" clId="{25E265D9-1136-E64B-84B9-E73667C4DFAB}" dt="2020-09-17T07:28:25.050" v="2264" actId="1366"/>
          <ac:picMkLst>
            <pc:docMk/>
            <pc:sldMk cId="2620595261" sldId="371"/>
            <ac:picMk id="13" creationId="{60F47A8B-229F-7C4F-BCC8-2C1621F21BF2}"/>
          </ac:picMkLst>
        </pc:picChg>
        <pc:picChg chg="add mod">
          <ac:chgData name="Nane Kratzke" userId="971be13ff4ee5ef6" providerId="LiveId" clId="{25E265D9-1136-E64B-84B9-E73667C4DFAB}" dt="2020-09-17T07:28:25.050" v="2264" actId="1366"/>
          <ac:picMkLst>
            <pc:docMk/>
            <pc:sldMk cId="2620595261" sldId="371"/>
            <ac:picMk id="14" creationId="{A42DEA12-E3DB-1F45-85B6-2CBB16407595}"/>
          </ac:picMkLst>
        </pc:picChg>
        <pc:inkChg chg="add">
          <ac:chgData name="Nane Kratzke" userId="971be13ff4ee5ef6" providerId="LiveId" clId="{25E265D9-1136-E64B-84B9-E73667C4DFAB}" dt="2020-09-17T09:19:14.230" v="3791"/>
          <ac:inkMkLst>
            <pc:docMk/>
            <pc:sldMk cId="2620595261" sldId="371"/>
            <ac:inkMk id="16" creationId="{6680604E-EA19-684C-A764-846DB2C3F83F}"/>
          </ac:inkMkLst>
        </pc:inkChg>
      </pc:sldChg>
      <pc:sldChg chg="addSp delSp modSp add mod">
        <pc:chgData name="Nane Kratzke" userId="971be13ff4ee5ef6" providerId="LiveId" clId="{25E265D9-1136-E64B-84B9-E73667C4DFAB}" dt="2020-09-17T07:38:50.602" v="2733" actId="403"/>
        <pc:sldMkLst>
          <pc:docMk/>
          <pc:sldMk cId="2008169061" sldId="372"/>
        </pc:sldMkLst>
        <pc:spChg chg="mod">
          <ac:chgData name="Nane Kratzke" userId="971be13ff4ee5ef6" providerId="LiveId" clId="{25E265D9-1136-E64B-84B9-E73667C4DFAB}" dt="2020-09-17T07:38:43.557" v="2731" actId="1076"/>
          <ac:spMkLst>
            <pc:docMk/>
            <pc:sldMk cId="2008169061" sldId="372"/>
            <ac:spMk id="4" creationId="{8425441E-CB83-2D4A-9EE6-2DF1A5F178AE}"/>
          </ac:spMkLst>
        </pc:spChg>
        <pc:spChg chg="del">
          <ac:chgData name="Nane Kratzke" userId="971be13ff4ee5ef6" providerId="LiveId" clId="{25E265D9-1136-E64B-84B9-E73667C4DFAB}" dt="2020-09-17T07:33:37.828" v="2505" actId="478"/>
          <ac:spMkLst>
            <pc:docMk/>
            <pc:sldMk cId="2008169061" sldId="372"/>
            <ac:spMk id="6" creationId="{0B8646D8-9E3C-6A4C-88E2-438128085C5A}"/>
          </ac:spMkLst>
        </pc:spChg>
        <pc:spChg chg="mod">
          <ac:chgData name="Nane Kratzke" userId="971be13ff4ee5ef6" providerId="LiveId" clId="{25E265D9-1136-E64B-84B9-E73667C4DFAB}" dt="2020-09-17T07:33:55.059" v="2539" actId="20577"/>
          <ac:spMkLst>
            <pc:docMk/>
            <pc:sldMk cId="2008169061" sldId="372"/>
            <ac:spMk id="10" creationId="{220425A0-FB0A-1B4F-9348-FBAF265B632B}"/>
          </ac:spMkLst>
        </pc:spChg>
        <pc:spChg chg="add mod">
          <ac:chgData name="Nane Kratzke" userId="971be13ff4ee5ef6" providerId="LiveId" clId="{25E265D9-1136-E64B-84B9-E73667C4DFAB}" dt="2020-09-17T07:38:50.602" v="2733" actId="403"/>
          <ac:spMkLst>
            <pc:docMk/>
            <pc:sldMk cId="2008169061" sldId="372"/>
            <ac:spMk id="19" creationId="{78177E80-6B29-8C4B-94DC-61103BB3C3E3}"/>
          </ac:spMkLst>
        </pc:spChg>
        <pc:grpChg chg="mod">
          <ac:chgData name="Nane Kratzke" userId="971be13ff4ee5ef6" providerId="LiveId" clId="{25E265D9-1136-E64B-84B9-E73667C4DFAB}" dt="2020-09-17T07:38:43.557" v="2731" actId="1076"/>
          <ac:grpSpMkLst>
            <pc:docMk/>
            <pc:sldMk cId="2008169061" sldId="372"/>
            <ac:grpSpMk id="12" creationId="{5E8072C5-CA41-C441-BD5D-8BE062C993CF}"/>
          </ac:grpSpMkLst>
        </pc:grpChg>
        <pc:grpChg chg="mod">
          <ac:chgData name="Nane Kratzke" userId="971be13ff4ee5ef6" providerId="LiveId" clId="{25E265D9-1136-E64B-84B9-E73667C4DFAB}" dt="2020-09-17T07:38:43.557" v="2731" actId="1076"/>
          <ac:grpSpMkLst>
            <pc:docMk/>
            <pc:sldMk cId="2008169061" sldId="372"/>
            <ac:grpSpMk id="15" creationId="{BB5D2DA8-17F1-014B-B034-D62533E8834F}"/>
          </ac:grpSpMkLst>
        </pc:grpChg>
        <pc:picChg chg="mod">
          <ac:chgData name="Nane Kratzke" userId="971be13ff4ee5ef6" providerId="LiveId" clId="{25E265D9-1136-E64B-84B9-E73667C4DFAB}" dt="2020-09-17T07:38:43.557" v="2731" actId="1076"/>
          <ac:picMkLst>
            <pc:docMk/>
            <pc:sldMk cId="2008169061" sldId="372"/>
            <ac:picMk id="2" creationId="{6DA925D2-FE6D-2E43-892F-F2C005930AD8}"/>
          </ac:picMkLst>
        </pc:picChg>
        <pc:inkChg chg="add del">
          <ac:chgData name="Nane Kratzke" userId="971be13ff4ee5ef6" providerId="LiveId" clId="{25E265D9-1136-E64B-84B9-E73667C4DFAB}" dt="2020-09-17T07:34:51.790" v="2542" actId="9405"/>
          <ac:inkMkLst>
            <pc:docMk/>
            <pc:sldMk cId="2008169061" sldId="372"/>
            <ac:inkMk id="5" creationId="{5783A533-FB63-1845-A947-E8D7170D8B93}"/>
          </ac:inkMkLst>
        </pc:inkChg>
        <pc:inkChg chg="add mod">
          <ac:chgData name="Nane Kratzke" userId="971be13ff4ee5ef6" providerId="LiveId" clId="{25E265D9-1136-E64B-84B9-E73667C4DFAB}" dt="2020-09-17T07:38:43.557" v="2731" actId="1076"/>
          <ac:inkMkLst>
            <pc:docMk/>
            <pc:sldMk cId="2008169061" sldId="372"/>
            <ac:inkMk id="7" creationId="{0CF2B81C-0EA2-9349-A1C1-CA068238D610}"/>
          </ac:inkMkLst>
        </pc:inkChg>
        <pc:inkChg chg="add mod">
          <ac:chgData name="Nane Kratzke" userId="971be13ff4ee5ef6" providerId="LiveId" clId="{25E265D9-1136-E64B-84B9-E73667C4DFAB}" dt="2020-09-17T07:34:59.042" v="2546"/>
          <ac:inkMkLst>
            <pc:docMk/>
            <pc:sldMk cId="2008169061" sldId="372"/>
            <ac:inkMk id="8" creationId="{87840B5B-9929-714E-9838-CB0B4F2C2164}"/>
          </ac:inkMkLst>
        </pc:inkChg>
        <pc:inkChg chg="add mod">
          <ac:chgData name="Nane Kratzke" userId="971be13ff4ee5ef6" providerId="LiveId" clId="{25E265D9-1136-E64B-84B9-E73667C4DFAB}" dt="2020-09-17T07:34:59.042" v="2546"/>
          <ac:inkMkLst>
            <pc:docMk/>
            <pc:sldMk cId="2008169061" sldId="372"/>
            <ac:inkMk id="11" creationId="{6ECBA3DC-6C52-5247-97FD-28523BCCC781}"/>
          </ac:inkMkLst>
        </pc:inkChg>
        <pc:inkChg chg="add mod">
          <ac:chgData name="Nane Kratzke" userId="971be13ff4ee5ef6" providerId="LiveId" clId="{25E265D9-1136-E64B-84B9-E73667C4DFAB}" dt="2020-09-17T07:35:03.692" v="2549"/>
          <ac:inkMkLst>
            <pc:docMk/>
            <pc:sldMk cId="2008169061" sldId="372"/>
            <ac:inkMk id="13" creationId="{834F25A1-6E78-3C45-8CAD-70E6051EA5B2}"/>
          </ac:inkMkLst>
        </pc:inkChg>
        <pc:inkChg chg="add mod">
          <ac:chgData name="Nane Kratzke" userId="971be13ff4ee5ef6" providerId="LiveId" clId="{25E265D9-1136-E64B-84B9-E73667C4DFAB}" dt="2020-09-17T07:35:03.692" v="2549"/>
          <ac:inkMkLst>
            <pc:docMk/>
            <pc:sldMk cId="2008169061" sldId="372"/>
            <ac:inkMk id="14" creationId="{96B0CF5F-D30F-5945-95D5-137924B70931}"/>
          </ac:inkMkLst>
        </pc:inkChg>
        <pc:inkChg chg="add mod">
          <ac:chgData name="Nane Kratzke" userId="971be13ff4ee5ef6" providerId="LiveId" clId="{25E265D9-1136-E64B-84B9-E73667C4DFAB}" dt="2020-09-17T07:38:43.557" v="2731" actId="1076"/>
          <ac:inkMkLst>
            <pc:docMk/>
            <pc:sldMk cId="2008169061" sldId="372"/>
            <ac:inkMk id="16" creationId="{434CBC9A-33F7-144F-95C5-73D310AC6F24}"/>
          </ac:inkMkLst>
        </pc:inkChg>
        <pc:inkChg chg="add mod">
          <ac:chgData name="Nane Kratzke" userId="971be13ff4ee5ef6" providerId="LiveId" clId="{25E265D9-1136-E64B-84B9-E73667C4DFAB}" dt="2020-09-17T07:38:43.557" v="2731" actId="1076"/>
          <ac:inkMkLst>
            <pc:docMk/>
            <pc:sldMk cId="2008169061" sldId="372"/>
            <ac:inkMk id="17" creationId="{78668668-CFEA-094C-99C2-143A57AD3DE2}"/>
          </ac:inkMkLst>
        </pc:inkChg>
        <pc:inkChg chg="add mod">
          <ac:chgData name="Nane Kratzke" userId="971be13ff4ee5ef6" providerId="LiveId" clId="{25E265D9-1136-E64B-84B9-E73667C4DFAB}" dt="2020-09-17T07:38:43.557" v="2731" actId="1076"/>
          <ac:inkMkLst>
            <pc:docMk/>
            <pc:sldMk cId="2008169061" sldId="372"/>
            <ac:inkMk id="18" creationId="{CED38DAC-5195-854E-A3E5-059479082989}"/>
          </ac:inkMkLst>
        </pc:inkChg>
      </pc:sldChg>
      <pc:sldChg chg="addSp delSp modSp add mod">
        <pc:chgData name="Nane Kratzke" userId="971be13ff4ee5ef6" providerId="LiveId" clId="{25E265D9-1136-E64B-84B9-E73667C4DFAB}" dt="2020-09-17T08:13:45.690" v="3685" actId="1076"/>
        <pc:sldMkLst>
          <pc:docMk/>
          <pc:sldMk cId="3612261834" sldId="373"/>
        </pc:sldMkLst>
        <pc:spChg chg="add del mod">
          <ac:chgData name="Nane Kratzke" userId="971be13ff4ee5ef6" providerId="LiveId" clId="{25E265D9-1136-E64B-84B9-E73667C4DFAB}" dt="2020-09-17T07:46:28.577" v="2831" actId="478"/>
          <ac:spMkLst>
            <pc:docMk/>
            <pc:sldMk cId="3612261834" sldId="373"/>
            <ac:spMk id="2" creationId="{C045AF86-845E-D74A-B1DD-A82FD710A134}"/>
          </ac:spMkLst>
        </pc:spChg>
        <pc:spChg chg="mod">
          <ac:chgData name="Nane Kratzke" userId="971be13ff4ee5ef6" providerId="LiveId" clId="{25E265D9-1136-E64B-84B9-E73667C4DFAB}" dt="2020-09-17T08:12:35.368" v="3675" actId="14100"/>
          <ac:spMkLst>
            <pc:docMk/>
            <pc:sldMk cId="3612261834" sldId="373"/>
            <ac:spMk id="6" creationId="{0B8646D8-9E3C-6A4C-88E2-438128085C5A}"/>
          </ac:spMkLst>
        </pc:spChg>
        <pc:spChg chg="add del mod">
          <ac:chgData name="Nane Kratzke" userId="971be13ff4ee5ef6" providerId="LiveId" clId="{25E265D9-1136-E64B-84B9-E73667C4DFAB}" dt="2020-09-17T07:52:53.501" v="3035" actId="478"/>
          <ac:spMkLst>
            <pc:docMk/>
            <pc:sldMk cId="3612261834" sldId="373"/>
            <ac:spMk id="7" creationId="{B983B19D-9D83-6A40-BF9F-2613731D22FA}"/>
          </ac:spMkLst>
        </pc:spChg>
        <pc:spChg chg="mod">
          <ac:chgData name="Nane Kratzke" userId="971be13ff4ee5ef6" providerId="LiveId" clId="{25E265D9-1136-E64B-84B9-E73667C4DFAB}" dt="2020-09-17T07:40:29.677" v="2749" actId="20577"/>
          <ac:spMkLst>
            <pc:docMk/>
            <pc:sldMk cId="3612261834" sldId="373"/>
            <ac:spMk id="9" creationId="{4A6D1888-2806-EE4D-9CB5-F95C7677BADB}"/>
          </ac:spMkLst>
        </pc:spChg>
        <pc:spChg chg="mod">
          <ac:chgData name="Nane Kratzke" userId="971be13ff4ee5ef6" providerId="LiveId" clId="{25E265D9-1136-E64B-84B9-E73667C4DFAB}" dt="2020-09-17T07:40:38.126" v="2777" actId="20577"/>
          <ac:spMkLst>
            <pc:docMk/>
            <pc:sldMk cId="3612261834" sldId="373"/>
            <ac:spMk id="10" creationId="{220425A0-FB0A-1B4F-9348-FBAF265B632B}"/>
          </ac:spMkLst>
        </pc:spChg>
        <pc:spChg chg="mod">
          <ac:chgData name="Nane Kratzke" userId="971be13ff4ee5ef6" providerId="LiveId" clId="{25E265D9-1136-E64B-84B9-E73667C4DFAB}" dt="2020-09-17T08:12:50.653" v="3676" actId="1076"/>
          <ac:spMkLst>
            <pc:docMk/>
            <pc:sldMk cId="3612261834" sldId="373"/>
            <ac:spMk id="11" creationId="{D02ECBA3-69D6-DB40-A47C-486D1FAEED42}"/>
          </ac:spMkLst>
        </pc:spChg>
        <pc:spChg chg="mod">
          <ac:chgData name="Nane Kratzke" userId="971be13ff4ee5ef6" providerId="LiveId" clId="{25E265D9-1136-E64B-84B9-E73667C4DFAB}" dt="2020-09-17T08:12:50.653" v="3676" actId="1076"/>
          <ac:spMkLst>
            <pc:docMk/>
            <pc:sldMk cId="3612261834" sldId="373"/>
            <ac:spMk id="12" creationId="{CE98B929-06E0-214B-A3AF-A81540955480}"/>
          </ac:spMkLst>
        </pc:spChg>
        <pc:spChg chg="mod">
          <ac:chgData name="Nane Kratzke" userId="971be13ff4ee5ef6" providerId="LiveId" clId="{25E265D9-1136-E64B-84B9-E73667C4DFAB}" dt="2020-09-17T08:12:56.873" v="3677" actId="1076"/>
          <ac:spMkLst>
            <pc:docMk/>
            <pc:sldMk cId="3612261834" sldId="373"/>
            <ac:spMk id="13" creationId="{C4BA86AB-7F9D-D446-8C8F-85DA192617CE}"/>
          </ac:spMkLst>
        </pc:spChg>
        <pc:spChg chg="add mod">
          <ac:chgData name="Nane Kratzke" userId="971be13ff4ee5ef6" providerId="LiveId" clId="{25E265D9-1136-E64B-84B9-E73667C4DFAB}" dt="2020-09-17T08:12:50.653" v="3676" actId="1076"/>
          <ac:spMkLst>
            <pc:docMk/>
            <pc:sldMk cId="3612261834" sldId="373"/>
            <ac:spMk id="14" creationId="{05E72645-EE69-F043-8FCC-F0A2F7A20D97}"/>
          </ac:spMkLst>
        </pc:spChg>
        <pc:spChg chg="add mod">
          <ac:chgData name="Nane Kratzke" userId="971be13ff4ee5ef6" providerId="LiveId" clId="{25E265D9-1136-E64B-84B9-E73667C4DFAB}" dt="2020-09-17T08:12:50.653" v="3676" actId="1076"/>
          <ac:spMkLst>
            <pc:docMk/>
            <pc:sldMk cId="3612261834" sldId="373"/>
            <ac:spMk id="15" creationId="{E77F1B04-2C57-4045-9147-DE18D4545849}"/>
          </ac:spMkLst>
        </pc:spChg>
        <pc:spChg chg="add mod">
          <ac:chgData name="Nane Kratzke" userId="971be13ff4ee5ef6" providerId="LiveId" clId="{25E265D9-1136-E64B-84B9-E73667C4DFAB}" dt="2020-09-17T08:12:50.653" v="3676" actId="1076"/>
          <ac:spMkLst>
            <pc:docMk/>
            <pc:sldMk cId="3612261834" sldId="373"/>
            <ac:spMk id="16" creationId="{708B7201-F330-284C-A56E-3856C226C95B}"/>
          </ac:spMkLst>
        </pc:spChg>
        <pc:spChg chg="add mod">
          <ac:chgData name="Nane Kratzke" userId="971be13ff4ee5ef6" providerId="LiveId" clId="{25E265D9-1136-E64B-84B9-E73667C4DFAB}" dt="2020-09-17T08:13:06.301" v="3679" actId="1076"/>
          <ac:spMkLst>
            <pc:docMk/>
            <pc:sldMk cId="3612261834" sldId="373"/>
            <ac:spMk id="19" creationId="{93F2E7D2-C73F-4A45-843A-9A057BB7883B}"/>
          </ac:spMkLst>
        </pc:spChg>
        <pc:spChg chg="add mod">
          <ac:chgData name="Nane Kratzke" userId="971be13ff4ee5ef6" providerId="LiveId" clId="{25E265D9-1136-E64B-84B9-E73667C4DFAB}" dt="2020-09-17T08:12:50.653" v="3676" actId="1076"/>
          <ac:spMkLst>
            <pc:docMk/>
            <pc:sldMk cId="3612261834" sldId="373"/>
            <ac:spMk id="20" creationId="{F488621A-D8E3-3042-A9C9-E083A2CFD020}"/>
          </ac:spMkLst>
        </pc:spChg>
        <pc:cxnChg chg="add mod">
          <ac:chgData name="Nane Kratzke" userId="971be13ff4ee5ef6" providerId="LiveId" clId="{25E265D9-1136-E64B-84B9-E73667C4DFAB}" dt="2020-09-17T08:12:50.653" v="3676" actId="1076"/>
          <ac:cxnSpMkLst>
            <pc:docMk/>
            <pc:sldMk cId="3612261834" sldId="373"/>
            <ac:cxnSpMk id="5" creationId="{A53FEF0B-035B-6547-8F9A-C4C707F45CC6}"/>
          </ac:cxnSpMkLst>
        </pc:cxnChg>
        <pc:cxnChg chg="add mod">
          <ac:chgData name="Nane Kratzke" userId="971be13ff4ee5ef6" providerId="LiveId" clId="{25E265D9-1136-E64B-84B9-E73667C4DFAB}" dt="2020-09-17T08:12:50.653" v="3676" actId="1076"/>
          <ac:cxnSpMkLst>
            <pc:docMk/>
            <pc:sldMk cId="3612261834" sldId="373"/>
            <ac:cxnSpMk id="17" creationId="{45AE8E95-4A38-DD45-BE31-383BC748E460}"/>
          </ac:cxnSpMkLst>
        </pc:cxnChg>
        <pc:cxnChg chg="add mod">
          <ac:chgData name="Nane Kratzke" userId="971be13ff4ee5ef6" providerId="LiveId" clId="{25E265D9-1136-E64B-84B9-E73667C4DFAB}" dt="2020-09-17T08:13:45.690" v="3685" actId="1076"/>
          <ac:cxnSpMkLst>
            <pc:docMk/>
            <pc:sldMk cId="3612261834" sldId="373"/>
            <ac:cxnSpMk id="21" creationId="{93B60BA7-12A9-814A-96E0-E28B8CD5BEB7}"/>
          </ac:cxnSpMkLst>
        </pc:cxnChg>
      </pc:sldChg>
      <pc:sldChg chg="addSp delSp modSp add mod">
        <pc:chgData name="Nane Kratzke" userId="971be13ff4ee5ef6" providerId="LiveId" clId="{25E265D9-1136-E64B-84B9-E73667C4DFAB}" dt="2020-09-17T08:11:11.877" v="3662" actId="1076"/>
        <pc:sldMkLst>
          <pc:docMk/>
          <pc:sldMk cId="3959218217" sldId="374"/>
        </pc:sldMkLst>
        <pc:spChg chg="add mod">
          <ac:chgData name="Nane Kratzke" userId="971be13ff4ee5ef6" providerId="LiveId" clId="{25E265D9-1136-E64B-84B9-E73667C4DFAB}" dt="2020-09-17T08:11:11.877" v="3662" actId="1076"/>
          <ac:spMkLst>
            <pc:docMk/>
            <pc:sldMk cId="3959218217" sldId="374"/>
            <ac:spMk id="2" creationId="{982E64C3-2E11-4940-A698-BB4B5EB20E32}"/>
          </ac:spMkLst>
        </pc:spChg>
        <pc:spChg chg="add mod">
          <ac:chgData name="Nane Kratzke" userId="971be13ff4ee5ef6" providerId="LiveId" clId="{25E265D9-1136-E64B-84B9-E73667C4DFAB}" dt="2020-09-17T08:00:04.661" v="3392" actId="20577"/>
          <ac:spMkLst>
            <pc:docMk/>
            <pc:sldMk cId="3959218217" sldId="374"/>
            <ac:spMk id="4" creationId="{FC88F326-C25F-7F47-8789-EF5E8EBDBC92}"/>
          </ac:spMkLst>
        </pc:spChg>
        <pc:spChg chg="del">
          <ac:chgData name="Nane Kratzke" userId="971be13ff4ee5ef6" providerId="LiveId" clId="{25E265D9-1136-E64B-84B9-E73667C4DFAB}" dt="2020-09-17T07:56:33.056" v="3130" actId="478"/>
          <ac:spMkLst>
            <pc:docMk/>
            <pc:sldMk cId="3959218217" sldId="374"/>
            <ac:spMk id="6" creationId="{0B8646D8-9E3C-6A4C-88E2-438128085C5A}"/>
          </ac:spMkLst>
        </pc:spChg>
        <pc:spChg chg="add mod">
          <ac:chgData name="Nane Kratzke" userId="971be13ff4ee5ef6" providerId="LiveId" clId="{25E265D9-1136-E64B-84B9-E73667C4DFAB}" dt="2020-09-17T08:10:05.501" v="3604" actId="1076"/>
          <ac:spMkLst>
            <pc:docMk/>
            <pc:sldMk cId="3959218217" sldId="374"/>
            <ac:spMk id="7" creationId="{15B567DB-FC9C-4745-B1B7-A3389381FAF2}"/>
          </ac:spMkLst>
        </pc:spChg>
        <pc:spChg chg="mod">
          <ac:chgData name="Nane Kratzke" userId="971be13ff4ee5ef6" providerId="LiveId" clId="{25E265D9-1136-E64B-84B9-E73667C4DFAB}" dt="2020-09-17T07:55:47.126" v="3114" actId="20577"/>
          <ac:spMkLst>
            <pc:docMk/>
            <pc:sldMk cId="3959218217" sldId="374"/>
            <ac:spMk id="9" creationId="{4A6D1888-2806-EE4D-9CB5-F95C7677BADB}"/>
          </ac:spMkLst>
        </pc:spChg>
        <pc:spChg chg="mod">
          <ac:chgData name="Nane Kratzke" userId="971be13ff4ee5ef6" providerId="LiveId" clId="{25E265D9-1136-E64B-84B9-E73667C4DFAB}" dt="2020-09-17T08:00:42.743" v="3419" actId="20577"/>
          <ac:spMkLst>
            <pc:docMk/>
            <pc:sldMk cId="3959218217" sldId="374"/>
            <ac:spMk id="10" creationId="{220425A0-FB0A-1B4F-9348-FBAF265B632B}"/>
          </ac:spMkLst>
        </pc:spChg>
        <pc:spChg chg="del">
          <ac:chgData name="Nane Kratzke" userId="971be13ff4ee5ef6" providerId="LiveId" clId="{25E265D9-1136-E64B-84B9-E73667C4DFAB}" dt="2020-09-17T07:56:58.259" v="3137" actId="478"/>
          <ac:spMkLst>
            <pc:docMk/>
            <pc:sldMk cId="3959218217" sldId="374"/>
            <ac:spMk id="11" creationId="{D02ECBA3-69D6-DB40-A47C-486D1FAEED42}"/>
          </ac:spMkLst>
        </pc:spChg>
        <pc:spChg chg="del">
          <ac:chgData name="Nane Kratzke" userId="971be13ff4ee5ef6" providerId="LiveId" clId="{25E265D9-1136-E64B-84B9-E73667C4DFAB}" dt="2020-09-17T07:56:58.259" v="3137" actId="478"/>
          <ac:spMkLst>
            <pc:docMk/>
            <pc:sldMk cId="3959218217" sldId="374"/>
            <ac:spMk id="12" creationId="{CE98B929-06E0-214B-A3AF-A81540955480}"/>
          </ac:spMkLst>
        </pc:spChg>
        <pc:spChg chg="del">
          <ac:chgData name="Nane Kratzke" userId="971be13ff4ee5ef6" providerId="LiveId" clId="{25E265D9-1136-E64B-84B9-E73667C4DFAB}" dt="2020-09-17T07:56:58.259" v="3137" actId="478"/>
          <ac:spMkLst>
            <pc:docMk/>
            <pc:sldMk cId="3959218217" sldId="374"/>
            <ac:spMk id="13" creationId="{C4BA86AB-7F9D-D446-8C8F-85DA192617CE}"/>
          </ac:spMkLst>
        </pc:spChg>
        <pc:spChg chg="del">
          <ac:chgData name="Nane Kratzke" userId="971be13ff4ee5ef6" providerId="LiveId" clId="{25E265D9-1136-E64B-84B9-E73667C4DFAB}" dt="2020-09-17T07:56:58.259" v="3137" actId="478"/>
          <ac:spMkLst>
            <pc:docMk/>
            <pc:sldMk cId="3959218217" sldId="374"/>
            <ac:spMk id="14" creationId="{05E72645-EE69-F043-8FCC-F0A2F7A20D97}"/>
          </ac:spMkLst>
        </pc:spChg>
        <pc:spChg chg="del">
          <ac:chgData name="Nane Kratzke" userId="971be13ff4ee5ef6" providerId="LiveId" clId="{25E265D9-1136-E64B-84B9-E73667C4DFAB}" dt="2020-09-17T07:56:58.259" v="3137" actId="478"/>
          <ac:spMkLst>
            <pc:docMk/>
            <pc:sldMk cId="3959218217" sldId="374"/>
            <ac:spMk id="15" creationId="{E77F1B04-2C57-4045-9147-DE18D4545849}"/>
          </ac:spMkLst>
        </pc:spChg>
        <pc:spChg chg="del">
          <ac:chgData name="Nane Kratzke" userId="971be13ff4ee5ef6" providerId="LiveId" clId="{25E265D9-1136-E64B-84B9-E73667C4DFAB}" dt="2020-09-17T07:56:58.259" v="3137" actId="478"/>
          <ac:spMkLst>
            <pc:docMk/>
            <pc:sldMk cId="3959218217" sldId="374"/>
            <ac:spMk id="16" creationId="{708B7201-F330-284C-A56E-3856C226C95B}"/>
          </ac:spMkLst>
        </pc:spChg>
        <pc:spChg chg="del">
          <ac:chgData name="Nane Kratzke" userId="971be13ff4ee5ef6" providerId="LiveId" clId="{25E265D9-1136-E64B-84B9-E73667C4DFAB}" dt="2020-09-17T07:56:58.259" v="3137" actId="478"/>
          <ac:spMkLst>
            <pc:docMk/>
            <pc:sldMk cId="3959218217" sldId="374"/>
            <ac:spMk id="19" creationId="{93F2E7D2-C73F-4A45-843A-9A057BB7883B}"/>
          </ac:spMkLst>
        </pc:spChg>
        <pc:spChg chg="del">
          <ac:chgData name="Nane Kratzke" userId="971be13ff4ee5ef6" providerId="LiveId" clId="{25E265D9-1136-E64B-84B9-E73667C4DFAB}" dt="2020-09-17T07:56:58.259" v="3137" actId="478"/>
          <ac:spMkLst>
            <pc:docMk/>
            <pc:sldMk cId="3959218217" sldId="374"/>
            <ac:spMk id="20" creationId="{F488621A-D8E3-3042-A9C9-E083A2CFD020}"/>
          </ac:spMkLst>
        </pc:spChg>
        <pc:spChg chg="add mod">
          <ac:chgData name="Nane Kratzke" userId="971be13ff4ee5ef6" providerId="LiveId" clId="{25E265D9-1136-E64B-84B9-E73667C4DFAB}" dt="2020-09-17T08:10:46.170" v="3653" actId="207"/>
          <ac:spMkLst>
            <pc:docMk/>
            <pc:sldMk cId="3959218217" sldId="374"/>
            <ac:spMk id="21" creationId="{66ED25FF-0499-8E40-86E7-C469EF2D769F}"/>
          </ac:spMkLst>
        </pc:spChg>
        <pc:spChg chg="add del mod">
          <ac:chgData name="Nane Kratzke" userId="971be13ff4ee5ef6" providerId="LiveId" clId="{25E265D9-1136-E64B-84B9-E73667C4DFAB}" dt="2020-09-17T08:08:13.935" v="3552" actId="478"/>
          <ac:spMkLst>
            <pc:docMk/>
            <pc:sldMk cId="3959218217" sldId="374"/>
            <ac:spMk id="22" creationId="{979BB3FE-C3C1-094D-A7F0-8FAA1D54F2E3}"/>
          </ac:spMkLst>
        </pc:spChg>
        <pc:spChg chg="add mod">
          <ac:chgData name="Nane Kratzke" userId="971be13ff4ee5ef6" providerId="LiveId" clId="{25E265D9-1136-E64B-84B9-E73667C4DFAB}" dt="2020-09-17T08:10:01.831" v="3603" actId="1076"/>
          <ac:spMkLst>
            <pc:docMk/>
            <pc:sldMk cId="3959218217" sldId="374"/>
            <ac:spMk id="23" creationId="{7EDDBB28-BF13-8F47-A635-3CCC0E282AC6}"/>
          </ac:spMkLst>
        </pc:spChg>
        <pc:picChg chg="add mod">
          <ac:chgData name="Nane Kratzke" userId="971be13ff4ee5ef6" providerId="LiveId" clId="{25E265D9-1136-E64B-84B9-E73667C4DFAB}" dt="2020-09-17T08:10:01.831" v="3603" actId="1076"/>
          <ac:picMkLst>
            <pc:docMk/>
            <pc:sldMk cId="3959218217" sldId="374"/>
            <ac:picMk id="1025" creationId="{03DBA136-695E-184C-8276-4B0AAB6F39F4}"/>
          </ac:picMkLst>
        </pc:picChg>
        <pc:picChg chg="add mod">
          <ac:chgData name="Nane Kratzke" userId="971be13ff4ee5ef6" providerId="LiveId" clId="{25E265D9-1136-E64B-84B9-E73667C4DFAB}" dt="2020-09-17T08:10:01.831" v="3603" actId="1076"/>
          <ac:picMkLst>
            <pc:docMk/>
            <pc:sldMk cId="3959218217" sldId="374"/>
            <ac:picMk id="1026" creationId="{83F85839-0A67-C040-85C0-0C824E97B823}"/>
          </ac:picMkLst>
        </pc:picChg>
        <pc:cxnChg chg="del">
          <ac:chgData name="Nane Kratzke" userId="971be13ff4ee5ef6" providerId="LiveId" clId="{25E265D9-1136-E64B-84B9-E73667C4DFAB}" dt="2020-09-17T07:56:58.259" v="3137" actId="478"/>
          <ac:cxnSpMkLst>
            <pc:docMk/>
            <pc:sldMk cId="3959218217" sldId="374"/>
            <ac:cxnSpMk id="5" creationId="{A53FEF0B-035B-6547-8F9A-C4C707F45CC6}"/>
          </ac:cxnSpMkLst>
        </pc:cxnChg>
        <pc:cxnChg chg="del">
          <ac:chgData name="Nane Kratzke" userId="971be13ff4ee5ef6" providerId="LiveId" clId="{25E265D9-1136-E64B-84B9-E73667C4DFAB}" dt="2020-09-17T07:56:58.259" v="3137" actId="478"/>
          <ac:cxnSpMkLst>
            <pc:docMk/>
            <pc:sldMk cId="3959218217" sldId="374"/>
            <ac:cxnSpMk id="17" creationId="{45AE8E95-4A38-DD45-BE31-383BC748E460}"/>
          </ac:cxnSpMkLst>
        </pc:cxnChg>
      </pc:sldChg>
      <pc:sldChg chg="add del">
        <pc:chgData name="Nane Kratzke" userId="971be13ff4ee5ef6" providerId="LiveId" clId="{25E265D9-1136-E64B-84B9-E73667C4DFAB}" dt="2020-09-17T09:22:44.055" v="3820" actId="2696"/>
        <pc:sldMkLst>
          <pc:docMk/>
          <pc:sldMk cId="2730370937" sldId="375"/>
        </pc:sldMkLst>
      </pc:sldChg>
      <pc:sldChg chg="addSp modSp add mod">
        <pc:chgData name="Nane Kratzke" userId="971be13ff4ee5ef6" providerId="LiveId" clId="{25E265D9-1136-E64B-84B9-E73667C4DFAB}" dt="2020-09-17T11:54:51.585" v="7121" actId="1076"/>
        <pc:sldMkLst>
          <pc:docMk/>
          <pc:sldMk cId="2975391939" sldId="375"/>
        </pc:sldMkLst>
        <pc:spChg chg="mod">
          <ac:chgData name="Nane Kratzke" userId="971be13ff4ee5ef6" providerId="LiveId" clId="{25E265D9-1136-E64B-84B9-E73667C4DFAB}" dt="2020-09-17T09:28:57.432" v="3911" actId="21"/>
          <ac:spMkLst>
            <pc:docMk/>
            <pc:sldMk cId="2975391939" sldId="375"/>
            <ac:spMk id="2" creationId="{89B8144F-67B0-F84D-B7BC-3C77979083C9}"/>
          </ac:spMkLst>
        </pc:spChg>
        <pc:spChg chg="mod">
          <ac:chgData name="Nane Kratzke" userId="971be13ff4ee5ef6" providerId="LiveId" clId="{25E265D9-1136-E64B-84B9-E73667C4DFAB}" dt="2020-09-17T09:29:21.629" v="3970" actId="20577"/>
          <ac:spMkLst>
            <pc:docMk/>
            <pc:sldMk cId="2975391939" sldId="375"/>
            <ac:spMk id="3" creationId="{912B20C9-CFAC-034E-8C7F-1B859571AB17}"/>
          </ac:spMkLst>
        </pc:spChg>
        <pc:spChg chg="add mod">
          <ac:chgData name="Nane Kratzke" userId="971be13ff4ee5ef6" providerId="LiveId" clId="{25E265D9-1136-E64B-84B9-E73667C4DFAB}" dt="2020-09-17T11:54:10.463" v="7116" actId="14100"/>
          <ac:spMkLst>
            <pc:docMk/>
            <pc:sldMk cId="2975391939" sldId="375"/>
            <ac:spMk id="5" creationId="{A365E6B9-0B24-054A-826D-D0A685E4941A}"/>
          </ac:spMkLst>
        </pc:spChg>
        <pc:picChg chg="add mod">
          <ac:chgData name="Nane Kratzke" userId="971be13ff4ee5ef6" providerId="LiveId" clId="{25E265D9-1136-E64B-84B9-E73667C4DFAB}" dt="2020-09-17T11:54:51.585" v="7121" actId="1076"/>
          <ac:picMkLst>
            <pc:docMk/>
            <pc:sldMk cId="2975391939" sldId="375"/>
            <ac:picMk id="6" creationId="{0694B75E-7B73-394C-8C72-809BBFCD36D7}"/>
          </ac:picMkLst>
        </pc:picChg>
      </pc:sldChg>
      <pc:sldChg chg="addSp delSp modSp add mod">
        <pc:chgData name="Nane Kratzke" userId="971be13ff4ee5ef6" providerId="LiveId" clId="{25E265D9-1136-E64B-84B9-E73667C4DFAB}" dt="2020-09-17T13:21:29.525" v="9040" actId="14100"/>
        <pc:sldMkLst>
          <pc:docMk/>
          <pc:sldMk cId="2290547993" sldId="376"/>
        </pc:sldMkLst>
        <pc:spChg chg="mod">
          <ac:chgData name="Nane Kratzke" userId="971be13ff4ee5ef6" providerId="LiveId" clId="{25E265D9-1136-E64B-84B9-E73667C4DFAB}" dt="2020-09-17T09:54:42.432" v="5257" actId="20577"/>
          <ac:spMkLst>
            <pc:docMk/>
            <pc:sldMk cId="2290547993" sldId="376"/>
            <ac:spMk id="2" creationId="{1B6C0688-EDDE-C44A-B27A-B400D7D83972}"/>
          </ac:spMkLst>
        </pc:spChg>
        <pc:spChg chg="mod">
          <ac:chgData name="Nane Kratzke" userId="971be13ff4ee5ef6" providerId="LiveId" clId="{25E265D9-1136-E64B-84B9-E73667C4DFAB}" dt="2020-09-17T13:17:26.806" v="8855" actId="20577"/>
          <ac:spMkLst>
            <pc:docMk/>
            <pc:sldMk cId="2290547993" sldId="376"/>
            <ac:spMk id="3" creationId="{3F647732-3CD2-9345-9A14-5125F31F52A3}"/>
          </ac:spMkLst>
        </pc:spChg>
        <pc:spChg chg="add mod">
          <ac:chgData name="Nane Kratzke" userId="971be13ff4ee5ef6" providerId="LiveId" clId="{25E265D9-1136-E64B-84B9-E73667C4DFAB}" dt="2020-09-17T13:21:29.525" v="9040" actId="14100"/>
          <ac:spMkLst>
            <pc:docMk/>
            <pc:sldMk cId="2290547993" sldId="376"/>
            <ac:spMk id="5" creationId="{6C2C9176-2BE9-7744-9ACD-C7F0AA24A886}"/>
          </ac:spMkLst>
        </pc:spChg>
        <pc:spChg chg="add del mod">
          <ac:chgData name="Nane Kratzke" userId="971be13ff4ee5ef6" providerId="LiveId" clId="{25E265D9-1136-E64B-84B9-E73667C4DFAB}" dt="2020-09-17T13:21:06.798" v="9031"/>
          <ac:spMkLst>
            <pc:docMk/>
            <pc:sldMk cId="2290547993" sldId="376"/>
            <ac:spMk id="7" creationId="{E5442112-4C56-5A45-8F73-62EDCE49FBEC}"/>
          </ac:spMkLst>
        </pc:spChg>
        <pc:picChg chg="add mod">
          <ac:chgData name="Nane Kratzke" userId="971be13ff4ee5ef6" providerId="LiveId" clId="{25E265D9-1136-E64B-84B9-E73667C4DFAB}" dt="2020-09-17T11:54:59.322" v="7123" actId="1076"/>
          <ac:picMkLst>
            <pc:docMk/>
            <pc:sldMk cId="2290547993" sldId="376"/>
            <ac:picMk id="4098" creationId="{4A1059C8-8DAF-8C4E-9F3F-275FEB00060F}"/>
          </ac:picMkLst>
        </pc:picChg>
      </pc:sldChg>
      <pc:sldChg chg="addSp modSp add mod">
        <pc:chgData name="Nane Kratzke" userId="971be13ff4ee5ef6" providerId="LiveId" clId="{25E265D9-1136-E64B-84B9-E73667C4DFAB}" dt="2020-09-17T13:17:15.546" v="8829" actId="20577"/>
        <pc:sldMkLst>
          <pc:docMk/>
          <pc:sldMk cId="4276357788" sldId="377"/>
        </pc:sldMkLst>
        <pc:spChg chg="mod">
          <ac:chgData name="Nane Kratzke" userId="971be13ff4ee5ef6" providerId="LiveId" clId="{25E265D9-1136-E64B-84B9-E73667C4DFAB}" dt="2020-09-17T13:17:15.546" v="8829" actId="20577"/>
          <ac:spMkLst>
            <pc:docMk/>
            <pc:sldMk cId="4276357788" sldId="377"/>
            <ac:spMk id="3" creationId="{3F647732-3CD2-9345-9A14-5125F31F52A3}"/>
          </ac:spMkLst>
        </pc:spChg>
        <pc:spChg chg="mod">
          <ac:chgData name="Nane Kratzke" userId="971be13ff4ee5ef6" providerId="LiveId" clId="{25E265D9-1136-E64B-84B9-E73667C4DFAB}" dt="2020-09-17T10:22:52.749" v="6031" actId="20577"/>
          <ac:spMkLst>
            <pc:docMk/>
            <pc:sldMk cId="4276357788" sldId="377"/>
            <ac:spMk id="5" creationId="{6C2C9176-2BE9-7744-9ACD-C7F0AA24A886}"/>
          </ac:spMkLst>
        </pc:spChg>
        <pc:graphicFrameChg chg="add mod modGraphic">
          <ac:chgData name="Nane Kratzke" userId="971be13ff4ee5ef6" providerId="LiveId" clId="{25E265D9-1136-E64B-84B9-E73667C4DFAB}" dt="2020-09-17T10:22:17.182" v="6025" actId="14861"/>
          <ac:graphicFrameMkLst>
            <pc:docMk/>
            <pc:sldMk cId="4276357788" sldId="377"/>
            <ac:graphicFrameMk id="6" creationId="{AF780C1F-E659-F24C-BB56-628958AD58BC}"/>
          </ac:graphicFrameMkLst>
        </pc:graphicFrameChg>
      </pc:sldChg>
      <pc:sldChg chg="addSp delSp modSp add mod">
        <pc:chgData name="Nane Kratzke" userId="971be13ff4ee5ef6" providerId="LiveId" clId="{25E265D9-1136-E64B-84B9-E73667C4DFAB}" dt="2020-09-17T11:50:43.202" v="7106" actId="20577"/>
        <pc:sldMkLst>
          <pc:docMk/>
          <pc:sldMk cId="1830580882" sldId="378"/>
        </pc:sldMkLst>
        <pc:spChg chg="mod">
          <ac:chgData name="Nane Kratzke" userId="971be13ff4ee5ef6" providerId="LiveId" clId="{25E265D9-1136-E64B-84B9-E73667C4DFAB}" dt="2020-09-17T10:23:36.184" v="6049" actId="20577"/>
          <ac:spMkLst>
            <pc:docMk/>
            <pc:sldMk cId="1830580882" sldId="378"/>
            <ac:spMk id="3" creationId="{3F647732-3CD2-9345-9A14-5125F31F52A3}"/>
          </ac:spMkLst>
        </pc:spChg>
        <pc:spChg chg="mod">
          <ac:chgData name="Nane Kratzke" userId="971be13ff4ee5ef6" providerId="LiveId" clId="{25E265D9-1136-E64B-84B9-E73667C4DFAB}" dt="2020-09-17T11:49:32.973" v="7078" actId="207"/>
          <ac:spMkLst>
            <pc:docMk/>
            <pc:sldMk cId="1830580882" sldId="378"/>
            <ac:spMk id="5" creationId="{6C2C9176-2BE9-7744-9ACD-C7F0AA24A886}"/>
          </ac:spMkLst>
        </pc:spChg>
        <pc:spChg chg="add del">
          <ac:chgData name="Nane Kratzke" userId="971be13ff4ee5ef6" providerId="LiveId" clId="{25E265D9-1136-E64B-84B9-E73667C4DFAB}" dt="2020-09-17T10:38:51.711" v="6165" actId="478"/>
          <ac:spMkLst>
            <pc:docMk/>
            <pc:sldMk cId="1830580882" sldId="378"/>
            <ac:spMk id="9" creationId="{0919A643-F401-2F4F-8A47-0D36E4E89D9B}"/>
          </ac:spMkLst>
        </pc:spChg>
        <pc:spChg chg="add mod">
          <ac:chgData name="Nane Kratzke" userId="971be13ff4ee5ef6" providerId="LiveId" clId="{25E265D9-1136-E64B-84B9-E73667C4DFAB}" dt="2020-09-17T11:50:43.202" v="7106" actId="20577"/>
          <ac:spMkLst>
            <pc:docMk/>
            <pc:sldMk cId="1830580882" sldId="378"/>
            <ac:spMk id="12" creationId="{5D5281EA-5939-2C49-A64D-3ACBDCD2AE12}"/>
          </ac:spMkLst>
        </pc:spChg>
        <pc:graphicFrameChg chg="del">
          <ac:chgData name="Nane Kratzke" userId="971be13ff4ee5ef6" providerId="LiveId" clId="{25E265D9-1136-E64B-84B9-E73667C4DFAB}" dt="2020-09-17T10:33:16.312" v="6139" actId="478"/>
          <ac:graphicFrameMkLst>
            <pc:docMk/>
            <pc:sldMk cId="1830580882" sldId="378"/>
            <ac:graphicFrameMk id="6" creationId="{AF780C1F-E659-F24C-BB56-628958AD58BC}"/>
          </ac:graphicFrameMkLst>
        </pc:graphicFrameChg>
        <pc:picChg chg="add del mod">
          <ac:chgData name="Nane Kratzke" userId="971be13ff4ee5ef6" providerId="LiveId" clId="{25E265D9-1136-E64B-84B9-E73667C4DFAB}" dt="2020-09-17T11:48:25.976" v="7069" actId="21"/>
          <ac:picMkLst>
            <pc:docMk/>
            <pc:sldMk cId="1830580882" sldId="378"/>
            <ac:picMk id="7" creationId="{28729957-008C-2449-A05B-B75193D017FE}"/>
          </ac:picMkLst>
        </pc:picChg>
        <pc:picChg chg="add del mod">
          <ac:chgData name="Nane Kratzke" userId="971be13ff4ee5ef6" providerId="LiveId" clId="{25E265D9-1136-E64B-84B9-E73667C4DFAB}" dt="2020-09-17T10:38:35.233" v="6163" actId="478"/>
          <ac:picMkLst>
            <pc:docMk/>
            <pc:sldMk cId="1830580882" sldId="378"/>
            <ac:picMk id="8" creationId="{1CC859FD-0088-EB4F-A62D-3FCC906E3A44}"/>
          </ac:picMkLst>
        </pc:picChg>
        <pc:picChg chg="add mod">
          <ac:chgData name="Nane Kratzke" userId="971be13ff4ee5ef6" providerId="LiveId" clId="{25E265D9-1136-E64B-84B9-E73667C4DFAB}" dt="2020-09-17T11:49:29.462" v="7077" actId="1076"/>
          <ac:picMkLst>
            <pc:docMk/>
            <pc:sldMk cId="1830580882" sldId="378"/>
            <ac:picMk id="11" creationId="{40086D8A-CC87-CF4D-BAFE-3F5DED2FF04C}"/>
          </ac:picMkLst>
        </pc:picChg>
        <pc:picChg chg="add del mod">
          <ac:chgData name="Nane Kratzke" userId="971be13ff4ee5ef6" providerId="LiveId" clId="{25E265D9-1136-E64B-84B9-E73667C4DFAB}" dt="2020-09-17T10:36:05.412" v="6148" actId="478"/>
          <ac:picMkLst>
            <pc:docMk/>
            <pc:sldMk cId="1830580882" sldId="378"/>
            <ac:picMk id="2050" creationId="{023FC246-3B0A-8C41-B4FC-54E69428EC75}"/>
          </ac:picMkLst>
        </pc:picChg>
      </pc:sldChg>
      <pc:sldChg chg="add del">
        <pc:chgData name="Nane Kratzke" userId="971be13ff4ee5ef6" providerId="LiveId" clId="{25E265D9-1136-E64B-84B9-E73667C4DFAB}" dt="2020-09-17T10:44:33.329" v="6257" actId="2696"/>
        <pc:sldMkLst>
          <pc:docMk/>
          <pc:sldMk cId="4277081821" sldId="379"/>
        </pc:sldMkLst>
      </pc:sldChg>
      <pc:sldChg chg="addSp delSp modSp add mod">
        <pc:chgData name="Nane Kratzke" userId="971be13ff4ee5ef6" providerId="LiveId" clId="{25E265D9-1136-E64B-84B9-E73667C4DFAB}" dt="2020-09-17T11:41:45.495" v="6933" actId="20577"/>
        <pc:sldMkLst>
          <pc:docMk/>
          <pc:sldMk cId="143991081" sldId="380"/>
        </pc:sldMkLst>
        <pc:spChg chg="mod">
          <ac:chgData name="Nane Kratzke" userId="971be13ff4ee5ef6" providerId="LiveId" clId="{25E265D9-1136-E64B-84B9-E73667C4DFAB}" dt="2020-09-17T10:44:45.230" v="6282" actId="20577"/>
          <ac:spMkLst>
            <pc:docMk/>
            <pc:sldMk cId="143991081" sldId="380"/>
            <ac:spMk id="3" creationId="{3F647732-3CD2-9345-9A14-5125F31F52A3}"/>
          </ac:spMkLst>
        </pc:spChg>
        <pc:spChg chg="mod">
          <ac:chgData name="Nane Kratzke" userId="971be13ff4ee5ef6" providerId="LiveId" clId="{25E265D9-1136-E64B-84B9-E73667C4DFAB}" dt="2020-09-17T11:27:45.083" v="6317" actId="20577"/>
          <ac:spMkLst>
            <pc:docMk/>
            <pc:sldMk cId="143991081" sldId="380"/>
            <ac:spMk id="5" creationId="{6C2C9176-2BE9-7744-9ACD-C7F0AA24A886}"/>
          </ac:spMkLst>
        </pc:spChg>
        <pc:spChg chg="add mod">
          <ac:chgData name="Nane Kratzke" userId="971be13ff4ee5ef6" providerId="LiveId" clId="{25E265D9-1136-E64B-84B9-E73667C4DFAB}" dt="2020-09-17T11:41:45.495" v="6933" actId="20577"/>
          <ac:spMkLst>
            <pc:docMk/>
            <pc:sldMk cId="143991081" sldId="380"/>
            <ac:spMk id="7" creationId="{B1607C91-E63D-594E-9C65-2897138128E9}"/>
          </ac:spMkLst>
        </pc:spChg>
        <pc:graphicFrameChg chg="del">
          <ac:chgData name="Nane Kratzke" userId="971be13ff4ee5ef6" providerId="LiveId" clId="{25E265D9-1136-E64B-84B9-E73667C4DFAB}" dt="2020-09-17T11:32:29.045" v="6318" actId="478"/>
          <ac:graphicFrameMkLst>
            <pc:docMk/>
            <pc:sldMk cId="143991081" sldId="380"/>
            <ac:graphicFrameMk id="6" creationId="{AF780C1F-E659-F24C-BB56-628958AD58BC}"/>
          </ac:graphicFrameMkLst>
        </pc:graphicFrameChg>
      </pc:sldChg>
      <pc:sldChg chg="addSp delSp modSp add mod">
        <pc:chgData name="Nane Kratzke" userId="971be13ff4ee5ef6" providerId="LiveId" clId="{25E265D9-1136-E64B-84B9-E73667C4DFAB}" dt="2020-09-17T13:05:38.438" v="8629" actId="20577"/>
        <pc:sldMkLst>
          <pc:docMk/>
          <pc:sldMk cId="3330758435" sldId="381"/>
        </pc:sldMkLst>
        <pc:spChg chg="mod">
          <ac:chgData name="Nane Kratzke" userId="971be13ff4ee5ef6" providerId="LiveId" clId="{25E265D9-1136-E64B-84B9-E73667C4DFAB}" dt="2020-09-17T11:59:46.090" v="7159" actId="20577"/>
          <ac:spMkLst>
            <pc:docMk/>
            <pc:sldMk cId="3330758435" sldId="381"/>
            <ac:spMk id="2" creationId="{810702C0-4F73-E54A-ABE6-13FA8FDA826E}"/>
          </ac:spMkLst>
        </pc:spChg>
        <pc:spChg chg="mod">
          <ac:chgData name="Nane Kratzke" userId="971be13ff4ee5ef6" providerId="LiveId" clId="{25E265D9-1136-E64B-84B9-E73667C4DFAB}" dt="2020-09-17T12:20:33.705" v="7582" actId="20577"/>
          <ac:spMkLst>
            <pc:docMk/>
            <pc:sldMk cId="3330758435" sldId="381"/>
            <ac:spMk id="3" creationId="{4837B04C-9E97-D443-8A4B-FE2862DA14C1}"/>
          </ac:spMkLst>
        </pc:spChg>
        <pc:spChg chg="add del mod">
          <ac:chgData name="Nane Kratzke" userId="971be13ff4ee5ef6" providerId="LiveId" clId="{25E265D9-1136-E64B-84B9-E73667C4DFAB}" dt="2020-09-17T11:48:23.051" v="7068"/>
          <ac:spMkLst>
            <pc:docMk/>
            <pc:sldMk cId="3330758435" sldId="381"/>
            <ac:spMk id="5" creationId="{325D4EBC-D922-2343-BEA1-AEF41FC4F389}"/>
          </ac:spMkLst>
        </pc:spChg>
        <pc:spChg chg="add mod">
          <ac:chgData name="Nane Kratzke" userId="971be13ff4ee5ef6" providerId="LiveId" clId="{25E265D9-1136-E64B-84B9-E73667C4DFAB}" dt="2020-09-17T13:05:38.438" v="8629" actId="20577"/>
          <ac:spMkLst>
            <pc:docMk/>
            <pc:sldMk cId="3330758435" sldId="381"/>
            <ac:spMk id="7" creationId="{57AAE6C2-0D7A-4047-B80E-F47A25E47FC1}"/>
          </ac:spMkLst>
        </pc:spChg>
        <pc:spChg chg="add mod">
          <ac:chgData name="Nane Kratzke" userId="971be13ff4ee5ef6" providerId="LiveId" clId="{25E265D9-1136-E64B-84B9-E73667C4DFAB}" dt="2020-09-17T12:15:33.788" v="7414" actId="207"/>
          <ac:spMkLst>
            <pc:docMk/>
            <pc:sldMk cId="3330758435" sldId="381"/>
            <ac:spMk id="8" creationId="{19D7D0D9-D050-6342-9F70-D60E36276AEF}"/>
          </ac:spMkLst>
        </pc:spChg>
        <pc:spChg chg="add mod">
          <ac:chgData name="Nane Kratzke" userId="971be13ff4ee5ef6" providerId="LiveId" clId="{25E265D9-1136-E64B-84B9-E73667C4DFAB}" dt="2020-09-17T12:21:38.624" v="7642" actId="20577"/>
          <ac:spMkLst>
            <pc:docMk/>
            <pc:sldMk cId="3330758435" sldId="381"/>
            <ac:spMk id="9" creationId="{E5700ECC-838D-7D48-A4FB-490030C11A77}"/>
          </ac:spMkLst>
        </pc:spChg>
        <pc:spChg chg="add mod">
          <ac:chgData name="Nane Kratzke" userId="971be13ff4ee5ef6" providerId="LiveId" clId="{25E265D9-1136-E64B-84B9-E73667C4DFAB}" dt="2020-09-17T12:22:15.400" v="7645" actId="20577"/>
          <ac:spMkLst>
            <pc:docMk/>
            <pc:sldMk cId="3330758435" sldId="381"/>
            <ac:spMk id="10" creationId="{11415810-BCFB-B943-B676-A2FB352B3BF4}"/>
          </ac:spMkLst>
        </pc:spChg>
        <pc:picChg chg="add del mod">
          <ac:chgData name="Nane Kratzke" userId="971be13ff4ee5ef6" providerId="LiveId" clId="{25E265D9-1136-E64B-84B9-E73667C4DFAB}" dt="2020-09-17T12:15:46.064" v="7416" actId="21"/>
          <ac:picMkLst>
            <pc:docMk/>
            <pc:sldMk cId="3330758435" sldId="381"/>
            <ac:picMk id="6" creationId="{EA84702C-7202-4F48-9C7E-7F27FFC11F24}"/>
          </ac:picMkLst>
        </pc:picChg>
      </pc:sldChg>
      <pc:sldChg chg="addSp delSp modSp add mod">
        <pc:chgData name="Nane Kratzke" userId="971be13ff4ee5ef6" providerId="LiveId" clId="{25E265D9-1136-E64B-84B9-E73667C4DFAB}" dt="2020-09-17T13:50:10.743" v="10055" actId="1076"/>
        <pc:sldMkLst>
          <pc:docMk/>
          <pc:sldMk cId="366975201" sldId="382"/>
        </pc:sldMkLst>
        <pc:spChg chg="mod">
          <ac:chgData name="Nane Kratzke" userId="971be13ff4ee5ef6" providerId="LiveId" clId="{25E265D9-1136-E64B-84B9-E73667C4DFAB}" dt="2020-09-17T13:48:17.919" v="10006" actId="20577"/>
          <ac:spMkLst>
            <pc:docMk/>
            <pc:sldMk cId="366975201" sldId="382"/>
            <ac:spMk id="2" creationId="{F8BC3A94-118D-A54E-A5C2-C20A2E3EC8D1}"/>
          </ac:spMkLst>
        </pc:spChg>
        <pc:spChg chg="mod">
          <ac:chgData name="Nane Kratzke" userId="971be13ff4ee5ef6" providerId="LiveId" clId="{25E265D9-1136-E64B-84B9-E73667C4DFAB}" dt="2020-09-17T13:48:25.060" v="10042" actId="20577"/>
          <ac:spMkLst>
            <pc:docMk/>
            <pc:sldMk cId="366975201" sldId="382"/>
            <ac:spMk id="3" creationId="{4E0A3D8B-A293-9946-9B50-C5F59AA0508F}"/>
          </ac:spMkLst>
        </pc:spChg>
        <pc:picChg chg="add del mod">
          <ac:chgData name="Nane Kratzke" userId="971be13ff4ee5ef6" providerId="LiveId" clId="{25E265D9-1136-E64B-84B9-E73667C4DFAB}" dt="2020-09-17T13:49:20.492" v="10048" actId="21"/>
          <ac:picMkLst>
            <pc:docMk/>
            <pc:sldMk cId="366975201" sldId="382"/>
            <ac:picMk id="5" creationId="{4EAF884C-BB86-A945-AB0C-6E3DBA42840D}"/>
          </ac:picMkLst>
        </pc:picChg>
        <pc:picChg chg="add mod">
          <ac:chgData name="Nane Kratzke" userId="971be13ff4ee5ef6" providerId="LiveId" clId="{25E265D9-1136-E64B-84B9-E73667C4DFAB}" dt="2020-09-17T13:50:10.743" v="10055" actId="1076"/>
          <ac:picMkLst>
            <pc:docMk/>
            <pc:sldMk cId="366975201" sldId="382"/>
            <ac:picMk id="6" creationId="{0168A833-A965-C94F-8AFF-D661E1EA9A40}"/>
          </ac:picMkLst>
        </pc:picChg>
      </pc:sldChg>
      <pc:sldChg chg="addSp delSp modSp add mod">
        <pc:chgData name="Nane Kratzke" userId="971be13ff4ee5ef6" providerId="LiveId" clId="{25E265D9-1136-E64B-84B9-E73667C4DFAB}" dt="2020-09-17T13:06:49.140" v="8726" actId="20577"/>
        <pc:sldMkLst>
          <pc:docMk/>
          <pc:sldMk cId="3862908966" sldId="383"/>
        </pc:sldMkLst>
        <pc:spChg chg="mod">
          <ac:chgData name="Nane Kratzke" userId="971be13ff4ee5ef6" providerId="LiveId" clId="{25E265D9-1136-E64B-84B9-E73667C4DFAB}" dt="2020-09-17T12:22:32.407" v="7647"/>
          <ac:spMkLst>
            <pc:docMk/>
            <pc:sldMk cId="3862908966" sldId="383"/>
            <ac:spMk id="2" creationId="{ECC40909-D9F3-4A40-BC3E-A44B2D02A00F}"/>
          </ac:spMkLst>
        </pc:spChg>
        <pc:spChg chg="mod">
          <ac:chgData name="Nane Kratzke" userId="971be13ff4ee5ef6" providerId="LiveId" clId="{25E265D9-1136-E64B-84B9-E73667C4DFAB}" dt="2020-09-17T13:01:12.347" v="8469" actId="20577"/>
          <ac:spMkLst>
            <pc:docMk/>
            <pc:sldMk cId="3862908966" sldId="383"/>
            <ac:spMk id="3" creationId="{9A18B219-1095-F748-99A3-1881897F9289}"/>
          </ac:spMkLst>
        </pc:spChg>
        <pc:spChg chg="add mod">
          <ac:chgData name="Nane Kratzke" userId="971be13ff4ee5ef6" providerId="LiveId" clId="{25E265D9-1136-E64B-84B9-E73667C4DFAB}" dt="2020-09-17T12:37:38.685" v="7945" actId="1036"/>
          <ac:spMkLst>
            <pc:docMk/>
            <pc:sldMk cId="3862908966" sldId="383"/>
            <ac:spMk id="5" creationId="{E905BE52-0697-1044-AD76-4FF07D56F009}"/>
          </ac:spMkLst>
        </pc:spChg>
        <pc:spChg chg="add del mod">
          <ac:chgData name="Nane Kratzke" userId="971be13ff4ee5ef6" providerId="LiveId" clId="{25E265D9-1136-E64B-84B9-E73667C4DFAB}" dt="2020-09-17T12:35:57.785" v="7886" actId="478"/>
          <ac:spMkLst>
            <pc:docMk/>
            <pc:sldMk cId="3862908966" sldId="383"/>
            <ac:spMk id="6" creationId="{8D91B291-33FA-0E44-8292-C314C8C798BE}"/>
          </ac:spMkLst>
        </pc:spChg>
        <pc:spChg chg="add mod">
          <ac:chgData name="Nane Kratzke" userId="971be13ff4ee5ef6" providerId="LiveId" clId="{25E265D9-1136-E64B-84B9-E73667C4DFAB}" dt="2020-09-17T12:44:37.099" v="8086" actId="20577"/>
          <ac:spMkLst>
            <pc:docMk/>
            <pc:sldMk cId="3862908966" sldId="383"/>
            <ac:spMk id="7" creationId="{BD1240A4-0A25-3D44-AC63-19C1AEB7471E}"/>
          </ac:spMkLst>
        </pc:spChg>
        <pc:spChg chg="add mod">
          <ac:chgData name="Nane Kratzke" userId="971be13ff4ee5ef6" providerId="LiveId" clId="{25E265D9-1136-E64B-84B9-E73667C4DFAB}" dt="2020-09-17T12:37:38.685" v="7945" actId="1036"/>
          <ac:spMkLst>
            <pc:docMk/>
            <pc:sldMk cId="3862908966" sldId="383"/>
            <ac:spMk id="8" creationId="{B621A312-725D-624D-9081-2A138A963163}"/>
          </ac:spMkLst>
        </pc:spChg>
        <pc:spChg chg="add mod">
          <ac:chgData name="Nane Kratzke" userId="971be13ff4ee5ef6" providerId="LiveId" clId="{25E265D9-1136-E64B-84B9-E73667C4DFAB}" dt="2020-09-17T13:06:49.140" v="8726" actId="20577"/>
          <ac:spMkLst>
            <pc:docMk/>
            <pc:sldMk cId="3862908966" sldId="383"/>
            <ac:spMk id="9" creationId="{F34AAD15-D140-0646-A78E-FFB9972CC346}"/>
          </ac:spMkLst>
        </pc:spChg>
      </pc:sldChg>
      <pc:sldChg chg="addSp modSp add mod">
        <pc:chgData name="Nane Kratzke" userId="971be13ff4ee5ef6" providerId="LiveId" clId="{25E265D9-1136-E64B-84B9-E73667C4DFAB}" dt="2020-09-17T13:07:24.712" v="8790" actId="1076"/>
        <pc:sldMkLst>
          <pc:docMk/>
          <pc:sldMk cId="3004243446" sldId="384"/>
        </pc:sldMkLst>
        <pc:spChg chg="mod">
          <ac:chgData name="Nane Kratzke" userId="971be13ff4ee5ef6" providerId="LiveId" clId="{25E265D9-1136-E64B-84B9-E73667C4DFAB}" dt="2020-09-17T12:45:30.686" v="8124" actId="20577"/>
          <ac:spMkLst>
            <pc:docMk/>
            <pc:sldMk cId="3004243446" sldId="384"/>
            <ac:spMk id="2" creationId="{E0A1231F-2AF1-B74C-8D70-2B417089A68F}"/>
          </ac:spMkLst>
        </pc:spChg>
        <pc:spChg chg="mod">
          <ac:chgData name="Nane Kratzke" userId="971be13ff4ee5ef6" providerId="LiveId" clId="{25E265D9-1136-E64B-84B9-E73667C4DFAB}" dt="2020-09-17T13:01:37.154" v="8502" actId="20577"/>
          <ac:spMkLst>
            <pc:docMk/>
            <pc:sldMk cId="3004243446" sldId="384"/>
            <ac:spMk id="3" creationId="{8DD23EF4-884A-A44F-99C2-399A118A2259}"/>
          </ac:spMkLst>
        </pc:spChg>
        <pc:spChg chg="add mod">
          <ac:chgData name="Nane Kratzke" userId="971be13ff4ee5ef6" providerId="LiveId" clId="{25E265D9-1136-E64B-84B9-E73667C4DFAB}" dt="2020-09-17T12:56:06.050" v="8325" actId="14100"/>
          <ac:spMkLst>
            <pc:docMk/>
            <pc:sldMk cId="3004243446" sldId="384"/>
            <ac:spMk id="5" creationId="{2A08FA39-778A-654B-8EFE-23446851C948}"/>
          </ac:spMkLst>
        </pc:spChg>
        <pc:spChg chg="add mod">
          <ac:chgData name="Nane Kratzke" userId="971be13ff4ee5ef6" providerId="LiveId" clId="{25E265D9-1136-E64B-84B9-E73667C4DFAB}" dt="2020-09-17T12:57:42.309" v="8404" actId="20577"/>
          <ac:spMkLst>
            <pc:docMk/>
            <pc:sldMk cId="3004243446" sldId="384"/>
            <ac:spMk id="6" creationId="{A998D464-E3C1-4249-BDF3-A128E215830E}"/>
          </ac:spMkLst>
        </pc:spChg>
        <pc:spChg chg="add mod">
          <ac:chgData name="Nane Kratzke" userId="971be13ff4ee5ef6" providerId="LiveId" clId="{25E265D9-1136-E64B-84B9-E73667C4DFAB}" dt="2020-09-17T13:02:34.933" v="8541" actId="207"/>
          <ac:spMkLst>
            <pc:docMk/>
            <pc:sldMk cId="3004243446" sldId="384"/>
            <ac:spMk id="7" creationId="{6EF9D730-6C71-0A4E-BD3C-CBCDFD59A317}"/>
          </ac:spMkLst>
        </pc:spChg>
        <pc:spChg chg="add mod">
          <ac:chgData name="Nane Kratzke" userId="971be13ff4ee5ef6" providerId="LiveId" clId="{25E265D9-1136-E64B-84B9-E73667C4DFAB}" dt="2020-09-17T13:07:24.712" v="8790" actId="1076"/>
          <ac:spMkLst>
            <pc:docMk/>
            <pc:sldMk cId="3004243446" sldId="384"/>
            <ac:spMk id="8" creationId="{CF702140-2F29-5641-9240-0FE98A443E00}"/>
          </ac:spMkLst>
        </pc:spChg>
      </pc:sldChg>
      <pc:sldChg chg="addSp delSp modSp add mod">
        <pc:chgData name="Nane Kratzke" userId="971be13ff4ee5ef6" providerId="LiveId" clId="{25E265D9-1136-E64B-84B9-E73667C4DFAB}" dt="2020-09-17T13:29:46.686" v="9626" actId="14100"/>
        <pc:sldMkLst>
          <pc:docMk/>
          <pc:sldMk cId="243993919" sldId="385"/>
        </pc:sldMkLst>
        <pc:spChg chg="mod">
          <ac:chgData name="Nane Kratzke" userId="971be13ff4ee5ef6" providerId="LiveId" clId="{25E265D9-1136-E64B-84B9-E73667C4DFAB}" dt="2020-09-17T13:22:14.662" v="9082" actId="20577"/>
          <ac:spMkLst>
            <pc:docMk/>
            <pc:sldMk cId="243993919" sldId="385"/>
            <ac:spMk id="2" creationId="{205DDF84-67FC-F347-B89E-E53D9E21DDEE}"/>
          </ac:spMkLst>
        </pc:spChg>
        <pc:spChg chg="add del mod">
          <ac:chgData name="Nane Kratzke" userId="971be13ff4ee5ef6" providerId="LiveId" clId="{25E265D9-1136-E64B-84B9-E73667C4DFAB}" dt="2020-09-17T13:22:29.663" v="9084" actId="478"/>
          <ac:spMkLst>
            <pc:docMk/>
            <pc:sldMk cId="243993919" sldId="385"/>
            <ac:spMk id="5" creationId="{2D0837A2-19F3-E848-A223-2F5D1189D9EB}"/>
          </ac:spMkLst>
        </pc:spChg>
        <pc:spChg chg="add mod">
          <ac:chgData name="Nane Kratzke" userId="971be13ff4ee5ef6" providerId="LiveId" clId="{25E265D9-1136-E64B-84B9-E73667C4DFAB}" dt="2020-09-17T13:29:46.686" v="9626" actId="14100"/>
          <ac:spMkLst>
            <pc:docMk/>
            <pc:sldMk cId="243993919" sldId="385"/>
            <ac:spMk id="6" creationId="{0DD40D0D-A817-8B41-928A-C46A3EADD2ED}"/>
          </ac:spMkLst>
        </pc:spChg>
        <pc:picChg chg="add mod modCrop">
          <ac:chgData name="Nane Kratzke" userId="971be13ff4ee5ef6" providerId="LiveId" clId="{25E265D9-1136-E64B-84B9-E73667C4DFAB}" dt="2020-09-17T13:29:18.193" v="9622" actId="1076"/>
          <ac:picMkLst>
            <pc:docMk/>
            <pc:sldMk cId="243993919" sldId="385"/>
            <ac:picMk id="7" creationId="{6311B689-B9CC-484D-AC90-D396EBD2F8EC}"/>
          </ac:picMkLst>
        </pc:picChg>
      </pc:sldChg>
      <pc:sldChg chg="addSp modSp add mod">
        <pc:chgData name="Nane Kratzke" userId="971be13ff4ee5ef6" providerId="LiveId" clId="{25E265D9-1136-E64B-84B9-E73667C4DFAB}" dt="2020-09-17T13:31:27.513" v="9664"/>
        <pc:sldMkLst>
          <pc:docMk/>
          <pc:sldMk cId="3855353074" sldId="386"/>
        </pc:sldMkLst>
        <pc:spChg chg="mod">
          <ac:chgData name="Nane Kratzke" userId="971be13ff4ee5ef6" providerId="LiveId" clId="{25E265D9-1136-E64B-84B9-E73667C4DFAB}" dt="2020-09-17T13:30:21.155" v="9633" actId="20577"/>
          <ac:spMkLst>
            <pc:docMk/>
            <pc:sldMk cId="3855353074" sldId="386"/>
            <ac:spMk id="2" creationId="{EA58CFB6-535B-5C49-88C6-B9E60CAF5BF8}"/>
          </ac:spMkLst>
        </pc:spChg>
        <pc:spChg chg="mod">
          <ac:chgData name="Nane Kratzke" userId="971be13ff4ee5ef6" providerId="LiveId" clId="{25E265D9-1136-E64B-84B9-E73667C4DFAB}" dt="2020-09-17T13:30:31.469" v="9659" actId="20577"/>
          <ac:spMkLst>
            <pc:docMk/>
            <pc:sldMk cId="3855353074" sldId="386"/>
            <ac:spMk id="3" creationId="{410BAA25-75A0-4C49-9F4A-E92FFB3E0FA4}"/>
          </ac:spMkLst>
        </pc:spChg>
        <pc:picChg chg="add mod">
          <ac:chgData name="Nane Kratzke" userId="971be13ff4ee5ef6" providerId="LiveId" clId="{25E265D9-1136-E64B-84B9-E73667C4DFAB}" dt="2020-09-17T13:31:27.513" v="9664"/>
          <ac:picMkLst>
            <pc:docMk/>
            <pc:sldMk cId="3855353074" sldId="386"/>
            <ac:picMk id="5" creationId="{5E38D786-D0FF-324C-858C-BD72B6477743}"/>
          </ac:picMkLst>
        </pc:picChg>
      </pc:sldChg>
      <pc:sldChg chg="addSp modSp add mod">
        <pc:chgData name="Nane Kratzke" userId="971be13ff4ee5ef6" providerId="LiveId" clId="{25E265D9-1136-E64B-84B9-E73667C4DFAB}" dt="2020-09-17T13:33:20.092" v="9688"/>
        <pc:sldMkLst>
          <pc:docMk/>
          <pc:sldMk cId="2367191596" sldId="387"/>
        </pc:sldMkLst>
        <pc:spChg chg="mod">
          <ac:chgData name="Nane Kratzke" userId="971be13ff4ee5ef6" providerId="LiveId" clId="{25E265D9-1136-E64B-84B9-E73667C4DFAB}" dt="2020-09-17T13:32:33.783" v="9671" actId="20577"/>
          <ac:spMkLst>
            <pc:docMk/>
            <pc:sldMk cId="2367191596" sldId="387"/>
            <ac:spMk id="2" creationId="{AE9F194F-AD0F-4749-B78C-C382146E97B9}"/>
          </ac:spMkLst>
        </pc:spChg>
        <pc:spChg chg="mod">
          <ac:chgData name="Nane Kratzke" userId="971be13ff4ee5ef6" providerId="LiveId" clId="{25E265D9-1136-E64B-84B9-E73667C4DFAB}" dt="2020-09-17T13:32:37.522" v="9682" actId="20577"/>
          <ac:spMkLst>
            <pc:docMk/>
            <pc:sldMk cId="2367191596" sldId="387"/>
            <ac:spMk id="3" creationId="{7A1BDB4F-A698-9A4F-9DAE-0E9813087805}"/>
          </ac:spMkLst>
        </pc:spChg>
        <pc:picChg chg="add mod">
          <ac:chgData name="Nane Kratzke" userId="971be13ff4ee5ef6" providerId="LiveId" clId="{25E265D9-1136-E64B-84B9-E73667C4DFAB}" dt="2020-09-17T13:33:20.092" v="9688"/>
          <ac:picMkLst>
            <pc:docMk/>
            <pc:sldMk cId="2367191596" sldId="387"/>
            <ac:picMk id="5" creationId="{EEA4A4EC-6F45-BF46-A548-1E5F109A04B2}"/>
          </ac:picMkLst>
        </pc:picChg>
      </pc:sldChg>
      <pc:sldChg chg="addSp delSp modSp add mod">
        <pc:chgData name="Nane Kratzke" userId="971be13ff4ee5ef6" providerId="LiveId" clId="{25E265D9-1136-E64B-84B9-E73667C4DFAB}" dt="2020-09-17T14:40:18.985" v="10120" actId="1076"/>
        <pc:sldMkLst>
          <pc:docMk/>
          <pc:sldMk cId="2812399017" sldId="388"/>
        </pc:sldMkLst>
        <pc:spChg chg="mod">
          <ac:chgData name="Nane Kratzke" userId="971be13ff4ee5ef6" providerId="LiveId" clId="{25E265D9-1136-E64B-84B9-E73667C4DFAB}" dt="2020-09-17T13:34:44.124" v="9695" actId="20577"/>
          <ac:spMkLst>
            <pc:docMk/>
            <pc:sldMk cId="2812399017" sldId="388"/>
            <ac:spMk id="2" creationId="{0BEA5FE8-C916-3147-88E4-FAA0A914ACFD}"/>
          </ac:spMkLst>
        </pc:spChg>
        <pc:spChg chg="mod">
          <ac:chgData name="Nane Kratzke" userId="971be13ff4ee5ef6" providerId="LiveId" clId="{25E265D9-1136-E64B-84B9-E73667C4DFAB}" dt="2020-09-17T13:34:47.657" v="9703" actId="20577"/>
          <ac:spMkLst>
            <pc:docMk/>
            <pc:sldMk cId="2812399017" sldId="388"/>
            <ac:spMk id="3" creationId="{0865A9D1-5F46-BB4B-8AFF-B7A67B41E85F}"/>
          </ac:spMkLst>
        </pc:spChg>
        <pc:picChg chg="add del mod">
          <ac:chgData name="Nane Kratzke" userId="971be13ff4ee5ef6" providerId="LiveId" clId="{25E265D9-1136-E64B-84B9-E73667C4DFAB}" dt="2020-09-17T13:36:30.209" v="9713" actId="478"/>
          <ac:picMkLst>
            <pc:docMk/>
            <pc:sldMk cId="2812399017" sldId="388"/>
            <ac:picMk id="5" creationId="{B0E78672-5113-0F46-9596-60B26F743BFB}"/>
          </ac:picMkLst>
        </pc:picChg>
        <pc:picChg chg="add mod">
          <ac:chgData name="Nane Kratzke" userId="971be13ff4ee5ef6" providerId="LiveId" clId="{25E265D9-1136-E64B-84B9-E73667C4DFAB}" dt="2020-09-17T14:40:18.985" v="10120" actId="1076"/>
          <ac:picMkLst>
            <pc:docMk/>
            <pc:sldMk cId="2812399017" sldId="388"/>
            <ac:picMk id="6" creationId="{CBDB17E0-A202-0F47-858F-1A727D151B5B}"/>
          </ac:picMkLst>
        </pc:picChg>
      </pc:sldChg>
      <pc:sldChg chg="addSp modSp add mod ord">
        <pc:chgData name="Nane Kratzke" userId="971be13ff4ee5ef6" providerId="LiveId" clId="{25E265D9-1136-E64B-84B9-E73667C4DFAB}" dt="2020-09-17T14:41:01.687" v="10121" actId="20578"/>
        <pc:sldMkLst>
          <pc:docMk/>
          <pc:sldMk cId="1657841985" sldId="389"/>
        </pc:sldMkLst>
        <pc:spChg chg="mod">
          <ac:chgData name="Nane Kratzke" userId="971be13ff4ee5ef6" providerId="LiveId" clId="{25E265D9-1136-E64B-84B9-E73667C4DFAB}" dt="2020-09-17T13:38:16.087" v="9736" actId="20577"/>
          <ac:spMkLst>
            <pc:docMk/>
            <pc:sldMk cId="1657841985" sldId="389"/>
            <ac:spMk id="2" creationId="{765397ED-3966-7A4D-8D04-797FC3A2C83D}"/>
          </ac:spMkLst>
        </pc:spChg>
        <pc:spChg chg="mod">
          <ac:chgData name="Nane Kratzke" userId="971be13ff4ee5ef6" providerId="LiveId" clId="{25E265D9-1136-E64B-84B9-E73667C4DFAB}" dt="2020-09-17T13:47:37.221" v="10000" actId="6549"/>
          <ac:spMkLst>
            <pc:docMk/>
            <pc:sldMk cId="1657841985" sldId="389"/>
            <ac:spMk id="3" creationId="{EEA0923F-871B-C449-992B-F2DD7CF33C58}"/>
          </ac:spMkLst>
        </pc:spChg>
        <pc:spChg chg="add mod">
          <ac:chgData name="Nane Kratzke" userId="971be13ff4ee5ef6" providerId="LiveId" clId="{25E265D9-1136-E64B-84B9-E73667C4DFAB}" dt="2020-09-17T13:47:24.382" v="9991" actId="113"/>
          <ac:spMkLst>
            <pc:docMk/>
            <pc:sldMk cId="1657841985" sldId="389"/>
            <ac:spMk id="6" creationId="{22C10D88-CA20-E644-843F-92EB5C66EF58}"/>
          </ac:spMkLst>
        </pc:spChg>
        <pc:picChg chg="add mod">
          <ac:chgData name="Nane Kratzke" userId="971be13ff4ee5ef6" providerId="LiveId" clId="{25E265D9-1136-E64B-84B9-E73667C4DFAB}" dt="2020-09-17T13:40:14.567" v="9791" actId="14861"/>
          <ac:picMkLst>
            <pc:docMk/>
            <pc:sldMk cId="1657841985" sldId="389"/>
            <ac:picMk id="5" creationId="{2996F543-FBDF-F145-9086-944F97D2C2F3}"/>
          </ac:picMkLst>
        </pc:picChg>
      </pc:sldChg>
      <pc:sldChg chg="addSp modSp add mod">
        <pc:chgData name="Nane Kratzke" userId="971be13ff4ee5ef6" providerId="LiveId" clId="{25E265D9-1136-E64B-84B9-E73667C4DFAB}" dt="2020-09-17T13:51:30.450" v="10119" actId="14861"/>
        <pc:sldMkLst>
          <pc:docMk/>
          <pc:sldMk cId="738018681" sldId="390"/>
        </pc:sldMkLst>
        <pc:spChg chg="mod">
          <ac:chgData name="Nane Kratzke" userId="971be13ff4ee5ef6" providerId="LiveId" clId="{25E265D9-1136-E64B-84B9-E73667C4DFAB}" dt="2020-09-17T13:50:27.806" v="10061" actId="20577"/>
          <ac:spMkLst>
            <pc:docMk/>
            <pc:sldMk cId="738018681" sldId="390"/>
            <ac:spMk id="2" creationId="{DF999F12-A0C1-D744-94E0-6F985040A02B}"/>
          </ac:spMkLst>
        </pc:spChg>
        <pc:spChg chg="mod">
          <ac:chgData name="Nane Kratzke" userId="971be13ff4ee5ef6" providerId="LiveId" clId="{25E265D9-1136-E64B-84B9-E73667C4DFAB}" dt="2020-09-17T13:50:42.927" v="10115" actId="20577"/>
          <ac:spMkLst>
            <pc:docMk/>
            <pc:sldMk cId="738018681" sldId="390"/>
            <ac:spMk id="3" creationId="{4D3B41B8-53F1-CF48-AB5D-AD0B533C503F}"/>
          </ac:spMkLst>
        </pc:spChg>
        <pc:picChg chg="add mod">
          <ac:chgData name="Nane Kratzke" userId="971be13ff4ee5ef6" providerId="LiveId" clId="{25E265D9-1136-E64B-84B9-E73667C4DFAB}" dt="2020-09-17T13:51:30.450" v="10119" actId="14861"/>
          <ac:picMkLst>
            <pc:docMk/>
            <pc:sldMk cId="738018681" sldId="390"/>
            <ac:picMk id="5" creationId="{C2712673-FE23-7040-B643-417114FBF090}"/>
          </ac:picMkLst>
        </pc:picChg>
      </pc:sldChg>
      <pc:sldChg chg="addSp modSp add mod">
        <pc:chgData name="Nane Kratzke" userId="971be13ff4ee5ef6" providerId="LiveId" clId="{25E265D9-1136-E64B-84B9-E73667C4DFAB}" dt="2020-09-18T17:19:44.200" v="10855" actId="20577"/>
        <pc:sldMkLst>
          <pc:docMk/>
          <pc:sldMk cId="2484808012" sldId="391"/>
        </pc:sldMkLst>
        <pc:spChg chg="mod">
          <ac:chgData name="Nane Kratzke" userId="971be13ff4ee5ef6" providerId="LiveId" clId="{25E265D9-1136-E64B-84B9-E73667C4DFAB}" dt="2020-09-17T15:02:50.112" v="10166" actId="20577"/>
          <ac:spMkLst>
            <pc:docMk/>
            <pc:sldMk cId="2484808012" sldId="391"/>
            <ac:spMk id="2" creationId="{90CC33CD-9BC8-9E4D-A706-F2AC4983123E}"/>
          </ac:spMkLst>
        </pc:spChg>
        <pc:spChg chg="mod">
          <ac:chgData name="Nane Kratzke" userId="971be13ff4ee5ef6" providerId="LiveId" clId="{25E265D9-1136-E64B-84B9-E73667C4DFAB}" dt="2020-09-17T15:03:31.674" v="10257" actId="20577"/>
          <ac:spMkLst>
            <pc:docMk/>
            <pc:sldMk cId="2484808012" sldId="391"/>
            <ac:spMk id="3" creationId="{034DD6EF-CC80-F34A-965F-8AD4CE627023}"/>
          </ac:spMkLst>
        </pc:spChg>
        <pc:spChg chg="add mod">
          <ac:chgData name="Nane Kratzke" userId="971be13ff4ee5ef6" providerId="LiveId" clId="{25E265D9-1136-E64B-84B9-E73667C4DFAB}" dt="2020-09-18T17:19:44.200" v="10855" actId="20577"/>
          <ac:spMkLst>
            <pc:docMk/>
            <pc:sldMk cId="2484808012" sldId="391"/>
            <ac:spMk id="6" creationId="{EAEF673E-B8B9-384F-8A33-859DC883F332}"/>
          </ac:spMkLst>
        </pc:spChg>
        <pc:picChg chg="add mod">
          <ac:chgData name="Nane Kratzke" userId="971be13ff4ee5ef6" providerId="LiveId" clId="{25E265D9-1136-E64B-84B9-E73667C4DFAB}" dt="2020-09-17T15:03:48.448" v="10262" actId="1076"/>
          <ac:picMkLst>
            <pc:docMk/>
            <pc:sldMk cId="2484808012" sldId="391"/>
            <ac:picMk id="5" creationId="{450049C5-4F48-5444-9B64-28595CA90745}"/>
          </ac:picMkLst>
        </pc:picChg>
      </pc:sldChg>
      <pc:sldChg chg="addSp delSp modSp add mod">
        <pc:chgData name="Nane Kratzke" userId="971be13ff4ee5ef6" providerId="LiveId" clId="{25E265D9-1136-E64B-84B9-E73667C4DFAB}" dt="2020-09-17T15:16:37.030" v="10751" actId="1076"/>
        <pc:sldMkLst>
          <pc:docMk/>
          <pc:sldMk cId="2483948438" sldId="392"/>
        </pc:sldMkLst>
        <pc:spChg chg="mod">
          <ac:chgData name="Nane Kratzke" userId="971be13ff4ee5ef6" providerId="LiveId" clId="{25E265D9-1136-E64B-84B9-E73667C4DFAB}" dt="2020-09-17T14:49:20.665" v="10128" actId="20577"/>
          <ac:spMkLst>
            <pc:docMk/>
            <pc:sldMk cId="2483948438" sldId="392"/>
            <ac:spMk id="2" creationId="{7CA827A9-054D-7142-A7C5-3B3A1D85DA69}"/>
          </ac:spMkLst>
        </pc:spChg>
        <pc:spChg chg="mod">
          <ac:chgData name="Nane Kratzke" userId="971be13ff4ee5ef6" providerId="LiveId" clId="{25E265D9-1136-E64B-84B9-E73667C4DFAB}" dt="2020-09-17T14:49:23.564" v="10138" actId="20577"/>
          <ac:spMkLst>
            <pc:docMk/>
            <pc:sldMk cId="2483948438" sldId="392"/>
            <ac:spMk id="3" creationId="{B11388AB-5046-AD42-8A44-22E7385E7A76}"/>
          </ac:spMkLst>
        </pc:spChg>
        <pc:spChg chg="add mod">
          <ac:chgData name="Nane Kratzke" userId="971be13ff4ee5ef6" providerId="LiveId" clId="{25E265D9-1136-E64B-84B9-E73667C4DFAB}" dt="2020-09-17T15:15:48.002" v="10735" actId="1076"/>
          <ac:spMkLst>
            <pc:docMk/>
            <pc:sldMk cId="2483948438" sldId="392"/>
            <ac:spMk id="6" creationId="{8D23AB33-7E0A-CC44-8AD4-EE5021E4235B}"/>
          </ac:spMkLst>
        </pc:spChg>
        <pc:spChg chg="add mod">
          <ac:chgData name="Nane Kratzke" userId="971be13ff4ee5ef6" providerId="LiveId" clId="{25E265D9-1136-E64B-84B9-E73667C4DFAB}" dt="2020-09-17T15:13:15.749" v="10651" actId="207"/>
          <ac:spMkLst>
            <pc:docMk/>
            <pc:sldMk cId="2483948438" sldId="392"/>
            <ac:spMk id="7" creationId="{11B37B7F-152E-B449-A42B-BD276094BD37}"/>
          </ac:spMkLst>
        </pc:spChg>
        <pc:spChg chg="add mod">
          <ac:chgData name="Nane Kratzke" userId="971be13ff4ee5ef6" providerId="LiveId" clId="{25E265D9-1136-E64B-84B9-E73667C4DFAB}" dt="2020-09-17T15:13:15.749" v="10651" actId="207"/>
          <ac:spMkLst>
            <pc:docMk/>
            <pc:sldMk cId="2483948438" sldId="392"/>
            <ac:spMk id="8" creationId="{2AAA2242-BF8E-D54C-A06E-9BF25E08E075}"/>
          </ac:spMkLst>
        </pc:spChg>
        <pc:spChg chg="add mod">
          <ac:chgData name="Nane Kratzke" userId="971be13ff4ee5ef6" providerId="LiveId" clId="{25E265D9-1136-E64B-84B9-E73667C4DFAB}" dt="2020-09-17T15:13:15.749" v="10651" actId="207"/>
          <ac:spMkLst>
            <pc:docMk/>
            <pc:sldMk cId="2483948438" sldId="392"/>
            <ac:spMk id="9" creationId="{DCD53380-D1BF-244F-8F8A-40AFFB16B3A8}"/>
          </ac:spMkLst>
        </pc:spChg>
        <pc:spChg chg="add mod">
          <ac:chgData name="Nane Kratzke" userId="971be13ff4ee5ef6" providerId="LiveId" clId="{25E265D9-1136-E64B-84B9-E73667C4DFAB}" dt="2020-09-17T15:13:15.749" v="10651" actId="207"/>
          <ac:spMkLst>
            <pc:docMk/>
            <pc:sldMk cId="2483948438" sldId="392"/>
            <ac:spMk id="10" creationId="{8EAAA3EA-B17C-FB41-BC48-07FFC9811D25}"/>
          </ac:spMkLst>
        </pc:spChg>
        <pc:spChg chg="add mod">
          <ac:chgData name="Nane Kratzke" userId="971be13ff4ee5ef6" providerId="LiveId" clId="{25E265D9-1136-E64B-84B9-E73667C4DFAB}" dt="2020-09-17T15:13:15.749" v="10651" actId="207"/>
          <ac:spMkLst>
            <pc:docMk/>
            <pc:sldMk cId="2483948438" sldId="392"/>
            <ac:spMk id="11" creationId="{17AAAB7F-6159-2947-88B7-056888AF0B49}"/>
          </ac:spMkLst>
        </pc:spChg>
        <pc:spChg chg="add mod">
          <ac:chgData name="Nane Kratzke" userId="971be13ff4ee5ef6" providerId="LiveId" clId="{25E265D9-1136-E64B-84B9-E73667C4DFAB}" dt="2020-09-17T15:16:01.704" v="10738" actId="1076"/>
          <ac:spMkLst>
            <pc:docMk/>
            <pc:sldMk cId="2483948438" sldId="392"/>
            <ac:spMk id="38" creationId="{4F138159-AEA1-3241-B43E-542EB3EF29CC}"/>
          </ac:spMkLst>
        </pc:spChg>
        <pc:spChg chg="add mod">
          <ac:chgData name="Nane Kratzke" userId="971be13ff4ee5ef6" providerId="LiveId" clId="{25E265D9-1136-E64B-84B9-E73667C4DFAB}" dt="2020-09-17T15:14:16.888" v="10695" actId="1076"/>
          <ac:spMkLst>
            <pc:docMk/>
            <pc:sldMk cId="2483948438" sldId="392"/>
            <ac:spMk id="45" creationId="{7311BEF7-411E-ED4F-91A8-26EC5246849B}"/>
          </ac:spMkLst>
        </pc:spChg>
        <pc:spChg chg="add mod">
          <ac:chgData name="Nane Kratzke" userId="971be13ff4ee5ef6" providerId="LiveId" clId="{25E265D9-1136-E64B-84B9-E73667C4DFAB}" dt="2020-09-17T15:16:25.769" v="10747" actId="14100"/>
          <ac:spMkLst>
            <pc:docMk/>
            <pc:sldMk cId="2483948438" sldId="392"/>
            <ac:spMk id="46" creationId="{B5F011FF-F119-1644-A7C9-0DDD2F3C70AA}"/>
          </ac:spMkLst>
        </pc:spChg>
        <pc:spChg chg="add mod">
          <ac:chgData name="Nane Kratzke" userId="971be13ff4ee5ef6" providerId="LiveId" clId="{25E265D9-1136-E64B-84B9-E73667C4DFAB}" dt="2020-09-17T15:16:32.833" v="10750" actId="1076"/>
          <ac:spMkLst>
            <pc:docMk/>
            <pc:sldMk cId="2483948438" sldId="392"/>
            <ac:spMk id="47" creationId="{B89976C5-BF2D-2C4A-823E-046127576BFA}"/>
          </ac:spMkLst>
        </pc:spChg>
        <pc:grpChg chg="del mod">
          <ac:chgData name="Nane Kratzke" userId="971be13ff4ee5ef6" providerId="LiveId" clId="{25E265D9-1136-E64B-84B9-E73667C4DFAB}" dt="2020-09-17T15:11:52.053" v="10618"/>
          <ac:grpSpMkLst>
            <pc:docMk/>
            <pc:sldMk cId="2483948438" sldId="392"/>
            <ac:grpSpMk id="16" creationId="{FDAF3CD1-7530-5A48-BF45-638D0C84F8FE}"/>
          </ac:grpSpMkLst>
        </pc:grpChg>
        <pc:grpChg chg="del mod">
          <ac:chgData name="Nane Kratzke" userId="971be13ff4ee5ef6" providerId="LiveId" clId="{25E265D9-1136-E64B-84B9-E73667C4DFAB}" dt="2020-09-17T15:11:52.053" v="10618"/>
          <ac:grpSpMkLst>
            <pc:docMk/>
            <pc:sldMk cId="2483948438" sldId="392"/>
            <ac:grpSpMk id="21" creationId="{F0E20D23-76AE-F741-B68B-6A1044EF290C}"/>
          </ac:grpSpMkLst>
        </pc:grpChg>
        <pc:grpChg chg="del mod">
          <ac:chgData name="Nane Kratzke" userId="971be13ff4ee5ef6" providerId="LiveId" clId="{25E265D9-1136-E64B-84B9-E73667C4DFAB}" dt="2020-09-17T15:11:21.429" v="10612"/>
          <ac:grpSpMkLst>
            <pc:docMk/>
            <pc:sldMk cId="2483948438" sldId="392"/>
            <ac:grpSpMk id="26" creationId="{E7B85509-990C-374F-B88E-A4B36937D782}"/>
          </ac:grpSpMkLst>
        </pc:grpChg>
        <pc:grpChg chg="del mod">
          <ac:chgData name="Nane Kratzke" userId="971be13ff4ee5ef6" providerId="LiveId" clId="{25E265D9-1136-E64B-84B9-E73667C4DFAB}" dt="2020-09-17T15:11:23.647" v="10614"/>
          <ac:grpSpMkLst>
            <pc:docMk/>
            <pc:sldMk cId="2483948438" sldId="392"/>
            <ac:grpSpMk id="28" creationId="{9C51DD97-EE38-3C45-BAB8-2AE3758A3BC4}"/>
          </ac:grpSpMkLst>
        </pc:grpChg>
        <pc:grpChg chg="mod">
          <ac:chgData name="Nane Kratzke" userId="971be13ff4ee5ef6" providerId="LiveId" clId="{25E265D9-1136-E64B-84B9-E73667C4DFAB}" dt="2020-09-17T15:11:23.647" v="10614"/>
          <ac:grpSpMkLst>
            <pc:docMk/>
            <pc:sldMk cId="2483948438" sldId="392"/>
            <ac:grpSpMk id="30" creationId="{0BC0D47C-F18D-0742-8774-90119364E40A}"/>
          </ac:grpSpMkLst>
        </pc:grpChg>
        <pc:grpChg chg="del mod">
          <ac:chgData name="Nane Kratzke" userId="971be13ff4ee5ef6" providerId="LiveId" clId="{25E265D9-1136-E64B-84B9-E73667C4DFAB}" dt="2020-09-17T15:12:48.022" v="10646"/>
          <ac:grpSpMkLst>
            <pc:docMk/>
            <pc:sldMk cId="2483948438" sldId="392"/>
            <ac:grpSpMk id="34" creationId="{0463AE5C-9E04-F24A-B8BF-44969393DBA1}"/>
          </ac:grpSpMkLst>
        </pc:grpChg>
        <pc:grpChg chg="del mod">
          <ac:chgData name="Nane Kratzke" userId="971be13ff4ee5ef6" providerId="LiveId" clId="{25E265D9-1136-E64B-84B9-E73667C4DFAB}" dt="2020-09-17T15:12:52.837" v="10649"/>
          <ac:grpSpMkLst>
            <pc:docMk/>
            <pc:sldMk cId="2483948438" sldId="392"/>
            <ac:grpSpMk id="40" creationId="{90C8529C-D8D9-0842-8CD2-2C606C0A9690}"/>
          </ac:grpSpMkLst>
        </pc:grpChg>
        <pc:grpChg chg="del mod">
          <ac:chgData name="Nane Kratzke" userId="971be13ff4ee5ef6" providerId="LiveId" clId="{25E265D9-1136-E64B-84B9-E73667C4DFAB}" dt="2020-09-17T15:15:52.322" v="10736" actId="478"/>
          <ac:grpSpMkLst>
            <pc:docMk/>
            <pc:sldMk cId="2483948438" sldId="392"/>
            <ac:grpSpMk id="43" creationId="{5F7ACBF2-2EE2-AD4B-8260-8281A4259E90}"/>
          </ac:grpSpMkLst>
        </pc:grpChg>
        <pc:grpChg chg="mod">
          <ac:chgData name="Nane Kratzke" userId="971be13ff4ee5ef6" providerId="LiveId" clId="{25E265D9-1136-E64B-84B9-E73667C4DFAB}" dt="2020-09-17T15:15:01.153" v="10718"/>
          <ac:grpSpMkLst>
            <pc:docMk/>
            <pc:sldMk cId="2483948438" sldId="392"/>
            <ac:grpSpMk id="50" creationId="{39458716-3268-184B-A9BC-1A163A40F1CC}"/>
          </ac:grpSpMkLst>
        </pc:grpChg>
        <pc:grpChg chg="mod">
          <ac:chgData name="Nane Kratzke" userId="971be13ff4ee5ef6" providerId="LiveId" clId="{25E265D9-1136-E64B-84B9-E73667C4DFAB}" dt="2020-09-17T15:15:05.214" v="10721"/>
          <ac:grpSpMkLst>
            <pc:docMk/>
            <pc:sldMk cId="2483948438" sldId="392"/>
            <ac:grpSpMk id="53" creationId="{B5E97D29-D742-CF4F-90E4-DAFDAE4AD209}"/>
          </ac:grpSpMkLst>
        </pc:grpChg>
        <pc:grpChg chg="mod">
          <ac:chgData name="Nane Kratzke" userId="971be13ff4ee5ef6" providerId="LiveId" clId="{25E265D9-1136-E64B-84B9-E73667C4DFAB}" dt="2020-09-17T15:16:37.030" v="10751" actId="1076"/>
          <ac:grpSpMkLst>
            <pc:docMk/>
            <pc:sldMk cId="2483948438" sldId="392"/>
            <ac:grpSpMk id="56" creationId="{F6892DF3-E4E0-8C46-BF82-F669ACDD199C}"/>
          </ac:grpSpMkLst>
        </pc:grpChg>
        <pc:grpChg chg="mod">
          <ac:chgData name="Nane Kratzke" userId="971be13ff4ee5ef6" providerId="LiveId" clId="{25E265D9-1136-E64B-84B9-E73667C4DFAB}" dt="2020-09-17T15:16:11.345" v="10742"/>
          <ac:grpSpMkLst>
            <pc:docMk/>
            <pc:sldMk cId="2483948438" sldId="392"/>
            <ac:grpSpMk id="59" creationId="{AF77D846-DCEA-8C41-AF81-1B368D735ECB}"/>
          </ac:grpSpMkLst>
        </pc:grpChg>
        <pc:picChg chg="add mod modCrop">
          <ac:chgData name="Nane Kratzke" userId="971be13ff4ee5ef6" providerId="LiveId" clId="{25E265D9-1136-E64B-84B9-E73667C4DFAB}" dt="2020-09-17T14:50:10.342" v="10143" actId="14861"/>
          <ac:picMkLst>
            <pc:docMk/>
            <pc:sldMk cId="2483948438" sldId="392"/>
            <ac:picMk id="5" creationId="{055B997A-DEB0-1C4C-B1D9-9CD3F680963E}"/>
          </ac:picMkLst>
        </pc:picChg>
        <pc:inkChg chg="add del">
          <ac:chgData name="Nane Kratzke" userId="971be13ff4ee5ef6" providerId="LiveId" clId="{25E265D9-1136-E64B-84B9-E73667C4DFAB}" dt="2020-09-17T15:15:24.890" v="10725" actId="478"/>
          <ac:inkMkLst>
            <pc:docMk/>
            <pc:sldMk cId="2483948438" sldId="392"/>
            <ac:inkMk id="12" creationId="{476AD489-2F1E-7448-A5F3-45B018393DCE}"/>
          </ac:inkMkLst>
        </pc:inkChg>
        <pc:inkChg chg="add mod">
          <ac:chgData name="Nane Kratzke" userId="971be13ff4ee5ef6" providerId="LiveId" clId="{25E265D9-1136-E64B-84B9-E73667C4DFAB}" dt="2020-09-17T15:12:48.022" v="10646"/>
          <ac:inkMkLst>
            <pc:docMk/>
            <pc:sldMk cId="2483948438" sldId="392"/>
            <ac:inkMk id="13" creationId="{EA5746D0-E390-3B4D-A711-29840D15A946}"/>
          </ac:inkMkLst>
        </pc:inkChg>
        <pc:inkChg chg="add mod">
          <ac:chgData name="Nane Kratzke" userId="971be13ff4ee5ef6" providerId="LiveId" clId="{25E265D9-1136-E64B-84B9-E73667C4DFAB}" dt="2020-09-17T15:12:48.022" v="10646"/>
          <ac:inkMkLst>
            <pc:docMk/>
            <pc:sldMk cId="2483948438" sldId="392"/>
            <ac:inkMk id="14" creationId="{ADD2986C-1E11-C142-93FA-545EFD2104A3}"/>
          </ac:inkMkLst>
        </pc:inkChg>
        <pc:inkChg chg="add mod">
          <ac:chgData name="Nane Kratzke" userId="971be13ff4ee5ef6" providerId="LiveId" clId="{25E265D9-1136-E64B-84B9-E73667C4DFAB}" dt="2020-09-17T15:12:48.022" v="10646"/>
          <ac:inkMkLst>
            <pc:docMk/>
            <pc:sldMk cId="2483948438" sldId="392"/>
            <ac:inkMk id="15" creationId="{5DC70A28-4D2A-FB4F-B277-EA3D7398A517}"/>
          </ac:inkMkLst>
        </pc:inkChg>
        <pc:inkChg chg="add">
          <ac:chgData name="Nane Kratzke" userId="971be13ff4ee5ef6" providerId="LiveId" clId="{25E265D9-1136-E64B-84B9-E73667C4DFAB}" dt="2020-09-17T15:10:58.143" v="10600" actId="9405"/>
          <ac:inkMkLst>
            <pc:docMk/>
            <pc:sldMk cId="2483948438" sldId="392"/>
            <ac:inkMk id="17" creationId="{7337F253-B5E9-A24B-8D8F-50A4AF1D389A}"/>
          </ac:inkMkLst>
        </pc:inkChg>
        <pc:inkChg chg="add mod">
          <ac:chgData name="Nane Kratzke" userId="971be13ff4ee5ef6" providerId="LiveId" clId="{25E265D9-1136-E64B-84B9-E73667C4DFAB}" dt="2020-09-17T15:12:52.837" v="10649"/>
          <ac:inkMkLst>
            <pc:docMk/>
            <pc:sldMk cId="2483948438" sldId="392"/>
            <ac:inkMk id="18" creationId="{4E847C0E-5687-FD45-BE2E-F4F49867B445}"/>
          </ac:inkMkLst>
        </pc:inkChg>
        <pc:inkChg chg="add mod">
          <ac:chgData name="Nane Kratzke" userId="971be13ff4ee5ef6" providerId="LiveId" clId="{25E265D9-1136-E64B-84B9-E73667C4DFAB}" dt="2020-09-17T15:12:52.837" v="10649"/>
          <ac:inkMkLst>
            <pc:docMk/>
            <pc:sldMk cId="2483948438" sldId="392"/>
            <ac:inkMk id="19" creationId="{A1F85912-FE96-C341-BCF3-996DED10E061}"/>
          </ac:inkMkLst>
        </pc:inkChg>
        <pc:inkChg chg="add mod">
          <ac:chgData name="Nane Kratzke" userId="971be13ff4ee5ef6" providerId="LiveId" clId="{25E265D9-1136-E64B-84B9-E73667C4DFAB}" dt="2020-09-17T15:12:48.022" v="10646"/>
          <ac:inkMkLst>
            <pc:docMk/>
            <pc:sldMk cId="2483948438" sldId="392"/>
            <ac:inkMk id="20" creationId="{B501A486-BD74-3A4A-90F3-7608E936B350}"/>
          </ac:inkMkLst>
        </pc:inkChg>
        <pc:inkChg chg="add del">
          <ac:chgData name="Nane Kratzke" userId="971be13ff4ee5ef6" providerId="LiveId" clId="{25E265D9-1136-E64B-84B9-E73667C4DFAB}" dt="2020-09-17T15:11:09.870" v="10606" actId="9405"/>
          <ac:inkMkLst>
            <pc:docMk/>
            <pc:sldMk cId="2483948438" sldId="392"/>
            <ac:inkMk id="22" creationId="{5125C48E-6D00-0F4D-8407-29DC87339180}"/>
          </ac:inkMkLst>
        </pc:inkChg>
        <pc:inkChg chg="add">
          <ac:chgData name="Nane Kratzke" userId="971be13ff4ee5ef6" providerId="LiveId" clId="{25E265D9-1136-E64B-84B9-E73667C4DFAB}" dt="2020-09-17T15:11:12.330" v="10607" actId="9405"/>
          <ac:inkMkLst>
            <pc:docMk/>
            <pc:sldMk cId="2483948438" sldId="392"/>
            <ac:inkMk id="23" creationId="{D99F2B22-A2E3-D043-9241-BD59EAEB4138}"/>
          </ac:inkMkLst>
        </pc:inkChg>
        <pc:inkChg chg="add mod">
          <ac:chgData name="Nane Kratzke" userId="971be13ff4ee5ef6" providerId="LiveId" clId="{25E265D9-1136-E64B-84B9-E73667C4DFAB}" dt="2020-09-17T15:11:23.647" v="10614"/>
          <ac:inkMkLst>
            <pc:docMk/>
            <pc:sldMk cId="2483948438" sldId="392"/>
            <ac:inkMk id="24" creationId="{B82593EE-088A-9E46-AAFC-1E8767F1296E}"/>
          </ac:inkMkLst>
        </pc:inkChg>
        <pc:inkChg chg="add mod">
          <ac:chgData name="Nane Kratzke" userId="971be13ff4ee5ef6" providerId="LiveId" clId="{25E265D9-1136-E64B-84B9-E73667C4DFAB}" dt="2020-09-17T15:11:23.647" v="10614"/>
          <ac:inkMkLst>
            <pc:docMk/>
            <pc:sldMk cId="2483948438" sldId="392"/>
            <ac:inkMk id="25" creationId="{A29BA9BD-1D93-764F-B0CD-3CE6AA5A4D78}"/>
          </ac:inkMkLst>
        </pc:inkChg>
        <pc:inkChg chg="add mod">
          <ac:chgData name="Nane Kratzke" userId="971be13ff4ee5ef6" providerId="LiveId" clId="{25E265D9-1136-E64B-84B9-E73667C4DFAB}" dt="2020-09-17T15:11:23.647" v="10614"/>
          <ac:inkMkLst>
            <pc:docMk/>
            <pc:sldMk cId="2483948438" sldId="392"/>
            <ac:inkMk id="27" creationId="{E5BFDBF0-11F3-6E4C-B66F-646C0F8A4CC7}"/>
          </ac:inkMkLst>
        </pc:inkChg>
        <pc:inkChg chg="add mod">
          <ac:chgData name="Nane Kratzke" userId="971be13ff4ee5ef6" providerId="LiveId" clId="{25E265D9-1136-E64B-84B9-E73667C4DFAB}" dt="2020-09-17T15:11:23.647" v="10614"/>
          <ac:inkMkLst>
            <pc:docMk/>
            <pc:sldMk cId="2483948438" sldId="392"/>
            <ac:inkMk id="29" creationId="{A32FBFDA-D851-3A4D-B070-F63ABC882AB9}"/>
          </ac:inkMkLst>
        </pc:inkChg>
        <pc:inkChg chg="add">
          <ac:chgData name="Nane Kratzke" userId="971be13ff4ee5ef6" providerId="LiveId" clId="{25E265D9-1136-E64B-84B9-E73667C4DFAB}" dt="2020-09-17T15:11:48.678" v="10615" actId="9405"/>
          <ac:inkMkLst>
            <pc:docMk/>
            <pc:sldMk cId="2483948438" sldId="392"/>
            <ac:inkMk id="31" creationId="{63A78E8C-8455-064E-8BB1-5C9DA745E18C}"/>
          </ac:inkMkLst>
        </pc:inkChg>
        <pc:inkChg chg="add mod">
          <ac:chgData name="Nane Kratzke" userId="971be13ff4ee5ef6" providerId="LiveId" clId="{25E265D9-1136-E64B-84B9-E73667C4DFAB}" dt="2020-09-17T15:12:48.022" v="10646"/>
          <ac:inkMkLst>
            <pc:docMk/>
            <pc:sldMk cId="2483948438" sldId="392"/>
            <ac:inkMk id="32" creationId="{0192D3E5-36CF-D749-A8B4-A961EC0B319A}"/>
          </ac:inkMkLst>
        </pc:inkChg>
        <pc:inkChg chg="add mod">
          <ac:chgData name="Nane Kratzke" userId="971be13ff4ee5ef6" providerId="LiveId" clId="{25E265D9-1136-E64B-84B9-E73667C4DFAB}" dt="2020-09-17T15:12:48.022" v="10646"/>
          <ac:inkMkLst>
            <pc:docMk/>
            <pc:sldMk cId="2483948438" sldId="392"/>
            <ac:inkMk id="33" creationId="{67DD33CC-71B9-5A4F-AD21-41F28294C898}"/>
          </ac:inkMkLst>
        </pc:inkChg>
        <pc:inkChg chg="add">
          <ac:chgData name="Nane Kratzke" userId="971be13ff4ee5ef6" providerId="LiveId" clId="{25E265D9-1136-E64B-84B9-E73667C4DFAB}" dt="2020-09-17T15:11:54.236" v="10619" actId="9405"/>
          <ac:inkMkLst>
            <pc:docMk/>
            <pc:sldMk cId="2483948438" sldId="392"/>
            <ac:inkMk id="35" creationId="{D28C26F9-39FC-9243-A38F-28C41FDB7277}"/>
          </ac:inkMkLst>
        </pc:inkChg>
        <pc:inkChg chg="add">
          <ac:chgData name="Nane Kratzke" userId="971be13ff4ee5ef6" providerId="LiveId" clId="{25E265D9-1136-E64B-84B9-E73667C4DFAB}" dt="2020-09-17T15:11:56.058" v="10620" actId="9405"/>
          <ac:inkMkLst>
            <pc:docMk/>
            <pc:sldMk cId="2483948438" sldId="392"/>
            <ac:inkMk id="36" creationId="{C9C30FB1-B75E-8447-9B0D-E17A5DD0EB08}"/>
          </ac:inkMkLst>
        </pc:inkChg>
        <pc:inkChg chg="add">
          <ac:chgData name="Nane Kratzke" userId="971be13ff4ee5ef6" providerId="LiveId" clId="{25E265D9-1136-E64B-84B9-E73667C4DFAB}" dt="2020-09-17T15:11:57.780" v="10621" actId="9405"/>
          <ac:inkMkLst>
            <pc:docMk/>
            <pc:sldMk cId="2483948438" sldId="392"/>
            <ac:inkMk id="37" creationId="{9AE0824F-A51C-5A49-B78A-5608104688EF}"/>
          </ac:inkMkLst>
        </pc:inkChg>
        <pc:inkChg chg="add del mod">
          <ac:chgData name="Nane Kratzke" userId="971be13ff4ee5ef6" providerId="LiveId" clId="{25E265D9-1136-E64B-84B9-E73667C4DFAB}" dt="2020-09-17T15:15:55.171" v="10737" actId="478"/>
          <ac:inkMkLst>
            <pc:docMk/>
            <pc:sldMk cId="2483948438" sldId="392"/>
            <ac:inkMk id="39" creationId="{EF37BE37-BBAA-0843-9899-9E9639FE0098}"/>
          </ac:inkMkLst>
        </pc:inkChg>
        <pc:inkChg chg="add mod">
          <ac:chgData name="Nane Kratzke" userId="971be13ff4ee5ef6" providerId="LiveId" clId="{25E265D9-1136-E64B-84B9-E73667C4DFAB}" dt="2020-09-17T15:12:52.837" v="10649"/>
          <ac:inkMkLst>
            <pc:docMk/>
            <pc:sldMk cId="2483948438" sldId="392"/>
            <ac:inkMk id="41" creationId="{25885750-687F-044C-B57E-05E8AF58ED72}"/>
          </ac:inkMkLst>
        </pc:inkChg>
        <pc:inkChg chg="add mod">
          <ac:chgData name="Nane Kratzke" userId="971be13ff4ee5ef6" providerId="LiveId" clId="{25E265D9-1136-E64B-84B9-E73667C4DFAB}" dt="2020-09-17T15:12:52.837" v="10649"/>
          <ac:inkMkLst>
            <pc:docMk/>
            <pc:sldMk cId="2483948438" sldId="392"/>
            <ac:inkMk id="42" creationId="{F500AC0E-451D-1E43-A948-929FB90902CD}"/>
          </ac:inkMkLst>
        </pc:inkChg>
        <pc:inkChg chg="add del">
          <ac:chgData name="Nane Kratzke" userId="971be13ff4ee5ef6" providerId="LiveId" clId="{25E265D9-1136-E64B-84B9-E73667C4DFAB}" dt="2020-09-17T15:16:03.336" v="10739" actId="478"/>
          <ac:inkMkLst>
            <pc:docMk/>
            <pc:sldMk cId="2483948438" sldId="392"/>
            <ac:inkMk id="44" creationId="{115C8A88-FB6C-FC45-88D7-5DDD34E3BE59}"/>
          </ac:inkMkLst>
        </pc:inkChg>
        <pc:inkChg chg="add mod">
          <ac:chgData name="Nane Kratzke" userId="971be13ff4ee5ef6" providerId="LiveId" clId="{25E265D9-1136-E64B-84B9-E73667C4DFAB}" dt="2020-09-17T15:15:01.153" v="10718"/>
          <ac:inkMkLst>
            <pc:docMk/>
            <pc:sldMk cId="2483948438" sldId="392"/>
            <ac:inkMk id="48" creationId="{096690C5-A85B-7240-B8E6-533609B5F003}"/>
          </ac:inkMkLst>
        </pc:inkChg>
        <pc:inkChg chg="add mod">
          <ac:chgData name="Nane Kratzke" userId="971be13ff4ee5ef6" providerId="LiveId" clId="{25E265D9-1136-E64B-84B9-E73667C4DFAB}" dt="2020-09-17T15:15:01.153" v="10718"/>
          <ac:inkMkLst>
            <pc:docMk/>
            <pc:sldMk cId="2483948438" sldId="392"/>
            <ac:inkMk id="49" creationId="{8D76F787-578D-2E46-AE59-49EE5C8D9696}"/>
          </ac:inkMkLst>
        </pc:inkChg>
        <pc:inkChg chg="add mod">
          <ac:chgData name="Nane Kratzke" userId="971be13ff4ee5ef6" providerId="LiveId" clId="{25E265D9-1136-E64B-84B9-E73667C4DFAB}" dt="2020-09-17T15:15:05.214" v="10721"/>
          <ac:inkMkLst>
            <pc:docMk/>
            <pc:sldMk cId="2483948438" sldId="392"/>
            <ac:inkMk id="51" creationId="{8759D7E3-DE66-144D-B1F0-550E394D69BA}"/>
          </ac:inkMkLst>
        </pc:inkChg>
        <pc:inkChg chg="add mod">
          <ac:chgData name="Nane Kratzke" userId="971be13ff4ee5ef6" providerId="LiveId" clId="{25E265D9-1136-E64B-84B9-E73667C4DFAB}" dt="2020-09-17T15:15:05.214" v="10721"/>
          <ac:inkMkLst>
            <pc:docMk/>
            <pc:sldMk cId="2483948438" sldId="392"/>
            <ac:inkMk id="52" creationId="{A70E6BEF-2454-9448-A92C-AA3425FEA025}"/>
          </ac:inkMkLst>
        </pc:inkChg>
        <pc:inkChg chg="add mod">
          <ac:chgData name="Nane Kratzke" userId="971be13ff4ee5ef6" providerId="LiveId" clId="{25E265D9-1136-E64B-84B9-E73667C4DFAB}" dt="2020-09-17T15:15:09.006" v="10724"/>
          <ac:inkMkLst>
            <pc:docMk/>
            <pc:sldMk cId="2483948438" sldId="392"/>
            <ac:inkMk id="54" creationId="{86885F0A-5AEC-FD4F-BCA2-37C7D89708AF}"/>
          </ac:inkMkLst>
        </pc:inkChg>
        <pc:inkChg chg="add mod">
          <ac:chgData name="Nane Kratzke" userId="971be13ff4ee5ef6" providerId="LiveId" clId="{25E265D9-1136-E64B-84B9-E73667C4DFAB}" dt="2020-09-17T15:15:09.006" v="10724"/>
          <ac:inkMkLst>
            <pc:docMk/>
            <pc:sldMk cId="2483948438" sldId="392"/>
            <ac:inkMk id="55" creationId="{AB26AD3B-30FC-8C4D-88C4-E61D49BCC84D}"/>
          </ac:inkMkLst>
        </pc:inkChg>
        <pc:inkChg chg="add mod">
          <ac:chgData name="Nane Kratzke" userId="971be13ff4ee5ef6" providerId="LiveId" clId="{25E265D9-1136-E64B-84B9-E73667C4DFAB}" dt="2020-09-17T15:16:11.345" v="10742"/>
          <ac:inkMkLst>
            <pc:docMk/>
            <pc:sldMk cId="2483948438" sldId="392"/>
            <ac:inkMk id="57" creationId="{6C348FF9-1785-5343-931E-30CF899BB663}"/>
          </ac:inkMkLst>
        </pc:inkChg>
        <pc:inkChg chg="add mod">
          <ac:chgData name="Nane Kratzke" userId="971be13ff4ee5ef6" providerId="LiveId" clId="{25E265D9-1136-E64B-84B9-E73667C4DFAB}" dt="2020-09-17T15:16:11.345" v="10742"/>
          <ac:inkMkLst>
            <pc:docMk/>
            <pc:sldMk cId="2483948438" sldId="392"/>
            <ac:inkMk id="58" creationId="{33AE4606-ED77-6846-85AA-C9AB4BE98C97}"/>
          </ac:inkMkLst>
        </pc:inkChg>
      </pc:sldChg>
      <pc:sldChg chg="addSp modSp add mod">
        <pc:chgData name="Nane Kratzke" userId="971be13ff4ee5ef6" providerId="LiveId" clId="{25E265D9-1136-E64B-84B9-E73667C4DFAB}" dt="2020-09-17T17:33:02.112" v="10790" actId="20577"/>
        <pc:sldMkLst>
          <pc:docMk/>
          <pc:sldMk cId="2664210598" sldId="393"/>
        </pc:sldMkLst>
        <pc:spChg chg="mod">
          <ac:chgData name="Nane Kratzke" userId="971be13ff4ee5ef6" providerId="LiveId" clId="{25E265D9-1136-E64B-84B9-E73667C4DFAB}" dt="2020-09-17T17:31:53.172" v="10777" actId="20577"/>
          <ac:spMkLst>
            <pc:docMk/>
            <pc:sldMk cId="2664210598" sldId="393"/>
            <ac:spMk id="2" creationId="{A382D01D-57F3-214E-B9DA-E61764CB3B1F}"/>
          </ac:spMkLst>
        </pc:spChg>
        <pc:spChg chg="mod">
          <ac:chgData name="Nane Kratzke" userId="971be13ff4ee5ef6" providerId="LiveId" clId="{25E265D9-1136-E64B-84B9-E73667C4DFAB}" dt="2020-09-17T17:33:02.112" v="10790" actId="20577"/>
          <ac:spMkLst>
            <pc:docMk/>
            <pc:sldMk cId="2664210598" sldId="393"/>
            <ac:spMk id="3" creationId="{3F4963E8-8F5A-D147-B383-1DFF11393F6B}"/>
          </ac:spMkLst>
        </pc:spChg>
        <pc:picChg chg="add mod">
          <ac:chgData name="Nane Kratzke" userId="971be13ff4ee5ef6" providerId="LiveId" clId="{25E265D9-1136-E64B-84B9-E73667C4DFAB}" dt="2020-09-17T17:32:56.283" v="10788" actId="14861"/>
          <ac:picMkLst>
            <pc:docMk/>
            <pc:sldMk cId="2664210598" sldId="393"/>
            <ac:picMk id="5" creationId="{4226387D-B197-F148-B0E8-AF184C1C6A53}"/>
          </ac:picMkLst>
        </pc:picChg>
        <pc:picChg chg="add mod">
          <ac:chgData name="Nane Kratzke" userId="971be13ff4ee5ef6" providerId="LiveId" clId="{25E265D9-1136-E64B-84B9-E73667C4DFAB}" dt="2020-09-17T17:32:27.784" v="10783" actId="1076"/>
          <ac:picMkLst>
            <pc:docMk/>
            <pc:sldMk cId="2664210598" sldId="393"/>
            <ac:picMk id="9218" creationId="{BB0A5737-E26A-774E-9850-812C8FABB477}"/>
          </ac:picMkLst>
        </pc:picChg>
      </pc:sldChg>
      <pc:sldChg chg="add">
        <pc:chgData name="Nane Kratzke" userId="971be13ff4ee5ef6" providerId="LiveId" clId="{25E265D9-1136-E64B-84B9-E73667C4DFAB}" dt="2020-09-18T17:19:24.215" v="10808"/>
        <pc:sldMkLst>
          <pc:docMk/>
          <pc:sldMk cId="3998455780" sldId="394"/>
        </pc:sldMkLst>
      </pc:sldChg>
      <pc:sldChg chg="add">
        <pc:chgData name="Nane Kratzke" userId="971be13ff4ee5ef6" providerId="LiveId" clId="{25E265D9-1136-E64B-84B9-E73667C4DFAB}" dt="2020-09-18T17:19:24.215" v="10808"/>
        <pc:sldMkLst>
          <pc:docMk/>
          <pc:sldMk cId="1919294937" sldId="395"/>
        </pc:sldMkLst>
      </pc:sldChg>
      <pc:sldChg chg="add">
        <pc:chgData name="Nane Kratzke" userId="971be13ff4ee5ef6" providerId="LiveId" clId="{25E265D9-1136-E64B-84B9-E73667C4DFAB}" dt="2020-09-18T17:19:24.215" v="10808"/>
        <pc:sldMkLst>
          <pc:docMk/>
          <pc:sldMk cId="3819730600" sldId="396"/>
        </pc:sldMkLst>
      </pc:sldChg>
      <pc:sldChg chg="add">
        <pc:chgData name="Nane Kratzke" userId="971be13ff4ee5ef6" providerId="LiveId" clId="{25E265D9-1136-E64B-84B9-E73667C4DFAB}" dt="2020-09-18T17:19:24.215" v="10808"/>
        <pc:sldMkLst>
          <pc:docMk/>
          <pc:sldMk cId="697572595" sldId="397"/>
        </pc:sldMkLst>
      </pc:sldChg>
      <pc:sldChg chg="add">
        <pc:chgData name="Nane Kratzke" userId="971be13ff4ee5ef6" providerId="LiveId" clId="{25E265D9-1136-E64B-84B9-E73667C4DFAB}" dt="2020-09-18T17:19:24.215" v="10808"/>
        <pc:sldMkLst>
          <pc:docMk/>
          <pc:sldMk cId="1731001463" sldId="398"/>
        </pc:sldMkLst>
      </pc:sldChg>
    </pc:docChg>
  </pc:docChgLst>
  <pc:docChgLst>
    <pc:chgData name="Nane Kratzke" userId="971be13ff4ee5ef6" providerId="LiveId" clId="{DD4F4B8C-A7DF-5643-8C8B-D116B96ACB5C}"/>
    <pc:docChg chg="undo custSel addSld delSld modSld sldOrd">
      <pc:chgData name="Nane Kratzke" userId="971be13ff4ee5ef6" providerId="LiveId" clId="{DD4F4B8C-A7DF-5643-8C8B-D116B96ACB5C}" dt="2021-03-04T07:50:48.045" v="35802" actId="207"/>
      <pc:docMkLst>
        <pc:docMk/>
      </pc:docMkLst>
      <pc:sldChg chg="addSp delSp modSp add mod setBg modClrScheme delDesignElem chgLayout">
        <pc:chgData name="Nane Kratzke" userId="971be13ff4ee5ef6" providerId="LiveId" clId="{DD4F4B8C-A7DF-5643-8C8B-D116B96ACB5C}" dt="2021-02-11T11:09:08.549" v="6322" actId="20577"/>
        <pc:sldMkLst>
          <pc:docMk/>
          <pc:sldMk cId="3353250563" sldId="281"/>
        </pc:sldMkLst>
        <pc:spChg chg="del">
          <ac:chgData name="Nane Kratzke" userId="971be13ff4ee5ef6" providerId="LiveId" clId="{DD4F4B8C-A7DF-5643-8C8B-D116B96ACB5C}" dt="2021-02-11T11:00:09.514" v="6168" actId="478"/>
          <ac:spMkLst>
            <pc:docMk/>
            <pc:sldMk cId="3353250563" sldId="281"/>
            <ac:spMk id="2" creationId="{84251D69-1286-7241-930B-909B08B6586E}"/>
          </ac:spMkLst>
        </pc:spChg>
        <pc:spChg chg="del mod">
          <ac:chgData name="Nane Kratzke" userId="971be13ff4ee5ef6" providerId="LiveId" clId="{DD4F4B8C-A7DF-5643-8C8B-D116B96ACB5C}" dt="2021-02-11T11:00:25.689" v="6171" actId="478"/>
          <ac:spMkLst>
            <pc:docMk/>
            <pc:sldMk cId="3353250563" sldId="281"/>
            <ac:spMk id="3" creationId="{0291D19E-9268-E54A-9E20-611ED92C9DC3}"/>
          </ac:spMkLst>
        </pc:spChg>
        <pc:spChg chg="add del mod">
          <ac:chgData name="Nane Kratzke" userId="971be13ff4ee5ef6" providerId="LiveId" clId="{DD4F4B8C-A7DF-5643-8C8B-D116B96ACB5C}" dt="2021-02-11T11:00:12.349" v="6169" actId="478"/>
          <ac:spMkLst>
            <pc:docMk/>
            <pc:sldMk cId="3353250563" sldId="281"/>
            <ac:spMk id="6" creationId="{4A404722-ED2D-7E40-81ED-22A01350A88B}"/>
          </ac:spMkLst>
        </pc:spChg>
        <pc:spChg chg="add mod ord">
          <ac:chgData name="Nane Kratzke" userId="971be13ff4ee5ef6" providerId="LiveId" clId="{DD4F4B8C-A7DF-5643-8C8B-D116B96ACB5C}" dt="2021-02-11T11:00:34.149" v="6177" actId="20577"/>
          <ac:spMkLst>
            <pc:docMk/>
            <pc:sldMk cId="3353250563" sldId="281"/>
            <ac:spMk id="7" creationId="{852ED74E-980E-1A48-8257-CB452B76C988}"/>
          </ac:spMkLst>
        </pc:spChg>
        <pc:spChg chg="add mod ord">
          <ac:chgData name="Nane Kratzke" userId="971be13ff4ee5ef6" providerId="LiveId" clId="{DD4F4B8C-A7DF-5643-8C8B-D116B96ACB5C}" dt="2021-02-11T11:00:39.110" v="6200" actId="20577"/>
          <ac:spMkLst>
            <pc:docMk/>
            <pc:sldMk cId="3353250563" sldId="281"/>
            <ac:spMk id="8" creationId="{EDE61411-18B7-AB41-97CE-D14C9A11F7B3}"/>
          </ac:spMkLst>
        </pc:spChg>
        <pc:spChg chg="add del mod">
          <ac:chgData name="Nane Kratzke" userId="971be13ff4ee5ef6" providerId="LiveId" clId="{DD4F4B8C-A7DF-5643-8C8B-D116B96ACB5C}" dt="2021-02-11T11:00:53.555" v="6204" actId="478"/>
          <ac:spMkLst>
            <pc:docMk/>
            <pc:sldMk cId="3353250563" sldId="281"/>
            <ac:spMk id="9" creationId="{6D1E05A3-98B8-B148-8109-8F7850BAC5A6}"/>
          </ac:spMkLst>
        </pc:spChg>
        <pc:spChg chg="add mod">
          <ac:chgData name="Nane Kratzke" userId="971be13ff4ee5ef6" providerId="LiveId" clId="{DD4F4B8C-A7DF-5643-8C8B-D116B96ACB5C}" dt="2021-02-11T11:03:42.055" v="6234" actId="14100"/>
          <ac:spMkLst>
            <pc:docMk/>
            <pc:sldMk cId="3353250563" sldId="281"/>
            <ac:spMk id="10" creationId="{99B97A2D-D8E0-BC49-B022-B4B0A9076E71}"/>
          </ac:spMkLst>
        </pc:spChg>
        <pc:spChg chg="add del">
          <ac:chgData name="Nane Kratzke" userId="971be13ff4ee5ef6" providerId="LiveId" clId="{DD4F4B8C-A7DF-5643-8C8B-D116B96ACB5C}" dt="2021-02-11T11:02:36.057" v="6222"/>
          <ac:spMkLst>
            <pc:docMk/>
            <pc:sldMk cId="3353250563" sldId="281"/>
            <ac:spMk id="11" creationId="{2FF099D8-E80F-9B46-B74F-78829FE0FB9A}"/>
          </ac:spMkLst>
        </pc:spChg>
        <pc:spChg chg="del">
          <ac:chgData name="Nane Kratzke" userId="971be13ff4ee5ef6" providerId="LiveId" clId="{DD4F4B8C-A7DF-5643-8C8B-D116B96ACB5C}" dt="2021-02-11T10:49:16.417" v="6077" actId="478"/>
          <ac:spMkLst>
            <pc:docMk/>
            <pc:sldMk cId="3353250563" sldId="281"/>
            <ac:spMk id="14" creationId="{F43873CF-8F0C-A045-AB5E-D75F6153DB13}"/>
          </ac:spMkLst>
        </pc:spChg>
        <pc:spChg chg="add mod">
          <ac:chgData name="Nane Kratzke" userId="971be13ff4ee5ef6" providerId="LiveId" clId="{DD4F4B8C-A7DF-5643-8C8B-D116B96ACB5C}" dt="2021-02-11T11:09:08.549" v="6322" actId="20577"/>
          <ac:spMkLst>
            <pc:docMk/>
            <pc:sldMk cId="3353250563" sldId="281"/>
            <ac:spMk id="21" creationId="{EC9A955D-826B-834A-AB09-6C0F90743CD3}"/>
          </ac:spMkLst>
        </pc:spChg>
        <pc:spChg chg="del">
          <ac:chgData name="Nane Kratzke" userId="971be13ff4ee5ef6" providerId="LiveId" clId="{DD4F4B8C-A7DF-5643-8C8B-D116B96ACB5C}" dt="2021-02-11T10:32:57.069" v="5746"/>
          <ac:spMkLst>
            <pc:docMk/>
            <pc:sldMk cId="3353250563" sldId="281"/>
            <ac:spMk id="62" creationId="{648F5915-2CE1-4F74-88C5-D4366893D2DF}"/>
          </ac:spMkLst>
        </pc:spChg>
        <pc:spChg chg="del">
          <ac:chgData name="Nane Kratzke" userId="971be13ff4ee5ef6" providerId="LiveId" clId="{DD4F4B8C-A7DF-5643-8C8B-D116B96ACB5C}" dt="2021-02-11T10:32:57.069" v="5746"/>
          <ac:spMkLst>
            <pc:docMk/>
            <pc:sldMk cId="3353250563" sldId="281"/>
            <ac:spMk id="63" creationId="{2C6A2225-94AF-4BC4-98F4-77746E7B10A9}"/>
          </ac:spMkLst>
        </pc:spChg>
        <pc:spChg chg="del">
          <ac:chgData name="Nane Kratzke" userId="971be13ff4ee5ef6" providerId="LiveId" clId="{DD4F4B8C-A7DF-5643-8C8B-D116B96ACB5C}" dt="2021-02-11T10:32:57.069" v="5746"/>
          <ac:spMkLst>
            <pc:docMk/>
            <pc:sldMk cId="3353250563" sldId="281"/>
            <ac:spMk id="64" creationId="{91B43EC4-7D6F-44CA-82DD-103883D2366B}"/>
          </ac:spMkLst>
        </pc:spChg>
        <pc:spChg chg="del">
          <ac:chgData name="Nane Kratzke" userId="971be13ff4ee5ef6" providerId="LiveId" clId="{DD4F4B8C-A7DF-5643-8C8B-D116B96ACB5C}" dt="2021-02-11T10:32:57.069" v="5746"/>
          <ac:spMkLst>
            <pc:docMk/>
            <pc:sldMk cId="3353250563" sldId="281"/>
            <ac:spMk id="65" creationId="{46EA0402-5843-4D53-BF9C-BE7205812062}"/>
          </ac:spMkLst>
        </pc:spChg>
        <pc:picChg chg="del mod">
          <ac:chgData name="Nane Kratzke" userId="971be13ff4ee5ef6" providerId="LiveId" clId="{DD4F4B8C-A7DF-5643-8C8B-D116B96ACB5C}" dt="2021-02-11T11:02:25.639" v="6220" actId="478"/>
          <ac:picMkLst>
            <pc:docMk/>
            <pc:sldMk cId="3353250563" sldId="281"/>
            <ac:picMk id="5" creationId="{1E70FD74-8CF8-034C-8CCA-445E43ACD515}"/>
          </ac:picMkLst>
        </pc:picChg>
        <pc:picChg chg="add del mod">
          <ac:chgData name="Nane Kratzke" userId="971be13ff4ee5ef6" providerId="LiveId" clId="{DD4F4B8C-A7DF-5643-8C8B-D116B96ACB5C}" dt="2021-02-11T11:02:54.611" v="6226" actId="478"/>
          <ac:picMkLst>
            <pc:docMk/>
            <pc:sldMk cId="3353250563" sldId="281"/>
            <ac:picMk id="12" creationId="{914A9B79-3CE0-6F44-9847-7B7C37C04DFA}"/>
          </ac:picMkLst>
        </pc:picChg>
        <pc:picChg chg="add mod">
          <ac:chgData name="Nane Kratzke" userId="971be13ff4ee5ef6" providerId="LiveId" clId="{DD4F4B8C-A7DF-5643-8C8B-D116B96ACB5C}" dt="2021-02-11T11:03:37.492" v="6233" actId="1076"/>
          <ac:picMkLst>
            <pc:docMk/>
            <pc:sldMk cId="3353250563" sldId="281"/>
            <ac:picMk id="15" creationId="{9CD431CD-46E2-0E47-9BB5-1BB024797FC1}"/>
          </ac:picMkLst>
        </pc:picChg>
        <pc:picChg chg="del mod">
          <ac:chgData name="Nane Kratzke" userId="971be13ff4ee5ef6" providerId="LiveId" clId="{DD4F4B8C-A7DF-5643-8C8B-D116B96ACB5C}" dt="2021-02-11T11:02:24.007" v="6219" actId="478"/>
          <ac:picMkLst>
            <pc:docMk/>
            <pc:sldMk cId="3353250563" sldId="281"/>
            <ac:picMk id="18" creationId="{AA16DA38-7CE5-6149-8843-329D59966433}"/>
          </ac:picMkLst>
        </pc:picChg>
      </pc:sldChg>
      <pc:sldChg chg="addSp delSp modSp add mod setBg modClrScheme delDesignElem chgLayout">
        <pc:chgData name="Nane Kratzke" userId="971be13ff4ee5ef6" providerId="LiveId" clId="{DD4F4B8C-A7DF-5643-8C8B-D116B96ACB5C}" dt="2021-02-11T11:08:49.714" v="6316" actId="1076"/>
        <pc:sldMkLst>
          <pc:docMk/>
          <pc:sldMk cId="1163954216" sldId="284"/>
        </pc:sldMkLst>
        <pc:spChg chg="del mod ord">
          <ac:chgData name="Nane Kratzke" userId="971be13ff4ee5ef6" providerId="LiveId" clId="{DD4F4B8C-A7DF-5643-8C8B-D116B96ACB5C}" dt="2021-02-11T10:34:22.010" v="5761" actId="478"/>
          <ac:spMkLst>
            <pc:docMk/>
            <pc:sldMk cId="1163954216" sldId="284"/>
            <ac:spMk id="2" creationId="{85638124-D124-A746-88DF-995C81B5E190}"/>
          </ac:spMkLst>
        </pc:spChg>
        <pc:spChg chg="del mod ord">
          <ac:chgData name="Nane Kratzke" userId="971be13ff4ee5ef6" providerId="LiveId" clId="{DD4F4B8C-A7DF-5643-8C8B-D116B96ACB5C}" dt="2021-02-11T10:34:18.021" v="5760" actId="478"/>
          <ac:spMkLst>
            <pc:docMk/>
            <pc:sldMk cId="1163954216" sldId="284"/>
            <ac:spMk id="3" creationId="{1781AD07-727D-9A43-A110-B2F310624746}"/>
          </ac:spMkLst>
        </pc:spChg>
        <pc:spChg chg="add del mod">
          <ac:chgData name="Nane Kratzke" userId="971be13ff4ee5ef6" providerId="LiveId" clId="{DD4F4B8C-A7DF-5643-8C8B-D116B96ACB5C}" dt="2021-02-11T10:33:31.390" v="5750" actId="478"/>
          <ac:spMkLst>
            <pc:docMk/>
            <pc:sldMk cId="1163954216" sldId="284"/>
            <ac:spMk id="6" creationId="{1DC04DAF-57D5-CC44-9F09-BF1E889E28DA}"/>
          </ac:spMkLst>
        </pc:spChg>
        <pc:spChg chg="del">
          <ac:chgData name="Nane Kratzke" userId="971be13ff4ee5ef6" providerId="LiveId" clId="{DD4F4B8C-A7DF-5643-8C8B-D116B96ACB5C}" dt="2021-02-11T10:33:09.587" v="5748" actId="478"/>
          <ac:spMkLst>
            <pc:docMk/>
            <pc:sldMk cId="1163954216" sldId="284"/>
            <ac:spMk id="7" creationId="{5E8DAC83-6B98-3043-9E40-C63146BABD7F}"/>
          </ac:spMkLst>
        </pc:spChg>
        <pc:spChg chg="del">
          <ac:chgData name="Nane Kratzke" userId="971be13ff4ee5ef6" providerId="LiveId" clId="{DD4F4B8C-A7DF-5643-8C8B-D116B96ACB5C}" dt="2021-02-11T10:32:57.069" v="5746"/>
          <ac:spMkLst>
            <pc:docMk/>
            <pc:sldMk cId="1163954216" sldId="284"/>
            <ac:spMk id="10" creationId="{CF62D2A7-8207-488C-9F46-316BA81A16C8}"/>
          </ac:spMkLst>
        </pc:spChg>
        <pc:spChg chg="add mod ord">
          <ac:chgData name="Nane Kratzke" userId="971be13ff4ee5ef6" providerId="LiveId" clId="{DD4F4B8C-A7DF-5643-8C8B-D116B96ACB5C}" dt="2021-02-11T10:54:29.145" v="6116" actId="20577"/>
          <ac:spMkLst>
            <pc:docMk/>
            <pc:sldMk cId="1163954216" sldId="284"/>
            <ac:spMk id="11" creationId="{BBCFC2C8-E7F4-5746-9960-2B68AC339AFB}"/>
          </ac:spMkLst>
        </pc:spChg>
        <pc:spChg chg="add mod ord">
          <ac:chgData name="Nane Kratzke" userId="971be13ff4ee5ef6" providerId="LiveId" clId="{DD4F4B8C-A7DF-5643-8C8B-D116B96ACB5C}" dt="2021-02-11T10:34:45.629" v="5816" actId="20577"/>
          <ac:spMkLst>
            <pc:docMk/>
            <pc:sldMk cId="1163954216" sldId="284"/>
            <ac:spMk id="12" creationId="{DE562099-5289-E043-B631-6CF87E3DD2FC}"/>
          </ac:spMkLst>
        </pc:spChg>
        <pc:spChg chg="add mod">
          <ac:chgData name="Nane Kratzke" userId="971be13ff4ee5ef6" providerId="LiveId" clId="{DD4F4B8C-A7DF-5643-8C8B-D116B96ACB5C}" dt="2021-02-11T10:57:29.844" v="6135" actId="1076"/>
          <ac:spMkLst>
            <pc:docMk/>
            <pc:sldMk cId="1163954216" sldId="284"/>
            <ac:spMk id="13" creationId="{ACDEBF08-0FB6-F146-8B3E-A06108F54FF5}"/>
          </ac:spMkLst>
        </pc:spChg>
        <pc:spChg chg="add del mod">
          <ac:chgData name="Nane Kratzke" userId="971be13ff4ee5ef6" providerId="LiveId" clId="{DD4F4B8C-A7DF-5643-8C8B-D116B96ACB5C}" dt="2021-02-11T10:43:39.167" v="6021"/>
          <ac:spMkLst>
            <pc:docMk/>
            <pc:sldMk cId="1163954216" sldId="284"/>
            <ac:spMk id="14" creationId="{C61467DF-E38A-D743-975F-1D059A871DA6}"/>
          </ac:spMkLst>
        </pc:spChg>
        <pc:spChg chg="add del">
          <ac:chgData name="Nane Kratzke" userId="971be13ff4ee5ef6" providerId="LiveId" clId="{DD4F4B8C-A7DF-5643-8C8B-D116B96ACB5C}" dt="2021-02-11T10:43:52.631" v="6023"/>
          <ac:spMkLst>
            <pc:docMk/>
            <pc:sldMk cId="1163954216" sldId="284"/>
            <ac:spMk id="16" creationId="{F48DCCBB-A4A0-0F47-95A9-7FA70A4594A5}"/>
          </ac:spMkLst>
        </pc:spChg>
        <pc:spChg chg="add del">
          <ac:chgData name="Nane Kratzke" userId="971be13ff4ee5ef6" providerId="LiveId" clId="{DD4F4B8C-A7DF-5643-8C8B-D116B96ACB5C}" dt="2021-02-11T10:53:37.365" v="6104"/>
          <ac:spMkLst>
            <pc:docMk/>
            <pc:sldMk cId="1163954216" sldId="284"/>
            <ac:spMk id="18" creationId="{ADF7E6A2-0D39-774B-B954-8AFF80578783}"/>
          </ac:spMkLst>
        </pc:spChg>
        <pc:spChg chg="add mod">
          <ac:chgData name="Nane Kratzke" userId="971be13ff4ee5ef6" providerId="LiveId" clId="{DD4F4B8C-A7DF-5643-8C8B-D116B96ACB5C}" dt="2021-02-11T11:08:49.714" v="6316" actId="1076"/>
          <ac:spMkLst>
            <pc:docMk/>
            <pc:sldMk cId="1163954216" sldId="284"/>
            <ac:spMk id="21" creationId="{BFCEF620-C5AB-804B-9478-963D2B5F6B15}"/>
          </ac:spMkLst>
        </pc:spChg>
        <pc:spChg chg="add del">
          <ac:chgData name="Nane Kratzke" userId="971be13ff4ee5ef6" providerId="LiveId" clId="{DD4F4B8C-A7DF-5643-8C8B-D116B96ACB5C}" dt="2021-02-11T10:58:49.207" v="6155"/>
          <ac:spMkLst>
            <pc:docMk/>
            <pc:sldMk cId="1163954216" sldId="284"/>
            <ac:spMk id="22" creationId="{6F590E11-EDD6-F14E-BEFA-11B6CB8F8E74}"/>
          </ac:spMkLst>
        </pc:spChg>
        <pc:picChg chg="del">
          <ac:chgData name="Nane Kratzke" userId="971be13ff4ee5ef6" providerId="LiveId" clId="{DD4F4B8C-A7DF-5643-8C8B-D116B96ACB5C}" dt="2021-02-11T10:33:28.395" v="5749" actId="478"/>
          <ac:picMkLst>
            <pc:docMk/>
            <pc:sldMk cId="1163954216" sldId="284"/>
            <ac:picMk id="5" creationId="{194E218C-7D75-0C48-BAF4-41DB108448DF}"/>
          </ac:picMkLst>
        </pc:picChg>
        <pc:picChg chg="del mod">
          <ac:chgData name="Nane Kratzke" userId="971be13ff4ee5ef6" providerId="LiveId" clId="{DD4F4B8C-A7DF-5643-8C8B-D116B96ACB5C}" dt="2021-02-11T10:53:04.952" v="6100" actId="478"/>
          <ac:picMkLst>
            <pc:docMk/>
            <pc:sldMk cId="1163954216" sldId="284"/>
            <ac:picMk id="8" creationId="{C84DF6A6-052C-3648-B453-A2E8E7DC6077}"/>
          </ac:picMkLst>
        </pc:picChg>
        <pc:picChg chg="add del mod">
          <ac:chgData name="Nane Kratzke" userId="971be13ff4ee5ef6" providerId="LiveId" clId="{DD4F4B8C-A7DF-5643-8C8B-D116B96ACB5C}" dt="2021-02-11T10:43:38.241" v="6020"/>
          <ac:picMkLst>
            <pc:docMk/>
            <pc:sldMk cId="1163954216" sldId="284"/>
            <ac:picMk id="15" creationId="{573E7A41-4587-C844-AD95-602A84EB8E45}"/>
          </ac:picMkLst>
        </pc:picChg>
        <pc:picChg chg="add del mod">
          <ac:chgData name="Nane Kratzke" userId="971be13ff4ee5ef6" providerId="LiveId" clId="{DD4F4B8C-A7DF-5643-8C8B-D116B96ACB5C}" dt="2021-02-11T10:53:29.037" v="6102" actId="478"/>
          <ac:picMkLst>
            <pc:docMk/>
            <pc:sldMk cId="1163954216" sldId="284"/>
            <ac:picMk id="17" creationId="{152CB617-A337-8545-B4B4-2AAD916F2F95}"/>
          </ac:picMkLst>
        </pc:picChg>
        <pc:picChg chg="add del mod">
          <ac:chgData name="Nane Kratzke" userId="971be13ff4ee5ef6" providerId="LiveId" clId="{DD4F4B8C-A7DF-5643-8C8B-D116B96ACB5C}" dt="2021-02-11T10:55:50.528" v="6119" actId="478"/>
          <ac:picMkLst>
            <pc:docMk/>
            <pc:sldMk cId="1163954216" sldId="284"/>
            <ac:picMk id="19" creationId="{CB4A7870-2CD6-B042-86CA-9CEF10B32E57}"/>
          </ac:picMkLst>
        </pc:picChg>
        <pc:picChg chg="add mod">
          <ac:chgData name="Nane Kratzke" userId="971be13ff4ee5ef6" providerId="LiveId" clId="{DD4F4B8C-A7DF-5643-8C8B-D116B96ACB5C}" dt="2021-02-11T10:57:29.844" v="6135" actId="1076"/>
          <ac:picMkLst>
            <pc:docMk/>
            <pc:sldMk cId="1163954216" sldId="284"/>
            <ac:picMk id="20" creationId="{734D1D93-6025-E248-8C44-8369EDA6BAA6}"/>
          </ac:picMkLst>
        </pc:picChg>
        <pc:picChg chg="add mod">
          <ac:chgData name="Nane Kratzke" userId="971be13ff4ee5ef6" providerId="LiveId" clId="{DD4F4B8C-A7DF-5643-8C8B-D116B96ACB5C}" dt="2021-02-11T10:59:09.753" v="6160"/>
          <ac:picMkLst>
            <pc:docMk/>
            <pc:sldMk cId="1163954216" sldId="284"/>
            <ac:picMk id="23" creationId="{E434959B-B6B5-9B4D-9DCA-ACB7B5EFCA61}"/>
          </ac:picMkLst>
        </pc:picChg>
      </pc:sldChg>
      <pc:sldChg chg="addSp delSp modSp add mod setBg modClrScheme delDesignElem chgLayout">
        <pc:chgData name="Nane Kratzke" userId="971be13ff4ee5ef6" providerId="LiveId" clId="{DD4F4B8C-A7DF-5643-8C8B-D116B96ACB5C}" dt="2021-02-11T10:59:34.557" v="6164" actId="1076"/>
        <pc:sldMkLst>
          <pc:docMk/>
          <pc:sldMk cId="167823561" sldId="286"/>
        </pc:sldMkLst>
        <pc:spChg chg="mod ord">
          <ac:chgData name="Nane Kratzke" userId="971be13ff4ee5ef6" providerId="LiveId" clId="{DD4F4B8C-A7DF-5643-8C8B-D116B96ACB5C}" dt="2021-02-11T10:50:03.799" v="6086" actId="20577"/>
          <ac:spMkLst>
            <pc:docMk/>
            <pc:sldMk cId="167823561" sldId="286"/>
            <ac:spMk id="2" creationId="{3541E773-3756-6144-87CA-C379597D5C59}"/>
          </ac:spMkLst>
        </pc:spChg>
        <pc:spChg chg="del mod">
          <ac:chgData name="Nane Kratzke" userId="971be13ff4ee5ef6" providerId="LiveId" clId="{DD4F4B8C-A7DF-5643-8C8B-D116B96ACB5C}" dt="2021-02-11T10:37:23.344" v="5868" actId="478"/>
          <ac:spMkLst>
            <pc:docMk/>
            <pc:sldMk cId="167823561" sldId="286"/>
            <ac:spMk id="3" creationId="{ED2A1E20-76D7-8048-808B-50062C60D893}"/>
          </ac:spMkLst>
        </pc:spChg>
        <pc:spChg chg="add mod ord">
          <ac:chgData name="Nane Kratzke" userId="971be13ff4ee5ef6" providerId="LiveId" clId="{DD4F4B8C-A7DF-5643-8C8B-D116B96ACB5C}" dt="2021-02-11T10:50:13.859" v="6087" actId="14100"/>
          <ac:spMkLst>
            <pc:docMk/>
            <pc:sldMk cId="167823561" sldId="286"/>
            <ac:spMk id="4" creationId="{09E7A937-C8EF-E84A-B6AC-A3F401FF6FE0}"/>
          </ac:spMkLst>
        </pc:spChg>
        <pc:spChg chg="add mod">
          <ac:chgData name="Nane Kratzke" userId="971be13ff4ee5ef6" providerId="LiveId" clId="{DD4F4B8C-A7DF-5643-8C8B-D116B96ACB5C}" dt="2021-02-11T10:38:15.334" v="5905" actId="14100"/>
          <ac:spMkLst>
            <pc:docMk/>
            <pc:sldMk cId="167823561" sldId="286"/>
            <ac:spMk id="6" creationId="{2E7A104F-C864-2A45-B9A6-AFFCDEFB19F5}"/>
          </ac:spMkLst>
        </pc:spChg>
        <pc:spChg chg="add mod">
          <ac:chgData name="Nane Kratzke" userId="971be13ff4ee5ef6" providerId="LiveId" clId="{DD4F4B8C-A7DF-5643-8C8B-D116B96ACB5C}" dt="2021-02-11T10:38:49.338" v="5927" actId="1076"/>
          <ac:spMkLst>
            <pc:docMk/>
            <pc:sldMk cId="167823561" sldId="286"/>
            <ac:spMk id="7" creationId="{991FEB7C-2E0A-A949-999A-13645FF426DB}"/>
          </ac:spMkLst>
        </pc:spChg>
        <pc:spChg chg="del">
          <ac:chgData name="Nane Kratzke" userId="971be13ff4ee5ef6" providerId="LiveId" clId="{DD4F4B8C-A7DF-5643-8C8B-D116B96ACB5C}" dt="2021-02-11T10:32:57.069" v="5746"/>
          <ac:spMkLst>
            <pc:docMk/>
            <pc:sldMk cId="167823561" sldId="286"/>
            <ac:spMk id="29" creationId="{4F74D28C-3268-4E35-8EE1-D92CB4A85A7D}"/>
          </ac:spMkLst>
        </pc:spChg>
        <pc:spChg chg="del">
          <ac:chgData name="Nane Kratzke" userId="971be13ff4ee5ef6" providerId="LiveId" clId="{DD4F4B8C-A7DF-5643-8C8B-D116B96ACB5C}" dt="2021-02-11T10:32:57.069" v="5746"/>
          <ac:spMkLst>
            <pc:docMk/>
            <pc:sldMk cId="167823561" sldId="286"/>
            <ac:spMk id="30" creationId="{58D44E42-C462-4105-BC86-FE75B4E3C4AF}"/>
          </ac:spMkLst>
        </pc:spChg>
        <pc:picChg chg="mod ord">
          <ac:chgData name="Nane Kratzke" userId="971be13ff4ee5ef6" providerId="LiveId" clId="{DD4F4B8C-A7DF-5643-8C8B-D116B96ACB5C}" dt="2021-02-11T10:38:24.487" v="5908" actId="14861"/>
          <ac:picMkLst>
            <pc:docMk/>
            <pc:sldMk cId="167823561" sldId="286"/>
            <ac:picMk id="5" creationId="{0E01773E-631A-F840-9DF1-16C154E62809}"/>
          </ac:picMkLst>
        </pc:picChg>
        <pc:picChg chg="add mod">
          <ac:chgData name="Nane Kratzke" userId="971be13ff4ee5ef6" providerId="LiveId" clId="{DD4F4B8C-A7DF-5643-8C8B-D116B96ACB5C}" dt="2021-02-11T10:59:34.557" v="6164" actId="1076"/>
          <ac:picMkLst>
            <pc:docMk/>
            <pc:sldMk cId="167823561" sldId="286"/>
            <ac:picMk id="11" creationId="{87A1D43B-5904-BE42-B1C6-60ACEFE53AF9}"/>
          </ac:picMkLst>
        </pc:picChg>
        <pc:picChg chg="del mod">
          <ac:chgData name="Nane Kratzke" userId="971be13ff4ee5ef6" providerId="LiveId" clId="{DD4F4B8C-A7DF-5643-8C8B-D116B96ACB5C}" dt="2021-02-11T10:59:29.327" v="6161" actId="478"/>
          <ac:picMkLst>
            <pc:docMk/>
            <pc:sldMk cId="167823561" sldId="286"/>
            <ac:picMk id="19" creationId="{3F265FA2-6B2F-1941-BAA5-5E8534D861ED}"/>
          </ac:picMkLst>
        </pc:picChg>
      </pc:sldChg>
      <pc:sldChg chg="addSp delSp modSp add mod setBg delDesignElem">
        <pc:chgData name="Nane Kratzke" userId="971be13ff4ee5ef6" providerId="LiveId" clId="{DD4F4B8C-A7DF-5643-8C8B-D116B96ACB5C}" dt="2021-02-11T10:54:17.862" v="6111" actId="1076"/>
        <pc:sldMkLst>
          <pc:docMk/>
          <pc:sldMk cId="2468819748" sldId="287"/>
        </pc:sldMkLst>
        <pc:spChg chg="del">
          <ac:chgData name="Nane Kratzke" userId="971be13ff4ee5ef6" providerId="LiveId" clId="{DD4F4B8C-A7DF-5643-8C8B-D116B96ACB5C}" dt="2021-02-11T10:46:37.726" v="6048" actId="478"/>
          <ac:spMkLst>
            <pc:docMk/>
            <pc:sldMk cId="2468819748" sldId="287"/>
            <ac:spMk id="2" creationId="{6687E394-3FEB-7243-AA1B-C6DEE746B349}"/>
          </ac:spMkLst>
        </pc:spChg>
        <pc:spChg chg="del mod">
          <ac:chgData name="Nane Kratzke" userId="971be13ff4ee5ef6" providerId="LiveId" clId="{DD4F4B8C-A7DF-5643-8C8B-D116B96ACB5C}" dt="2021-02-11T10:46:44.271" v="6051" actId="478"/>
          <ac:spMkLst>
            <pc:docMk/>
            <pc:sldMk cId="2468819748" sldId="287"/>
            <ac:spMk id="3" creationId="{AA856C13-4056-C040-8ACE-4359EB73B834}"/>
          </ac:spMkLst>
        </pc:spChg>
        <pc:spChg chg="add del mod">
          <ac:chgData name="Nane Kratzke" userId="971be13ff4ee5ef6" providerId="LiveId" clId="{DD4F4B8C-A7DF-5643-8C8B-D116B96ACB5C}" dt="2021-02-11T10:46:47.052" v="6052" actId="478"/>
          <ac:spMkLst>
            <pc:docMk/>
            <pc:sldMk cId="2468819748" sldId="287"/>
            <ac:spMk id="6" creationId="{31721776-5A35-FC4D-9820-343A93D8ED35}"/>
          </ac:spMkLst>
        </pc:spChg>
        <pc:spChg chg="add del mod">
          <ac:chgData name="Nane Kratzke" userId="971be13ff4ee5ef6" providerId="LiveId" clId="{DD4F4B8C-A7DF-5643-8C8B-D116B96ACB5C}" dt="2021-02-11T10:47:42.288" v="6067" actId="478"/>
          <ac:spMkLst>
            <pc:docMk/>
            <pc:sldMk cId="2468819748" sldId="287"/>
            <ac:spMk id="7" creationId="{7B923C29-EBA4-FC46-B4A0-84D614E4A23A}"/>
          </ac:spMkLst>
        </pc:spChg>
        <pc:spChg chg="add mod">
          <ac:chgData name="Nane Kratzke" userId="971be13ff4ee5ef6" providerId="LiveId" clId="{DD4F4B8C-A7DF-5643-8C8B-D116B96ACB5C}" dt="2021-02-11T10:46:35.214" v="6047" actId="20577"/>
          <ac:spMkLst>
            <pc:docMk/>
            <pc:sldMk cId="2468819748" sldId="287"/>
            <ac:spMk id="8" creationId="{05A7ABAC-CABE-6449-A33F-F81AED04E07F}"/>
          </ac:spMkLst>
        </pc:spChg>
        <pc:spChg chg="add mod">
          <ac:chgData name="Nane Kratzke" userId="971be13ff4ee5ef6" providerId="LiveId" clId="{DD4F4B8C-A7DF-5643-8C8B-D116B96ACB5C}" dt="2021-02-11T10:46:57.559" v="6055" actId="114"/>
          <ac:spMkLst>
            <pc:docMk/>
            <pc:sldMk cId="2468819748" sldId="287"/>
            <ac:spMk id="9" creationId="{8849EC9A-71EC-1941-A38F-702B600A8897}"/>
          </ac:spMkLst>
        </pc:spChg>
        <pc:spChg chg="add mod">
          <ac:chgData name="Nane Kratzke" userId="971be13ff4ee5ef6" providerId="LiveId" clId="{DD4F4B8C-A7DF-5643-8C8B-D116B96ACB5C}" dt="2021-02-11T10:48:09.731" v="6074" actId="14100"/>
          <ac:spMkLst>
            <pc:docMk/>
            <pc:sldMk cId="2468819748" sldId="287"/>
            <ac:spMk id="10" creationId="{B1CCDE24-7D4A-2446-9351-FB95C213C51B}"/>
          </ac:spMkLst>
        </pc:spChg>
        <pc:spChg chg="add mod">
          <ac:chgData name="Nane Kratzke" userId="971be13ff4ee5ef6" providerId="LiveId" clId="{DD4F4B8C-A7DF-5643-8C8B-D116B96ACB5C}" dt="2021-02-11T10:48:44.729" v="6076"/>
          <ac:spMkLst>
            <pc:docMk/>
            <pc:sldMk cId="2468819748" sldId="287"/>
            <ac:spMk id="14" creationId="{7B846DD9-6A1A-D244-B6F0-0E18DC96E965}"/>
          </ac:spMkLst>
        </pc:spChg>
        <pc:spChg chg="del">
          <ac:chgData name="Nane Kratzke" userId="971be13ff4ee5ef6" providerId="LiveId" clId="{DD4F4B8C-A7DF-5643-8C8B-D116B96ACB5C}" dt="2021-02-11T10:32:57.069" v="5746"/>
          <ac:spMkLst>
            <pc:docMk/>
            <pc:sldMk cId="2468819748" sldId="287"/>
            <ac:spMk id="19" creationId="{4F74D28C-3268-4E35-8EE1-D92CB4A85A7D}"/>
          </ac:spMkLst>
        </pc:spChg>
        <pc:spChg chg="del">
          <ac:chgData name="Nane Kratzke" userId="971be13ff4ee5ef6" providerId="LiveId" clId="{DD4F4B8C-A7DF-5643-8C8B-D116B96ACB5C}" dt="2021-02-11T10:32:57.069" v="5746"/>
          <ac:spMkLst>
            <pc:docMk/>
            <pc:sldMk cId="2468819748" sldId="287"/>
            <ac:spMk id="21" creationId="{58D44E42-C462-4105-BC86-FE75B4E3C4AF}"/>
          </ac:spMkLst>
        </pc:spChg>
        <pc:picChg chg="mod">
          <ac:chgData name="Nane Kratzke" userId="971be13ff4ee5ef6" providerId="LiveId" clId="{DD4F4B8C-A7DF-5643-8C8B-D116B96ACB5C}" dt="2021-02-11T10:48:15.958" v="6075" actId="1076"/>
          <ac:picMkLst>
            <pc:docMk/>
            <pc:sldMk cId="2468819748" sldId="287"/>
            <ac:picMk id="5" creationId="{EF2DC181-E3C1-5B4A-955C-B2BC2C7D8D92}"/>
          </ac:picMkLst>
        </pc:picChg>
        <pc:picChg chg="del">
          <ac:chgData name="Nane Kratzke" userId="971be13ff4ee5ef6" providerId="LiveId" clId="{DD4F4B8C-A7DF-5643-8C8B-D116B96ACB5C}" dt="2021-02-11T10:46:14.729" v="6035" actId="478"/>
          <ac:picMkLst>
            <pc:docMk/>
            <pc:sldMk cId="2468819748" sldId="287"/>
            <ac:picMk id="15" creationId="{3FC9FE45-6DCA-1149-9CB3-77B50465450D}"/>
          </ac:picMkLst>
        </pc:picChg>
        <pc:picChg chg="add mod">
          <ac:chgData name="Nane Kratzke" userId="971be13ff4ee5ef6" providerId="LiveId" clId="{DD4F4B8C-A7DF-5643-8C8B-D116B96ACB5C}" dt="2021-02-11T10:54:17.862" v="6111" actId="1076"/>
          <ac:picMkLst>
            <pc:docMk/>
            <pc:sldMk cId="2468819748" sldId="287"/>
            <ac:picMk id="16" creationId="{EAFCD7D8-3139-0143-97F2-B726908C3A90}"/>
          </ac:picMkLst>
        </pc:picChg>
      </pc:sldChg>
      <pc:sldChg chg="addSp delSp modSp add mod setBg modClrScheme delDesignElem chgLayout">
        <pc:chgData name="Nane Kratzke" userId="971be13ff4ee5ef6" providerId="LiveId" clId="{DD4F4B8C-A7DF-5643-8C8B-D116B96ACB5C}" dt="2021-02-11T10:59:49.768" v="6167" actId="1076"/>
        <pc:sldMkLst>
          <pc:docMk/>
          <pc:sldMk cId="1703231115" sldId="288"/>
        </pc:sldMkLst>
        <pc:spChg chg="del mod ord">
          <ac:chgData name="Nane Kratzke" userId="971be13ff4ee5ef6" providerId="LiveId" clId="{DD4F4B8C-A7DF-5643-8C8B-D116B96ACB5C}" dt="2021-02-11T10:41:32.312" v="5958" actId="478"/>
          <ac:spMkLst>
            <pc:docMk/>
            <pc:sldMk cId="1703231115" sldId="288"/>
            <ac:spMk id="2" creationId="{A7D413B7-A59B-854E-9676-255DA0278BBE}"/>
          </ac:spMkLst>
        </pc:spChg>
        <pc:spChg chg="del mod ord">
          <ac:chgData name="Nane Kratzke" userId="971be13ff4ee5ef6" providerId="LiveId" clId="{DD4F4B8C-A7DF-5643-8C8B-D116B96ACB5C}" dt="2021-02-11T10:41:30.023" v="5957" actId="478"/>
          <ac:spMkLst>
            <pc:docMk/>
            <pc:sldMk cId="1703231115" sldId="288"/>
            <ac:spMk id="3" creationId="{A7F26F5A-D7D6-254B-888B-BAFF5310AC8F}"/>
          </ac:spMkLst>
        </pc:spChg>
        <pc:spChg chg="add del mod">
          <ac:chgData name="Nane Kratzke" userId="971be13ff4ee5ef6" providerId="LiveId" clId="{DD4F4B8C-A7DF-5643-8C8B-D116B96ACB5C}" dt="2021-02-11T10:40:02.644" v="5930" actId="478"/>
          <ac:spMkLst>
            <pc:docMk/>
            <pc:sldMk cId="1703231115" sldId="288"/>
            <ac:spMk id="6" creationId="{33FB6173-8BE0-DA47-9FC1-6A0D5E91C15E}"/>
          </ac:spMkLst>
        </pc:spChg>
        <pc:spChg chg="del">
          <ac:chgData name="Nane Kratzke" userId="971be13ff4ee5ef6" providerId="LiveId" clId="{DD4F4B8C-A7DF-5643-8C8B-D116B96ACB5C}" dt="2021-02-11T10:39:03.896" v="5928" actId="478"/>
          <ac:spMkLst>
            <pc:docMk/>
            <pc:sldMk cId="1703231115" sldId="288"/>
            <ac:spMk id="8" creationId="{63453501-A441-624D-9534-9F9338F64275}"/>
          </ac:spMkLst>
        </pc:spChg>
        <pc:spChg chg="del">
          <ac:chgData name="Nane Kratzke" userId="971be13ff4ee5ef6" providerId="LiveId" clId="{DD4F4B8C-A7DF-5643-8C8B-D116B96ACB5C}" dt="2021-02-11T10:32:57.069" v="5746"/>
          <ac:spMkLst>
            <pc:docMk/>
            <pc:sldMk cId="1703231115" sldId="288"/>
            <ac:spMk id="10" creationId="{CF62D2A7-8207-488C-9F46-316BA81A16C8}"/>
          </ac:spMkLst>
        </pc:spChg>
        <pc:spChg chg="add del mod ord">
          <ac:chgData name="Nane Kratzke" userId="971be13ff4ee5ef6" providerId="LiveId" clId="{DD4F4B8C-A7DF-5643-8C8B-D116B96ACB5C}" dt="2021-02-11T10:41:35.303" v="5959" actId="700"/>
          <ac:spMkLst>
            <pc:docMk/>
            <pc:sldMk cId="1703231115" sldId="288"/>
            <ac:spMk id="11" creationId="{CC787DED-3DBF-DC48-973A-2C05E7E72874}"/>
          </ac:spMkLst>
        </pc:spChg>
        <pc:spChg chg="add mod ord">
          <ac:chgData name="Nane Kratzke" userId="971be13ff4ee5ef6" providerId="LiveId" clId="{DD4F4B8C-A7DF-5643-8C8B-D116B96ACB5C}" dt="2021-02-11T10:41:38.719" v="5966" actId="20577"/>
          <ac:spMkLst>
            <pc:docMk/>
            <pc:sldMk cId="1703231115" sldId="288"/>
            <ac:spMk id="12" creationId="{717DDC96-BE00-9841-8417-A2E5B2DD44A5}"/>
          </ac:spMkLst>
        </pc:spChg>
        <pc:spChg chg="add mod ord">
          <ac:chgData name="Nane Kratzke" userId="971be13ff4ee5ef6" providerId="LiveId" clId="{DD4F4B8C-A7DF-5643-8C8B-D116B96ACB5C}" dt="2021-02-11T10:41:43.964" v="5989" actId="20577"/>
          <ac:spMkLst>
            <pc:docMk/>
            <pc:sldMk cId="1703231115" sldId="288"/>
            <ac:spMk id="13" creationId="{CA77262D-5362-9943-AAEE-9AC9260C852B}"/>
          </ac:spMkLst>
        </pc:spChg>
        <pc:spChg chg="add mod">
          <ac:chgData name="Nane Kratzke" userId="971be13ff4ee5ef6" providerId="LiveId" clId="{DD4F4B8C-A7DF-5643-8C8B-D116B96ACB5C}" dt="2021-02-11T10:51:24.786" v="6088" actId="14100"/>
          <ac:spMkLst>
            <pc:docMk/>
            <pc:sldMk cId="1703231115" sldId="288"/>
            <ac:spMk id="14" creationId="{880A9FF4-7904-6640-99B3-F5521BB5B951}"/>
          </ac:spMkLst>
        </pc:spChg>
        <pc:spChg chg="add del">
          <ac:chgData name="Nane Kratzke" userId="971be13ff4ee5ef6" providerId="LiveId" clId="{DD4F4B8C-A7DF-5643-8C8B-D116B96ACB5C}" dt="2021-02-11T10:42:28.143" v="5997"/>
          <ac:spMkLst>
            <pc:docMk/>
            <pc:sldMk cId="1703231115" sldId="288"/>
            <ac:spMk id="15" creationId="{1332DC88-C19C-C84C-910B-D552FFF74FDD}"/>
          </ac:spMkLst>
        </pc:spChg>
        <pc:spChg chg="add mod">
          <ac:chgData name="Nane Kratzke" userId="971be13ff4ee5ef6" providerId="LiveId" clId="{DD4F4B8C-A7DF-5643-8C8B-D116B96ACB5C}" dt="2021-02-11T10:43:08.237" v="6015" actId="20577"/>
          <ac:spMkLst>
            <pc:docMk/>
            <pc:sldMk cId="1703231115" sldId="288"/>
            <ac:spMk id="18" creationId="{9937389E-5535-C341-8B1D-B5C2A66B7E12}"/>
          </ac:spMkLst>
        </pc:spChg>
        <pc:picChg chg="del">
          <ac:chgData name="Nane Kratzke" userId="971be13ff4ee5ef6" providerId="LiveId" clId="{DD4F4B8C-A7DF-5643-8C8B-D116B96ACB5C}" dt="2021-02-11T10:40:00.412" v="5929" actId="478"/>
          <ac:picMkLst>
            <pc:docMk/>
            <pc:sldMk cId="1703231115" sldId="288"/>
            <ac:picMk id="5" creationId="{B3A1EC29-8EDF-1044-999A-FB18C0540228}"/>
          </ac:picMkLst>
        </pc:picChg>
        <pc:picChg chg="del">
          <ac:chgData name="Nane Kratzke" userId="971be13ff4ee5ef6" providerId="LiveId" clId="{DD4F4B8C-A7DF-5643-8C8B-D116B96ACB5C}" dt="2021-02-11T10:40:44.269" v="5940" actId="478"/>
          <ac:picMkLst>
            <pc:docMk/>
            <pc:sldMk cId="1703231115" sldId="288"/>
            <ac:picMk id="7" creationId="{1A8E59A8-F037-9542-B9EC-380A4FB8D55C}"/>
          </ac:picMkLst>
        </pc:picChg>
        <pc:picChg chg="add del mod">
          <ac:chgData name="Nane Kratzke" userId="971be13ff4ee5ef6" providerId="LiveId" clId="{DD4F4B8C-A7DF-5643-8C8B-D116B96ACB5C}" dt="2021-02-11T10:59:46.725" v="6165" actId="478"/>
          <ac:picMkLst>
            <pc:docMk/>
            <pc:sldMk cId="1703231115" sldId="288"/>
            <ac:picMk id="16" creationId="{49E9E422-E669-7343-84F7-F3B1FC237084}"/>
          </ac:picMkLst>
        </pc:picChg>
        <pc:picChg chg="add mod">
          <ac:chgData name="Nane Kratzke" userId="971be13ff4ee5ef6" providerId="LiveId" clId="{DD4F4B8C-A7DF-5643-8C8B-D116B96ACB5C}" dt="2021-02-11T10:59:49.768" v="6167" actId="1076"/>
          <ac:picMkLst>
            <pc:docMk/>
            <pc:sldMk cId="1703231115" sldId="288"/>
            <ac:picMk id="19" creationId="{B68CB847-2AED-9A43-9199-05A6485FCB85}"/>
          </ac:picMkLst>
        </pc:picChg>
        <pc:picChg chg="add mod">
          <ac:chgData name="Nane Kratzke" userId="971be13ff4ee5ef6" providerId="LiveId" clId="{DD4F4B8C-A7DF-5643-8C8B-D116B96ACB5C}" dt="2021-02-11T10:40:34.673" v="5938" actId="1076"/>
          <ac:picMkLst>
            <pc:docMk/>
            <pc:sldMk cId="1703231115" sldId="288"/>
            <ac:picMk id="1026" creationId="{0FFAC522-6438-C642-AF56-3317C23752BB}"/>
          </ac:picMkLst>
        </pc:picChg>
      </pc:sldChg>
      <pc:sldChg chg="addSp delSp modSp add mod setBg modClrScheme delDesignElem chgLayout">
        <pc:chgData name="Nane Kratzke" userId="971be13ff4ee5ef6" providerId="LiveId" clId="{DD4F4B8C-A7DF-5643-8C8B-D116B96ACB5C}" dt="2021-02-11T11:09:15.792" v="6328" actId="20577"/>
        <pc:sldMkLst>
          <pc:docMk/>
          <pc:sldMk cId="2991323254" sldId="290"/>
        </pc:sldMkLst>
        <pc:spChg chg="add del mod">
          <ac:chgData name="Nane Kratzke" userId="971be13ff4ee5ef6" providerId="LiveId" clId="{DD4F4B8C-A7DF-5643-8C8B-D116B96ACB5C}" dt="2021-02-11T11:05:27.857" v="6236" actId="478"/>
          <ac:spMkLst>
            <pc:docMk/>
            <pc:sldMk cId="2991323254" sldId="290"/>
            <ac:spMk id="3" creationId="{54589988-077E-E54F-A2BD-3BDB01E862A1}"/>
          </ac:spMkLst>
        </pc:spChg>
        <pc:spChg chg="del">
          <ac:chgData name="Nane Kratzke" userId="971be13ff4ee5ef6" providerId="LiveId" clId="{DD4F4B8C-A7DF-5643-8C8B-D116B96ACB5C}" dt="2021-02-11T11:05:57.300" v="6240" actId="478"/>
          <ac:spMkLst>
            <pc:docMk/>
            <pc:sldMk cId="2991323254" sldId="290"/>
            <ac:spMk id="5" creationId="{38E6F965-FC34-9641-981A-EB2364C49146}"/>
          </ac:spMkLst>
        </pc:spChg>
        <pc:spChg chg="del mod ord">
          <ac:chgData name="Nane Kratzke" userId="971be13ff4ee5ef6" providerId="LiveId" clId="{DD4F4B8C-A7DF-5643-8C8B-D116B96ACB5C}" dt="2021-02-11T11:06:14.801" v="6244" actId="478"/>
          <ac:spMkLst>
            <pc:docMk/>
            <pc:sldMk cId="2991323254" sldId="290"/>
            <ac:spMk id="6" creationId="{B0C9D122-56DE-9C4C-82B2-B26CB93F56DA}"/>
          </ac:spMkLst>
        </pc:spChg>
        <pc:spChg chg="add del mod ord">
          <ac:chgData name="Nane Kratzke" userId="971be13ff4ee5ef6" providerId="LiveId" clId="{DD4F4B8C-A7DF-5643-8C8B-D116B96ACB5C}" dt="2021-02-11T11:06:17.938" v="6245" actId="700"/>
          <ac:spMkLst>
            <pc:docMk/>
            <pc:sldMk cId="2991323254" sldId="290"/>
            <ac:spMk id="10" creationId="{3E4CBFEB-7E45-1144-885F-CD6BA5393A2E}"/>
          </ac:spMkLst>
        </pc:spChg>
        <pc:spChg chg="add del mod ord">
          <ac:chgData name="Nane Kratzke" userId="971be13ff4ee5ef6" providerId="LiveId" clId="{DD4F4B8C-A7DF-5643-8C8B-D116B96ACB5C}" dt="2021-02-11T11:06:07.153" v="6242" actId="700"/>
          <ac:spMkLst>
            <pc:docMk/>
            <pc:sldMk cId="2991323254" sldId="290"/>
            <ac:spMk id="11" creationId="{43B8AF5B-2542-C94A-B342-0638BF5DA902}"/>
          </ac:spMkLst>
        </pc:spChg>
        <pc:spChg chg="add mod ord">
          <ac:chgData name="Nane Kratzke" userId="971be13ff4ee5ef6" providerId="LiveId" clId="{DD4F4B8C-A7DF-5643-8C8B-D116B96ACB5C}" dt="2021-02-11T11:08:06.920" v="6291" actId="20577"/>
          <ac:spMkLst>
            <pc:docMk/>
            <pc:sldMk cId="2991323254" sldId="290"/>
            <ac:spMk id="12" creationId="{C62C8B26-10D6-8640-8F8F-94272125B5D6}"/>
          </ac:spMkLst>
        </pc:spChg>
        <pc:spChg chg="del">
          <ac:chgData name="Nane Kratzke" userId="971be13ff4ee5ef6" providerId="LiveId" clId="{DD4F4B8C-A7DF-5643-8C8B-D116B96ACB5C}" dt="2021-02-11T10:32:57.069" v="5746"/>
          <ac:spMkLst>
            <pc:docMk/>
            <pc:sldMk cId="2991323254" sldId="290"/>
            <ac:spMk id="13" creationId="{14A2F755-5219-4C4E-9378-2C80BB08DF8E}"/>
          </ac:spMkLst>
        </pc:spChg>
        <pc:spChg chg="add mod ord">
          <ac:chgData name="Nane Kratzke" userId="971be13ff4ee5ef6" providerId="LiveId" clId="{DD4F4B8C-A7DF-5643-8C8B-D116B96ACB5C}" dt="2021-02-11T11:08:11.408" v="6314" actId="20577"/>
          <ac:spMkLst>
            <pc:docMk/>
            <pc:sldMk cId="2991323254" sldId="290"/>
            <ac:spMk id="14" creationId="{F1F3E3E7-1C41-DA4E-9EA3-D0D1E77F6BFE}"/>
          </ac:spMkLst>
        </pc:spChg>
        <pc:spChg chg="del">
          <ac:chgData name="Nane Kratzke" userId="971be13ff4ee5ef6" providerId="LiveId" clId="{DD4F4B8C-A7DF-5643-8C8B-D116B96ACB5C}" dt="2021-02-11T10:32:57.069" v="5746"/>
          <ac:spMkLst>
            <pc:docMk/>
            <pc:sldMk cId="2991323254" sldId="290"/>
            <ac:spMk id="15" creationId="{9A87AD7E-457F-4836-8DDE-FFE0F009388A}"/>
          </ac:spMkLst>
        </pc:spChg>
        <pc:spChg chg="add mod">
          <ac:chgData name="Nane Kratzke" userId="971be13ff4ee5ef6" providerId="LiveId" clId="{DD4F4B8C-A7DF-5643-8C8B-D116B96ACB5C}" dt="2021-02-11T11:07:50.932" v="6276" actId="3064"/>
          <ac:spMkLst>
            <pc:docMk/>
            <pc:sldMk cId="2991323254" sldId="290"/>
            <ac:spMk id="16" creationId="{7C077773-4540-6B44-B6EA-2A13CC8C5F20}"/>
          </ac:spMkLst>
        </pc:spChg>
        <pc:spChg chg="add mod">
          <ac:chgData name="Nane Kratzke" userId="971be13ff4ee5ef6" providerId="LiveId" clId="{DD4F4B8C-A7DF-5643-8C8B-D116B96ACB5C}" dt="2021-02-11T11:09:15.792" v="6328" actId="20577"/>
          <ac:spMkLst>
            <pc:docMk/>
            <pc:sldMk cId="2991323254" sldId="290"/>
            <ac:spMk id="17" creationId="{ACE32DEA-F25D-0446-8FD6-094ECE75019E}"/>
          </ac:spMkLst>
        </pc:spChg>
        <pc:picChg chg="add mod">
          <ac:chgData name="Nane Kratzke" userId="971be13ff4ee5ef6" providerId="LiveId" clId="{DD4F4B8C-A7DF-5643-8C8B-D116B96ACB5C}" dt="2021-02-11T11:07:32.573" v="6265" actId="1076"/>
          <ac:picMkLst>
            <pc:docMk/>
            <pc:sldMk cId="2991323254" sldId="290"/>
            <ac:picMk id="7" creationId="{8C04ADE7-4DCB-4148-BCBA-DA754975CBFC}"/>
          </ac:picMkLst>
        </pc:picChg>
        <pc:picChg chg="del">
          <ac:chgData name="Nane Kratzke" userId="971be13ff4ee5ef6" providerId="LiveId" clId="{DD4F4B8C-A7DF-5643-8C8B-D116B96ACB5C}" dt="2021-02-11T11:05:24.754" v="6235" actId="478"/>
          <ac:picMkLst>
            <pc:docMk/>
            <pc:sldMk cId="2991323254" sldId="290"/>
            <ac:picMk id="8" creationId="{5EE37632-67D2-964B-AC01-F0821AE11DB4}"/>
          </ac:picMkLst>
        </pc:picChg>
      </pc:sldChg>
      <pc:sldChg chg="modSp del mod">
        <pc:chgData name="Nane Kratzke" userId="971be13ff4ee5ef6" providerId="LiveId" clId="{DD4F4B8C-A7DF-5643-8C8B-D116B96ACB5C}" dt="2021-03-04T07:50:17.854" v="35798" actId="2696"/>
        <pc:sldMkLst>
          <pc:docMk/>
          <pc:sldMk cId="2120406402" sldId="297"/>
        </pc:sldMkLst>
        <pc:spChg chg="mod">
          <ac:chgData name="Nane Kratzke" userId="971be13ff4ee5ef6" providerId="LiveId" clId="{DD4F4B8C-A7DF-5643-8C8B-D116B96ACB5C}" dt="2021-02-11T17:14:45.829" v="12442" actId="113"/>
          <ac:spMkLst>
            <pc:docMk/>
            <pc:sldMk cId="2120406402" sldId="297"/>
            <ac:spMk id="12" creationId="{B9546903-3A89-044B-AA0C-9D307E1E01A8}"/>
          </ac:spMkLst>
        </pc:spChg>
        <pc:spChg chg="mod">
          <ac:chgData name="Nane Kratzke" userId="971be13ff4ee5ef6" providerId="LiveId" clId="{DD4F4B8C-A7DF-5643-8C8B-D116B96ACB5C}" dt="2021-02-11T17:14:43.680" v="12441" actId="113"/>
          <ac:spMkLst>
            <pc:docMk/>
            <pc:sldMk cId="2120406402" sldId="297"/>
            <ac:spMk id="13" creationId="{5261272A-55E3-EB46-BF78-6F034146C956}"/>
          </ac:spMkLst>
        </pc:spChg>
        <pc:spChg chg="mod">
          <ac:chgData name="Nane Kratzke" userId="971be13ff4ee5ef6" providerId="LiveId" clId="{DD4F4B8C-A7DF-5643-8C8B-D116B96ACB5C}" dt="2021-02-11T17:14:14.264" v="12438" actId="20577"/>
          <ac:spMkLst>
            <pc:docMk/>
            <pc:sldMk cId="2120406402" sldId="297"/>
            <ac:spMk id="14" creationId="{67C8D25A-352A-FA4E-A84E-BD42604986F6}"/>
          </ac:spMkLst>
        </pc:spChg>
      </pc:sldChg>
      <pc:sldChg chg="delSp modSp del mod">
        <pc:chgData name="Nane Kratzke" userId="971be13ff4ee5ef6" providerId="LiveId" clId="{DD4F4B8C-A7DF-5643-8C8B-D116B96ACB5C}" dt="2021-02-09T12:45:47.546" v="326" actId="2696"/>
        <pc:sldMkLst>
          <pc:docMk/>
          <pc:sldMk cId="704272100" sldId="323"/>
        </pc:sldMkLst>
        <pc:spChg chg="mod">
          <ac:chgData name="Nane Kratzke" userId="971be13ff4ee5ef6" providerId="LiveId" clId="{DD4F4B8C-A7DF-5643-8C8B-D116B96ACB5C}" dt="2021-02-09T12:44:51.761" v="323" actId="20577"/>
          <ac:spMkLst>
            <pc:docMk/>
            <pc:sldMk cId="704272100" sldId="323"/>
            <ac:spMk id="8" creationId="{0C508602-457E-2C4E-A9AC-85A3D0BD58E5}"/>
          </ac:spMkLst>
        </pc:spChg>
        <pc:picChg chg="del">
          <ac:chgData name="Nane Kratzke" userId="971be13ff4ee5ef6" providerId="LiveId" clId="{DD4F4B8C-A7DF-5643-8C8B-D116B96ACB5C}" dt="2021-02-09T12:33:41.096" v="123" actId="478"/>
          <ac:picMkLst>
            <pc:docMk/>
            <pc:sldMk cId="704272100" sldId="323"/>
            <ac:picMk id="5" creationId="{AB859EAE-DD94-2541-A77D-C770F2E3EA17}"/>
          </ac:picMkLst>
        </pc:picChg>
      </pc:sldChg>
      <pc:sldChg chg="addSp delSp modSp add mod">
        <pc:chgData name="Nane Kratzke" userId="971be13ff4ee5ef6" providerId="LiveId" clId="{DD4F4B8C-A7DF-5643-8C8B-D116B96ACB5C}" dt="2021-02-25T14:50:07.061" v="33445" actId="20577"/>
        <pc:sldMkLst>
          <pc:docMk/>
          <pc:sldMk cId="424745175" sldId="327"/>
        </pc:sldMkLst>
        <pc:spChg chg="mod">
          <ac:chgData name="Nane Kratzke" userId="971be13ff4ee5ef6" providerId="LiveId" clId="{DD4F4B8C-A7DF-5643-8C8B-D116B96ACB5C}" dt="2021-02-25T14:50:07.061" v="33445" actId="20577"/>
          <ac:spMkLst>
            <pc:docMk/>
            <pc:sldMk cId="424745175" sldId="327"/>
            <ac:spMk id="2" creationId="{A9AD48AA-F7D2-684E-BBA4-AA053688BCC9}"/>
          </ac:spMkLst>
        </pc:spChg>
        <pc:spChg chg="add mod">
          <ac:chgData name="Nane Kratzke" userId="971be13ff4ee5ef6" providerId="LiveId" clId="{DD4F4B8C-A7DF-5643-8C8B-D116B96ACB5C}" dt="2021-02-25T14:49:39.012" v="33444" actId="1076"/>
          <ac:spMkLst>
            <pc:docMk/>
            <pc:sldMk cId="424745175" sldId="327"/>
            <ac:spMk id="12" creationId="{C7250B19-89CD-744F-8BA4-DA43708E946F}"/>
          </ac:spMkLst>
        </pc:spChg>
        <pc:spChg chg="del">
          <ac:chgData name="Nane Kratzke" userId="971be13ff4ee5ef6" providerId="LiveId" clId="{DD4F4B8C-A7DF-5643-8C8B-D116B96ACB5C}" dt="2021-02-25T14:40:41.028" v="33182" actId="478"/>
          <ac:spMkLst>
            <pc:docMk/>
            <pc:sldMk cId="424745175" sldId="327"/>
            <ac:spMk id="13" creationId="{3562B26F-C459-A948-A288-8ADD5AB3BACC}"/>
          </ac:spMkLst>
        </pc:spChg>
        <pc:spChg chg="del">
          <ac:chgData name="Nane Kratzke" userId="971be13ff4ee5ef6" providerId="LiveId" clId="{DD4F4B8C-A7DF-5643-8C8B-D116B96ACB5C}" dt="2021-02-25T14:40:45.114" v="33183" actId="478"/>
          <ac:spMkLst>
            <pc:docMk/>
            <pc:sldMk cId="424745175" sldId="327"/>
            <ac:spMk id="14" creationId="{22190D87-5C70-564B-A7F7-2FBE7673C8C7}"/>
          </ac:spMkLst>
        </pc:spChg>
        <pc:spChg chg="del">
          <ac:chgData name="Nane Kratzke" userId="971be13ff4ee5ef6" providerId="LiveId" clId="{DD4F4B8C-A7DF-5643-8C8B-D116B96ACB5C}" dt="2021-02-25T14:40:47.257" v="33184" actId="478"/>
          <ac:spMkLst>
            <pc:docMk/>
            <pc:sldMk cId="424745175" sldId="327"/>
            <ac:spMk id="15" creationId="{280C9747-27B3-8E46-92D6-E07995955A1B}"/>
          </ac:spMkLst>
        </pc:spChg>
        <pc:spChg chg="del">
          <ac:chgData name="Nane Kratzke" userId="971be13ff4ee5ef6" providerId="LiveId" clId="{DD4F4B8C-A7DF-5643-8C8B-D116B96ACB5C}" dt="2021-02-25T14:40:56.111" v="33187" actId="478"/>
          <ac:spMkLst>
            <pc:docMk/>
            <pc:sldMk cId="424745175" sldId="327"/>
            <ac:spMk id="16" creationId="{8AEB0C2E-F9D6-C842-A8E4-AFBE53458968}"/>
          </ac:spMkLst>
        </pc:spChg>
        <pc:spChg chg="del">
          <ac:chgData name="Nane Kratzke" userId="971be13ff4ee5ef6" providerId="LiveId" clId="{DD4F4B8C-A7DF-5643-8C8B-D116B96ACB5C}" dt="2021-02-25T14:41:34.484" v="33194" actId="478"/>
          <ac:spMkLst>
            <pc:docMk/>
            <pc:sldMk cId="424745175" sldId="327"/>
            <ac:spMk id="17" creationId="{70DA62EC-899B-8B47-AAE9-DC8ABF983F51}"/>
          </ac:spMkLst>
        </pc:spChg>
        <pc:spChg chg="del">
          <ac:chgData name="Nane Kratzke" userId="971be13ff4ee5ef6" providerId="LiveId" clId="{DD4F4B8C-A7DF-5643-8C8B-D116B96ACB5C}" dt="2021-02-25T14:41:32.192" v="33193" actId="478"/>
          <ac:spMkLst>
            <pc:docMk/>
            <pc:sldMk cId="424745175" sldId="327"/>
            <ac:spMk id="18" creationId="{7E8803E0-8CE9-D24F-B342-93552A282D09}"/>
          </ac:spMkLst>
        </pc:spChg>
        <pc:spChg chg="del">
          <ac:chgData name="Nane Kratzke" userId="971be13ff4ee5ef6" providerId="LiveId" clId="{DD4F4B8C-A7DF-5643-8C8B-D116B96ACB5C}" dt="2021-02-25T14:41:29.752" v="33192" actId="478"/>
          <ac:spMkLst>
            <pc:docMk/>
            <pc:sldMk cId="424745175" sldId="327"/>
            <ac:spMk id="19" creationId="{69BF7511-DF88-6844-9E5F-50BFE4CC1243}"/>
          </ac:spMkLst>
        </pc:spChg>
        <pc:spChg chg="mod">
          <ac:chgData name="Nane Kratzke" userId="971be13ff4ee5ef6" providerId="LiveId" clId="{DD4F4B8C-A7DF-5643-8C8B-D116B96ACB5C}" dt="2021-02-25T14:44:08.703" v="33283" actId="403"/>
          <ac:spMkLst>
            <pc:docMk/>
            <pc:sldMk cId="424745175" sldId="327"/>
            <ac:spMk id="20" creationId="{A82633CC-3018-7847-A70B-37E8E5B1BD35}"/>
          </ac:spMkLst>
        </pc:spChg>
        <pc:spChg chg="mod">
          <ac:chgData name="Nane Kratzke" userId="971be13ff4ee5ef6" providerId="LiveId" clId="{DD4F4B8C-A7DF-5643-8C8B-D116B96ACB5C}" dt="2021-02-25T14:45:23.484" v="33348" actId="207"/>
          <ac:spMkLst>
            <pc:docMk/>
            <pc:sldMk cId="424745175" sldId="327"/>
            <ac:spMk id="21" creationId="{56293496-836E-6A4A-A787-F635EF775865}"/>
          </ac:spMkLst>
        </pc:spChg>
        <pc:spChg chg="del">
          <ac:chgData name="Nane Kratzke" userId="971be13ff4ee5ef6" providerId="LiveId" clId="{DD4F4B8C-A7DF-5643-8C8B-D116B96ACB5C}" dt="2021-02-25T14:45:06.561" v="33346" actId="478"/>
          <ac:spMkLst>
            <pc:docMk/>
            <pc:sldMk cId="424745175" sldId="327"/>
            <ac:spMk id="22" creationId="{6B992C79-EA87-9248-9D22-1B3C95F94831}"/>
          </ac:spMkLst>
        </pc:spChg>
        <pc:spChg chg="add mod">
          <ac:chgData name="Nane Kratzke" userId="971be13ff4ee5ef6" providerId="LiveId" clId="{DD4F4B8C-A7DF-5643-8C8B-D116B96ACB5C}" dt="2021-02-25T14:48:23.857" v="33431" actId="404"/>
          <ac:spMkLst>
            <pc:docMk/>
            <pc:sldMk cId="424745175" sldId="327"/>
            <ac:spMk id="32" creationId="{67A6C8CA-E55B-3641-BC8B-F2E736F4EF01}"/>
          </ac:spMkLst>
        </pc:spChg>
        <pc:spChg chg="add mod">
          <ac:chgData name="Nane Kratzke" userId="971be13ff4ee5ef6" providerId="LiveId" clId="{DD4F4B8C-A7DF-5643-8C8B-D116B96ACB5C}" dt="2021-02-25T14:48:23.857" v="33431" actId="404"/>
          <ac:spMkLst>
            <pc:docMk/>
            <pc:sldMk cId="424745175" sldId="327"/>
            <ac:spMk id="33" creationId="{55075568-D0CB-574C-83B0-B24028DDCF75}"/>
          </ac:spMkLst>
        </pc:spChg>
        <pc:picChg chg="add del mod">
          <ac:chgData name="Nane Kratzke" userId="971be13ff4ee5ef6" providerId="LiveId" clId="{DD4F4B8C-A7DF-5643-8C8B-D116B96ACB5C}" dt="2021-02-25T14:46:52.901" v="33415" actId="1076"/>
          <ac:picMkLst>
            <pc:docMk/>
            <pc:sldMk cId="424745175" sldId="327"/>
            <ac:picMk id="5" creationId="{45BAF732-43F2-E044-8C7B-EC3DAD205581}"/>
          </ac:picMkLst>
        </pc:picChg>
        <pc:inkChg chg="add del">
          <ac:chgData name="Nane Kratzke" userId="971be13ff4ee5ef6" providerId="LiveId" clId="{DD4F4B8C-A7DF-5643-8C8B-D116B96ACB5C}" dt="2021-02-25T14:38:04.410" v="33075" actId="9405"/>
          <ac:inkMkLst>
            <pc:docMk/>
            <pc:sldMk cId="424745175" sldId="327"/>
            <ac:inkMk id="6" creationId="{97FB919D-7261-814D-91B0-632F715637A4}"/>
          </ac:inkMkLst>
        </pc:inkChg>
        <pc:inkChg chg="add del">
          <ac:chgData name="Nane Kratzke" userId="971be13ff4ee5ef6" providerId="LiveId" clId="{DD4F4B8C-A7DF-5643-8C8B-D116B96ACB5C}" dt="2021-02-25T14:38:03.954" v="33074" actId="9405"/>
          <ac:inkMkLst>
            <pc:docMk/>
            <pc:sldMk cId="424745175" sldId="327"/>
            <ac:inkMk id="7" creationId="{B78F808F-146F-9347-BA61-14BD86E09791}"/>
          </ac:inkMkLst>
        </pc:inkChg>
        <pc:inkChg chg="add del">
          <ac:chgData name="Nane Kratzke" userId="971be13ff4ee5ef6" providerId="LiveId" clId="{DD4F4B8C-A7DF-5643-8C8B-D116B96ACB5C}" dt="2021-02-25T14:40:30.573" v="33180" actId="478"/>
          <ac:inkMkLst>
            <pc:docMk/>
            <pc:sldMk cId="424745175" sldId="327"/>
            <ac:inkMk id="8" creationId="{1232DA86-D89E-CC4E-9965-E66BD83F4539}"/>
          </ac:inkMkLst>
        </pc:inkChg>
        <pc:inkChg chg="add del">
          <ac:chgData name="Nane Kratzke" userId="971be13ff4ee5ef6" providerId="LiveId" clId="{DD4F4B8C-A7DF-5643-8C8B-D116B96ACB5C}" dt="2021-02-25T14:40:33.700" v="33181" actId="478"/>
          <ac:inkMkLst>
            <pc:docMk/>
            <pc:sldMk cId="424745175" sldId="327"/>
            <ac:inkMk id="9" creationId="{BD1C7B75-4DE3-DE4C-B342-D88163B33885}"/>
          </ac:inkMkLst>
        </pc:inkChg>
        <pc:inkChg chg="add del">
          <ac:chgData name="Nane Kratzke" userId="971be13ff4ee5ef6" providerId="LiveId" clId="{DD4F4B8C-A7DF-5643-8C8B-D116B96ACB5C}" dt="2021-02-25T14:41:23.167" v="33190" actId="478"/>
          <ac:inkMkLst>
            <pc:docMk/>
            <pc:sldMk cId="424745175" sldId="327"/>
            <ac:inkMk id="10" creationId="{D7BC5050-28EA-F049-89AB-BD193BD579D5}"/>
          </ac:inkMkLst>
        </pc:inkChg>
        <pc:inkChg chg="add del">
          <ac:chgData name="Nane Kratzke" userId="971be13ff4ee5ef6" providerId="LiveId" clId="{DD4F4B8C-A7DF-5643-8C8B-D116B96ACB5C}" dt="2021-02-25T14:41:27.429" v="33191" actId="478"/>
          <ac:inkMkLst>
            <pc:docMk/>
            <pc:sldMk cId="424745175" sldId="327"/>
            <ac:inkMk id="11" creationId="{16346A16-0F23-D74B-9703-53E31ADDA4BF}"/>
          </ac:inkMkLst>
        </pc:inkChg>
        <pc:inkChg chg="add del">
          <ac:chgData name="Nane Kratzke" userId="971be13ff4ee5ef6" providerId="LiveId" clId="{DD4F4B8C-A7DF-5643-8C8B-D116B96ACB5C}" dt="2021-02-25T14:42:00.769" v="33198" actId="9405"/>
          <ac:inkMkLst>
            <pc:docMk/>
            <pc:sldMk cId="424745175" sldId="327"/>
            <ac:inkMk id="23" creationId="{15CE167B-09DE-874F-A6E1-9D6FA9FDF5F4}"/>
          </ac:inkMkLst>
        </pc:inkChg>
        <pc:inkChg chg="add del">
          <ac:chgData name="Nane Kratzke" userId="971be13ff4ee5ef6" providerId="LiveId" clId="{DD4F4B8C-A7DF-5643-8C8B-D116B96ACB5C}" dt="2021-02-25T14:41:59.343" v="33197" actId="9405"/>
          <ac:inkMkLst>
            <pc:docMk/>
            <pc:sldMk cId="424745175" sldId="327"/>
            <ac:inkMk id="24" creationId="{CC733432-13E2-304D-97BF-AC0CF4676950}"/>
          </ac:inkMkLst>
        </pc:inkChg>
        <pc:inkChg chg="add del mod">
          <ac:chgData name="Nane Kratzke" userId="971be13ff4ee5ef6" providerId="LiveId" clId="{DD4F4B8C-A7DF-5643-8C8B-D116B96ACB5C}" dt="2021-02-25T14:48:06.212" v="33426" actId="478"/>
          <ac:inkMkLst>
            <pc:docMk/>
            <pc:sldMk cId="424745175" sldId="327"/>
            <ac:inkMk id="25" creationId="{3EB6ACC8-64AB-164C-A571-A2400E7A49A7}"/>
          </ac:inkMkLst>
        </pc:inkChg>
        <pc:inkChg chg="add del mod">
          <ac:chgData name="Nane Kratzke" userId="971be13ff4ee5ef6" providerId="LiveId" clId="{DD4F4B8C-A7DF-5643-8C8B-D116B96ACB5C}" dt="2021-02-25T14:48:08.481" v="33427" actId="478"/>
          <ac:inkMkLst>
            <pc:docMk/>
            <pc:sldMk cId="424745175" sldId="327"/>
            <ac:inkMk id="26" creationId="{6DFB0C51-F2E4-7141-8A0A-E02549B85AD4}"/>
          </ac:inkMkLst>
        </pc:inkChg>
        <pc:inkChg chg="add del">
          <ac:chgData name="Nane Kratzke" userId="971be13ff4ee5ef6" providerId="LiveId" clId="{DD4F4B8C-A7DF-5643-8C8B-D116B96ACB5C}" dt="2021-02-25T14:42:49.734" v="33206" actId="9405"/>
          <ac:inkMkLst>
            <pc:docMk/>
            <pc:sldMk cId="424745175" sldId="327"/>
            <ac:inkMk id="27" creationId="{6A6998EE-3D9C-B747-B51E-4357E5369884}"/>
          </ac:inkMkLst>
        </pc:inkChg>
        <pc:inkChg chg="add del">
          <ac:chgData name="Nane Kratzke" userId="971be13ff4ee5ef6" providerId="LiveId" clId="{DD4F4B8C-A7DF-5643-8C8B-D116B96ACB5C}" dt="2021-02-25T14:42:48.559" v="33205" actId="9405"/>
          <ac:inkMkLst>
            <pc:docMk/>
            <pc:sldMk cId="424745175" sldId="327"/>
            <ac:inkMk id="28" creationId="{8B024EED-2B89-AF4D-9CF2-703DA7FBC47E}"/>
          </ac:inkMkLst>
        </pc:inkChg>
        <pc:inkChg chg="add">
          <ac:chgData name="Nane Kratzke" userId="971be13ff4ee5ef6" providerId="LiveId" clId="{DD4F4B8C-A7DF-5643-8C8B-D116B96ACB5C}" dt="2021-02-25T14:42:54.991" v="33207" actId="9405"/>
          <ac:inkMkLst>
            <pc:docMk/>
            <pc:sldMk cId="424745175" sldId="327"/>
            <ac:inkMk id="29" creationId="{B35788FA-6700-3448-8083-81E3AC601172}"/>
          </ac:inkMkLst>
        </pc:inkChg>
        <pc:inkChg chg="add">
          <ac:chgData name="Nane Kratzke" userId="971be13ff4ee5ef6" providerId="LiveId" clId="{DD4F4B8C-A7DF-5643-8C8B-D116B96ACB5C}" dt="2021-02-25T14:42:57.400" v="33208" actId="9405"/>
          <ac:inkMkLst>
            <pc:docMk/>
            <pc:sldMk cId="424745175" sldId="327"/>
            <ac:inkMk id="30" creationId="{41522DEE-56B6-A645-B9BD-14C3BD09BBD9}"/>
          </ac:inkMkLst>
        </pc:inkChg>
        <pc:inkChg chg="add del">
          <ac:chgData name="Nane Kratzke" userId="971be13ff4ee5ef6" providerId="LiveId" clId="{DD4F4B8C-A7DF-5643-8C8B-D116B96ACB5C}" dt="2021-02-25T14:43:20.390" v="33210" actId="9405"/>
          <ac:inkMkLst>
            <pc:docMk/>
            <pc:sldMk cId="424745175" sldId="327"/>
            <ac:inkMk id="31" creationId="{5FD65676-57E8-3646-AA42-23CB9D0CBD48}"/>
          </ac:inkMkLst>
        </pc:inkChg>
        <pc:inkChg chg="add del">
          <ac:chgData name="Nane Kratzke" userId="971be13ff4ee5ef6" providerId="LiveId" clId="{DD4F4B8C-A7DF-5643-8C8B-D116B96ACB5C}" dt="2021-02-25T14:48:47.414" v="33435" actId="9405"/>
          <ac:inkMkLst>
            <pc:docMk/>
            <pc:sldMk cId="424745175" sldId="327"/>
            <ac:inkMk id="34" creationId="{DCF80547-803D-3D4A-8D9D-4905FA905641}"/>
          </ac:inkMkLst>
        </pc:inkChg>
        <pc:inkChg chg="add del">
          <ac:chgData name="Nane Kratzke" userId="971be13ff4ee5ef6" providerId="LiveId" clId="{DD4F4B8C-A7DF-5643-8C8B-D116B96ACB5C}" dt="2021-02-25T14:48:46.921" v="33434" actId="9405"/>
          <ac:inkMkLst>
            <pc:docMk/>
            <pc:sldMk cId="424745175" sldId="327"/>
            <ac:inkMk id="35" creationId="{DD65C79D-7E2E-7848-A0D7-AEC13AAAC1BD}"/>
          </ac:inkMkLst>
        </pc:inkChg>
        <pc:inkChg chg="add del">
          <ac:chgData name="Nane Kratzke" userId="971be13ff4ee5ef6" providerId="LiveId" clId="{DD4F4B8C-A7DF-5643-8C8B-D116B96ACB5C}" dt="2021-02-25T14:48:57.425" v="33439" actId="9405"/>
          <ac:inkMkLst>
            <pc:docMk/>
            <pc:sldMk cId="424745175" sldId="327"/>
            <ac:inkMk id="36" creationId="{987003A6-8A16-7F48-A4D7-2EF867E3D10D}"/>
          </ac:inkMkLst>
        </pc:inkChg>
        <pc:inkChg chg="add del">
          <ac:chgData name="Nane Kratzke" userId="971be13ff4ee5ef6" providerId="LiveId" clId="{DD4F4B8C-A7DF-5643-8C8B-D116B96ACB5C}" dt="2021-02-25T14:48:57.044" v="33438" actId="9405"/>
          <ac:inkMkLst>
            <pc:docMk/>
            <pc:sldMk cId="424745175" sldId="327"/>
            <ac:inkMk id="37" creationId="{B1EF188B-2409-F24F-955A-29BC9888C08A}"/>
          </ac:inkMkLst>
        </pc:inkChg>
        <pc:inkChg chg="add mod">
          <ac:chgData name="Nane Kratzke" userId="971be13ff4ee5ef6" providerId="LiveId" clId="{DD4F4B8C-A7DF-5643-8C8B-D116B96ACB5C}" dt="2021-02-25T14:49:17.605" v="33442" actId="1076"/>
          <ac:inkMkLst>
            <pc:docMk/>
            <pc:sldMk cId="424745175" sldId="327"/>
            <ac:inkMk id="38" creationId="{C8D17B34-AB28-EF44-A6E5-BD4F71A11A17}"/>
          </ac:inkMkLst>
        </pc:inkChg>
        <pc:inkChg chg="add">
          <ac:chgData name="Nane Kratzke" userId="971be13ff4ee5ef6" providerId="LiveId" clId="{DD4F4B8C-A7DF-5643-8C8B-D116B96ACB5C}" dt="2021-02-25T14:49:07.232" v="33441" actId="9405"/>
          <ac:inkMkLst>
            <pc:docMk/>
            <pc:sldMk cId="424745175" sldId="327"/>
            <ac:inkMk id="39" creationId="{D59C29EB-1659-114B-BC6A-E26660438A5F}"/>
          </ac:inkMkLst>
        </pc:inkChg>
      </pc:sldChg>
      <pc:sldChg chg="del">
        <pc:chgData name="Nane Kratzke" userId="971be13ff4ee5ef6" providerId="LiveId" clId="{DD4F4B8C-A7DF-5643-8C8B-D116B96ACB5C}" dt="2021-02-09T12:45:41.449" v="325" actId="2696"/>
        <pc:sldMkLst>
          <pc:docMk/>
          <pc:sldMk cId="3201834561" sldId="337"/>
        </pc:sldMkLst>
      </pc:sldChg>
      <pc:sldChg chg="addSp delSp modSp add mod">
        <pc:chgData name="Nane Kratzke" userId="971be13ff4ee5ef6" providerId="LiveId" clId="{DD4F4B8C-A7DF-5643-8C8B-D116B96ACB5C}" dt="2021-02-25T14:20:55.719" v="32885" actId="20577"/>
        <pc:sldMkLst>
          <pc:docMk/>
          <pc:sldMk cId="895321263" sldId="355"/>
        </pc:sldMkLst>
        <pc:spChg chg="mod">
          <ac:chgData name="Nane Kratzke" userId="971be13ff4ee5ef6" providerId="LiveId" clId="{DD4F4B8C-A7DF-5643-8C8B-D116B96ACB5C}" dt="2021-02-25T14:16:25.777" v="32738" actId="20577"/>
          <ac:spMkLst>
            <pc:docMk/>
            <pc:sldMk cId="895321263" sldId="355"/>
            <ac:spMk id="2" creationId="{09A3C503-9616-D24D-956E-75F248B81EFA}"/>
          </ac:spMkLst>
        </pc:spChg>
        <pc:spChg chg="mod">
          <ac:chgData name="Nane Kratzke" userId="971be13ff4ee5ef6" providerId="LiveId" clId="{DD4F4B8C-A7DF-5643-8C8B-D116B96ACB5C}" dt="2021-02-25T14:20:39.802" v="32874" actId="1076"/>
          <ac:spMkLst>
            <pc:docMk/>
            <pc:sldMk cId="895321263" sldId="355"/>
            <ac:spMk id="3" creationId="{7628290C-7DEF-7445-A10E-4693E0BD5E2B}"/>
          </ac:spMkLst>
        </pc:spChg>
        <pc:spChg chg="mod">
          <ac:chgData name="Nane Kratzke" userId="971be13ff4ee5ef6" providerId="LiveId" clId="{DD4F4B8C-A7DF-5643-8C8B-D116B96ACB5C}" dt="2021-02-25T14:17:25.546" v="32739"/>
          <ac:spMkLst>
            <pc:docMk/>
            <pc:sldMk cId="895321263" sldId="355"/>
            <ac:spMk id="16" creationId="{132B66F9-E5F2-4E49-B577-868A844E29ED}"/>
          </ac:spMkLst>
        </pc:spChg>
        <pc:spChg chg="mod">
          <ac:chgData name="Nane Kratzke" userId="971be13ff4ee5ef6" providerId="LiveId" clId="{DD4F4B8C-A7DF-5643-8C8B-D116B96ACB5C}" dt="2021-02-25T14:20:55.719" v="32885" actId="20577"/>
          <ac:spMkLst>
            <pc:docMk/>
            <pc:sldMk cId="895321263" sldId="355"/>
            <ac:spMk id="23" creationId="{843AD55F-A820-B34B-A476-52238CE2A01E}"/>
          </ac:spMkLst>
        </pc:spChg>
        <pc:picChg chg="del">
          <ac:chgData name="Nane Kratzke" userId="971be13ff4ee5ef6" providerId="LiveId" clId="{DD4F4B8C-A7DF-5643-8C8B-D116B96ACB5C}" dt="2021-02-25T14:17:42.246" v="32740" actId="478"/>
          <ac:picMkLst>
            <pc:docMk/>
            <pc:sldMk cId="895321263" sldId="355"/>
            <ac:picMk id="5" creationId="{AE4E1615-902B-D94D-986C-990DFEB8E97C}"/>
          </ac:picMkLst>
        </pc:picChg>
        <pc:picChg chg="add mod">
          <ac:chgData name="Nane Kratzke" userId="971be13ff4ee5ef6" providerId="LiveId" clId="{DD4F4B8C-A7DF-5643-8C8B-D116B96ACB5C}" dt="2021-02-25T14:20:46.589" v="32875" actId="1076"/>
          <ac:picMkLst>
            <pc:docMk/>
            <pc:sldMk cId="895321263" sldId="355"/>
            <ac:picMk id="12290" creationId="{DC54D8F9-DAAB-8A4F-830A-D0323DEBA19F}"/>
          </ac:picMkLst>
        </pc:picChg>
      </pc:sldChg>
      <pc:sldChg chg="del">
        <pc:chgData name="Nane Kratzke" userId="971be13ff4ee5ef6" providerId="LiveId" clId="{DD4F4B8C-A7DF-5643-8C8B-D116B96ACB5C}" dt="2021-02-09T12:45:40.688" v="324" actId="2696"/>
        <pc:sldMkLst>
          <pc:docMk/>
          <pc:sldMk cId="811902125" sldId="491"/>
        </pc:sldMkLst>
      </pc:sldChg>
      <pc:sldChg chg="modSp mod">
        <pc:chgData name="Nane Kratzke" userId="971be13ff4ee5ef6" providerId="LiveId" clId="{DD4F4B8C-A7DF-5643-8C8B-D116B96ACB5C}" dt="2021-03-04T07:49:01.569" v="35796" actId="20577"/>
        <pc:sldMkLst>
          <pc:docMk/>
          <pc:sldMk cId="1293430604" sldId="510"/>
        </pc:sldMkLst>
        <pc:spChg chg="mod">
          <ac:chgData name="Nane Kratzke" userId="971be13ff4ee5ef6" providerId="LiveId" clId="{DD4F4B8C-A7DF-5643-8C8B-D116B96ACB5C}" dt="2021-03-04T07:49:01.569" v="35796" actId="20577"/>
          <ac:spMkLst>
            <pc:docMk/>
            <pc:sldMk cId="1293430604" sldId="510"/>
            <ac:spMk id="3" creationId="{4D502CBE-EC2E-A94C-BE77-12EBBCA899C3}"/>
          </ac:spMkLst>
        </pc:spChg>
        <pc:spChg chg="mod">
          <ac:chgData name="Nane Kratzke" userId="971be13ff4ee5ef6" providerId="LiveId" clId="{DD4F4B8C-A7DF-5643-8C8B-D116B96ACB5C}" dt="2021-02-11T08:34:36.903" v="4872"/>
          <ac:spMkLst>
            <pc:docMk/>
            <pc:sldMk cId="1293430604" sldId="510"/>
            <ac:spMk id="8" creationId="{6DAA361C-189A-2E41-8E2F-D004F318335C}"/>
          </ac:spMkLst>
        </pc:spChg>
      </pc:sldChg>
      <pc:sldChg chg="addSp delSp modSp mod">
        <pc:chgData name="Nane Kratzke" userId="971be13ff4ee5ef6" providerId="LiveId" clId="{DD4F4B8C-A7DF-5643-8C8B-D116B96ACB5C}" dt="2021-02-25T14:34:55.886" v="33070" actId="207"/>
        <pc:sldMkLst>
          <pc:docMk/>
          <pc:sldMk cId="334817653" sldId="511"/>
        </pc:sldMkLst>
        <pc:spChg chg="add mod">
          <ac:chgData name="Nane Kratzke" userId="971be13ff4ee5ef6" providerId="LiveId" clId="{DD4F4B8C-A7DF-5643-8C8B-D116B96ACB5C}" dt="2021-02-25T14:34:55.886" v="33070" actId="207"/>
          <ac:spMkLst>
            <pc:docMk/>
            <pc:sldMk cId="334817653" sldId="511"/>
            <ac:spMk id="4" creationId="{7744107F-B706-604F-BAAE-87D504707D7C}"/>
          </ac:spMkLst>
        </pc:spChg>
        <pc:picChg chg="add del mod modCrop">
          <ac:chgData name="Nane Kratzke" userId="971be13ff4ee5ef6" providerId="LiveId" clId="{DD4F4B8C-A7DF-5643-8C8B-D116B96ACB5C}" dt="2021-02-20T16:15:08.776" v="24374" actId="478"/>
          <ac:picMkLst>
            <pc:docMk/>
            <pc:sldMk cId="334817653" sldId="511"/>
            <ac:picMk id="6" creationId="{73BFBEF6-DA0A-E645-B1BB-86F56BE24973}"/>
          </ac:picMkLst>
        </pc:picChg>
        <pc:picChg chg="add mod modCrop">
          <ac:chgData name="Nane Kratzke" userId="971be13ff4ee5ef6" providerId="LiveId" clId="{DD4F4B8C-A7DF-5643-8C8B-D116B96ACB5C}" dt="2021-02-20T16:18:04.736" v="24415" actId="207"/>
          <ac:picMkLst>
            <pc:docMk/>
            <pc:sldMk cId="334817653" sldId="511"/>
            <ac:picMk id="8" creationId="{4DDEEDD7-1363-C24E-8DA8-257A5C941E49}"/>
          </ac:picMkLst>
        </pc:picChg>
        <pc:picChg chg="add del mod">
          <ac:chgData name="Nane Kratzke" userId="971be13ff4ee5ef6" providerId="LiveId" clId="{DD4F4B8C-A7DF-5643-8C8B-D116B96ACB5C}" dt="2021-02-20T16:08:43.076" v="24341" actId="478"/>
          <ac:picMkLst>
            <pc:docMk/>
            <pc:sldMk cId="334817653" sldId="511"/>
            <ac:picMk id="3074" creationId="{729ECC38-166A-6441-82BD-619F4E6AABEB}"/>
          </ac:picMkLst>
        </pc:picChg>
        <pc:picChg chg="add del mod">
          <ac:chgData name="Nane Kratzke" userId="971be13ff4ee5ef6" providerId="LiveId" clId="{DD4F4B8C-A7DF-5643-8C8B-D116B96ACB5C}" dt="2021-02-20T16:12:17.515" v="24358" actId="478"/>
          <ac:picMkLst>
            <pc:docMk/>
            <pc:sldMk cId="334817653" sldId="511"/>
            <ac:picMk id="3076" creationId="{54FA2DF3-FC48-C141-8944-716196C57408}"/>
          </ac:picMkLst>
        </pc:picChg>
      </pc:sldChg>
      <pc:sldChg chg="addSp delSp modSp new mod ord modClrScheme chgLayout">
        <pc:chgData name="Nane Kratzke" userId="971be13ff4ee5ef6" providerId="LiveId" clId="{DD4F4B8C-A7DF-5643-8C8B-D116B96ACB5C}" dt="2021-02-24T16:55:41.577" v="24455" actId="20577"/>
        <pc:sldMkLst>
          <pc:docMk/>
          <pc:sldMk cId="2907000260" sldId="512"/>
        </pc:sldMkLst>
        <pc:spChg chg="mod ord">
          <ac:chgData name="Nane Kratzke" userId="971be13ff4ee5ef6" providerId="LiveId" clId="{DD4F4B8C-A7DF-5643-8C8B-D116B96ACB5C}" dt="2021-02-09T12:49:40.278" v="386" actId="700"/>
          <ac:spMkLst>
            <pc:docMk/>
            <pc:sldMk cId="2907000260" sldId="512"/>
            <ac:spMk id="2" creationId="{04781D0D-4FFE-0E47-BFC4-E05A5D659FF6}"/>
          </ac:spMkLst>
        </pc:spChg>
        <pc:spChg chg="mod ord">
          <ac:chgData name="Nane Kratzke" userId="971be13ff4ee5ef6" providerId="LiveId" clId="{DD4F4B8C-A7DF-5643-8C8B-D116B96ACB5C}" dt="2021-02-09T12:49:40.278" v="386" actId="700"/>
          <ac:spMkLst>
            <pc:docMk/>
            <pc:sldMk cId="2907000260" sldId="512"/>
            <ac:spMk id="3" creationId="{DA77086E-B247-3A41-A8CB-159BA306F7B3}"/>
          </ac:spMkLst>
        </pc:spChg>
        <pc:spChg chg="add mod">
          <ac:chgData name="Nane Kratzke" userId="971be13ff4ee5ef6" providerId="LiveId" clId="{DD4F4B8C-A7DF-5643-8C8B-D116B96ACB5C}" dt="2021-02-24T16:55:41.577" v="24455" actId="20577"/>
          <ac:spMkLst>
            <pc:docMk/>
            <pc:sldMk cId="2907000260" sldId="512"/>
            <ac:spMk id="4" creationId="{A5DA4214-462A-5742-BFE6-9D25D6464DCA}"/>
          </ac:spMkLst>
        </pc:spChg>
        <pc:spChg chg="del">
          <ac:chgData name="Nane Kratzke" userId="971be13ff4ee5ef6" providerId="LiveId" clId="{DD4F4B8C-A7DF-5643-8C8B-D116B96ACB5C}" dt="2021-02-09T12:46:01.983" v="333" actId="478"/>
          <ac:spMkLst>
            <pc:docMk/>
            <pc:sldMk cId="2907000260" sldId="512"/>
            <ac:spMk id="4" creationId="{B3157C72-C3D0-9744-8EFF-A0BC8C8A652B}"/>
          </ac:spMkLst>
        </pc:spChg>
        <pc:spChg chg="del">
          <ac:chgData name="Nane Kratzke" userId="971be13ff4ee5ef6" providerId="LiveId" clId="{DD4F4B8C-A7DF-5643-8C8B-D116B96ACB5C}" dt="2021-02-09T12:46:04.291" v="334" actId="478"/>
          <ac:spMkLst>
            <pc:docMk/>
            <pc:sldMk cId="2907000260" sldId="512"/>
            <ac:spMk id="5" creationId="{C55B45C0-A86A-E847-80D7-B6F0FBD3CE98}"/>
          </ac:spMkLst>
        </pc:spChg>
        <pc:spChg chg="add del">
          <ac:chgData name="Nane Kratzke" userId="971be13ff4ee5ef6" providerId="LiveId" clId="{DD4F4B8C-A7DF-5643-8C8B-D116B96ACB5C}" dt="2021-02-09T12:46:18.772" v="336"/>
          <ac:spMkLst>
            <pc:docMk/>
            <pc:sldMk cId="2907000260" sldId="512"/>
            <ac:spMk id="6" creationId="{D6C4B053-9540-D74A-9EF0-6F10B0963368}"/>
          </ac:spMkLst>
        </pc:spChg>
        <pc:spChg chg="add mod">
          <ac:chgData name="Nane Kratzke" userId="971be13ff4ee5ef6" providerId="LiveId" clId="{DD4F4B8C-A7DF-5643-8C8B-D116B96ACB5C}" dt="2021-02-09T12:55:15.536" v="660" actId="20577"/>
          <ac:spMkLst>
            <pc:docMk/>
            <pc:sldMk cId="2907000260" sldId="512"/>
            <ac:spMk id="10" creationId="{090C7003-4328-0146-8856-785C0A19DE56}"/>
          </ac:spMkLst>
        </pc:spChg>
        <pc:spChg chg="add mod ord">
          <ac:chgData name="Nane Kratzke" userId="971be13ff4ee5ef6" providerId="LiveId" clId="{DD4F4B8C-A7DF-5643-8C8B-D116B96ACB5C}" dt="2021-02-09T12:50:05.153" v="419" actId="20577"/>
          <ac:spMkLst>
            <pc:docMk/>
            <pc:sldMk cId="2907000260" sldId="512"/>
            <ac:spMk id="11" creationId="{FB85E221-9372-A046-89DD-E148D39EBEE4}"/>
          </ac:spMkLst>
        </pc:spChg>
        <pc:picChg chg="add del mod">
          <ac:chgData name="Nane Kratzke" userId="971be13ff4ee5ef6" providerId="LiveId" clId="{DD4F4B8C-A7DF-5643-8C8B-D116B96ACB5C}" dt="2021-02-09T12:46:44.508" v="341" actId="478"/>
          <ac:picMkLst>
            <pc:docMk/>
            <pc:sldMk cId="2907000260" sldId="512"/>
            <ac:picMk id="7" creationId="{CEE2567E-DD9F-E146-A2AB-A20D737C90C9}"/>
          </ac:picMkLst>
        </pc:picChg>
        <pc:picChg chg="add mod">
          <ac:chgData name="Nane Kratzke" userId="971be13ff4ee5ef6" providerId="LiveId" clId="{DD4F4B8C-A7DF-5643-8C8B-D116B96ACB5C}" dt="2021-02-09T12:55:26.625" v="661" actId="1076"/>
          <ac:picMkLst>
            <pc:docMk/>
            <pc:sldMk cId="2907000260" sldId="512"/>
            <ac:picMk id="9" creationId="{70FAD06A-8CD2-9540-94BF-0639C854DA08}"/>
          </ac:picMkLst>
        </pc:picChg>
      </pc:sldChg>
      <pc:sldChg chg="addSp delSp modSp add mod ord">
        <pc:chgData name="Nane Kratzke" userId="971be13ff4ee5ef6" providerId="LiveId" clId="{DD4F4B8C-A7DF-5643-8C8B-D116B96ACB5C}" dt="2021-02-24T16:55:36.562" v="24452" actId="20577"/>
        <pc:sldMkLst>
          <pc:docMk/>
          <pc:sldMk cId="2694727415" sldId="513"/>
        </pc:sldMkLst>
        <pc:spChg chg="add mod">
          <ac:chgData name="Nane Kratzke" userId="971be13ff4ee5ef6" providerId="LiveId" clId="{DD4F4B8C-A7DF-5643-8C8B-D116B96ACB5C}" dt="2021-02-09T13:09:40.078" v="1113" actId="166"/>
          <ac:spMkLst>
            <pc:docMk/>
            <pc:sldMk cId="2694727415" sldId="513"/>
            <ac:spMk id="8" creationId="{9CD28B6A-910A-BF44-B7C7-2FE690E4B709}"/>
          </ac:spMkLst>
        </pc:spChg>
        <pc:spChg chg="add mod">
          <ac:chgData name="Nane Kratzke" userId="971be13ff4ee5ef6" providerId="LiveId" clId="{DD4F4B8C-A7DF-5643-8C8B-D116B96ACB5C}" dt="2021-02-24T16:55:36.562" v="24452" actId="20577"/>
          <ac:spMkLst>
            <pc:docMk/>
            <pc:sldMk cId="2694727415" sldId="513"/>
            <ac:spMk id="9" creationId="{5611579E-C27B-9142-83A2-B9135E36A3BE}"/>
          </ac:spMkLst>
        </pc:spChg>
        <pc:spChg chg="mod">
          <ac:chgData name="Nane Kratzke" userId="971be13ff4ee5ef6" providerId="LiveId" clId="{DD4F4B8C-A7DF-5643-8C8B-D116B96ACB5C}" dt="2021-02-24T16:55:07.206" v="24448" actId="20577"/>
          <ac:spMkLst>
            <pc:docMk/>
            <pc:sldMk cId="2694727415" sldId="513"/>
            <ac:spMk id="10" creationId="{090C7003-4328-0146-8856-785C0A19DE56}"/>
          </ac:spMkLst>
        </pc:spChg>
        <pc:spChg chg="mod">
          <ac:chgData name="Nane Kratzke" userId="971be13ff4ee5ef6" providerId="LiveId" clId="{DD4F4B8C-A7DF-5643-8C8B-D116B96ACB5C}" dt="2021-02-09T12:59:02.397" v="698" actId="20577"/>
          <ac:spMkLst>
            <pc:docMk/>
            <pc:sldMk cId="2694727415" sldId="513"/>
            <ac:spMk id="11" creationId="{FB85E221-9372-A046-89DD-E148D39EBEE4}"/>
          </ac:spMkLst>
        </pc:spChg>
        <pc:picChg chg="add del mod">
          <ac:chgData name="Nane Kratzke" userId="971be13ff4ee5ef6" providerId="LiveId" clId="{DD4F4B8C-A7DF-5643-8C8B-D116B96ACB5C}" dt="2021-02-09T13:04:41.311" v="1049" actId="478"/>
          <ac:picMkLst>
            <pc:docMk/>
            <pc:sldMk cId="2694727415" sldId="513"/>
            <ac:picMk id="4" creationId="{416A9DD7-DA16-154D-AAE0-CC5D64C3B0AC}"/>
          </ac:picMkLst>
        </pc:picChg>
        <pc:picChg chg="add mod">
          <ac:chgData name="Nane Kratzke" userId="971be13ff4ee5ef6" providerId="LiveId" clId="{DD4F4B8C-A7DF-5643-8C8B-D116B96ACB5C}" dt="2021-02-09T13:09:28.435" v="1111" actId="14861"/>
          <ac:picMkLst>
            <pc:docMk/>
            <pc:sldMk cId="2694727415" sldId="513"/>
            <ac:picMk id="5" creationId="{779C6E4A-AF7E-BC48-B4E1-D362E03C388F}"/>
          </ac:picMkLst>
        </pc:picChg>
        <pc:picChg chg="del">
          <ac:chgData name="Nane Kratzke" userId="971be13ff4ee5ef6" providerId="LiveId" clId="{DD4F4B8C-A7DF-5643-8C8B-D116B96ACB5C}" dt="2021-02-09T12:58:06.681" v="663" actId="478"/>
          <ac:picMkLst>
            <pc:docMk/>
            <pc:sldMk cId="2694727415" sldId="513"/>
            <ac:picMk id="9" creationId="{70FAD06A-8CD2-9540-94BF-0639C854DA08}"/>
          </ac:picMkLst>
        </pc:picChg>
        <pc:picChg chg="add del">
          <ac:chgData name="Nane Kratzke" userId="971be13ff4ee5ef6" providerId="LiveId" clId="{DD4F4B8C-A7DF-5643-8C8B-D116B96ACB5C}" dt="2021-02-09T13:04:57.318" v="1051" actId="478"/>
          <ac:picMkLst>
            <pc:docMk/>
            <pc:sldMk cId="2694727415" sldId="513"/>
            <ac:picMk id="2050" creationId="{7AD82B00-DF0E-804B-AD40-B728ECCF9C72}"/>
          </ac:picMkLst>
        </pc:picChg>
      </pc:sldChg>
      <pc:sldChg chg="addSp delSp modSp new mod modClrScheme chgLayout">
        <pc:chgData name="Nane Kratzke" userId="971be13ff4ee5ef6" providerId="LiveId" clId="{DD4F4B8C-A7DF-5643-8C8B-D116B96ACB5C}" dt="2021-02-09T13:23:15.568" v="1493" actId="20577"/>
        <pc:sldMkLst>
          <pc:docMk/>
          <pc:sldMk cId="3814048474" sldId="514"/>
        </pc:sldMkLst>
        <pc:spChg chg="del mod ord">
          <ac:chgData name="Nane Kratzke" userId="971be13ff4ee5ef6" providerId="LiveId" clId="{DD4F4B8C-A7DF-5643-8C8B-D116B96ACB5C}" dt="2021-02-09T13:11:31.169" v="1115" actId="700"/>
          <ac:spMkLst>
            <pc:docMk/>
            <pc:sldMk cId="3814048474" sldId="514"/>
            <ac:spMk id="2" creationId="{BB140187-8E6E-2743-9B61-344C2F192065}"/>
          </ac:spMkLst>
        </pc:spChg>
        <pc:spChg chg="mod ord">
          <ac:chgData name="Nane Kratzke" userId="971be13ff4ee5ef6" providerId="LiveId" clId="{DD4F4B8C-A7DF-5643-8C8B-D116B96ACB5C}" dt="2021-02-09T13:11:31.169" v="1115" actId="700"/>
          <ac:spMkLst>
            <pc:docMk/>
            <pc:sldMk cId="3814048474" sldId="514"/>
            <ac:spMk id="3" creationId="{43047E00-0D6D-C841-96D7-F4041A069357}"/>
          </ac:spMkLst>
        </pc:spChg>
        <pc:spChg chg="del mod ord">
          <ac:chgData name="Nane Kratzke" userId="971be13ff4ee5ef6" providerId="LiveId" clId="{DD4F4B8C-A7DF-5643-8C8B-D116B96ACB5C}" dt="2021-02-09T13:11:31.169" v="1115" actId="700"/>
          <ac:spMkLst>
            <pc:docMk/>
            <pc:sldMk cId="3814048474" sldId="514"/>
            <ac:spMk id="4" creationId="{04973E80-3775-9A42-BF31-454FAC450B58}"/>
          </ac:spMkLst>
        </pc:spChg>
        <pc:spChg chg="del">
          <ac:chgData name="Nane Kratzke" userId="971be13ff4ee5ef6" providerId="LiveId" clId="{DD4F4B8C-A7DF-5643-8C8B-D116B96ACB5C}" dt="2021-02-09T13:11:31.169" v="1115" actId="700"/>
          <ac:spMkLst>
            <pc:docMk/>
            <pc:sldMk cId="3814048474" sldId="514"/>
            <ac:spMk id="5" creationId="{B895F7B4-5E62-3F4F-913C-728321CAA4FF}"/>
          </ac:spMkLst>
        </pc:spChg>
        <pc:spChg chg="add mod ord">
          <ac:chgData name="Nane Kratzke" userId="971be13ff4ee5ef6" providerId="LiveId" clId="{DD4F4B8C-A7DF-5643-8C8B-D116B96ACB5C}" dt="2021-02-09T13:16:06.484" v="1171" actId="20577"/>
          <ac:spMkLst>
            <pc:docMk/>
            <pc:sldMk cId="3814048474" sldId="514"/>
            <ac:spMk id="6" creationId="{38C20FF1-676B-AB4C-AA3C-A3C295B57016}"/>
          </ac:spMkLst>
        </pc:spChg>
        <pc:spChg chg="add mod ord">
          <ac:chgData name="Nane Kratzke" userId="971be13ff4ee5ef6" providerId="LiveId" clId="{DD4F4B8C-A7DF-5643-8C8B-D116B96ACB5C}" dt="2021-02-09T13:16:27.534" v="1193" actId="20577"/>
          <ac:spMkLst>
            <pc:docMk/>
            <pc:sldMk cId="3814048474" sldId="514"/>
            <ac:spMk id="7" creationId="{73783002-C4D8-DF48-9721-19DA2608B254}"/>
          </ac:spMkLst>
        </pc:spChg>
        <pc:spChg chg="add mod">
          <ac:chgData name="Nane Kratzke" userId="971be13ff4ee5ef6" providerId="LiveId" clId="{DD4F4B8C-A7DF-5643-8C8B-D116B96ACB5C}" dt="2021-02-09T13:21:06.257" v="1267" actId="404"/>
          <ac:spMkLst>
            <pc:docMk/>
            <pc:sldMk cId="3814048474" sldId="514"/>
            <ac:spMk id="8" creationId="{07A87D43-C851-4A4B-8DCA-5E130E6F0302}"/>
          </ac:spMkLst>
        </pc:spChg>
        <pc:spChg chg="add mod">
          <ac:chgData name="Nane Kratzke" userId="971be13ff4ee5ef6" providerId="LiveId" clId="{DD4F4B8C-A7DF-5643-8C8B-D116B96ACB5C}" dt="2021-02-09T13:20:20.476" v="1231" actId="14100"/>
          <ac:spMkLst>
            <pc:docMk/>
            <pc:sldMk cId="3814048474" sldId="514"/>
            <ac:spMk id="9" creationId="{5DB967AC-69CB-944F-901F-6C9F96413D31}"/>
          </ac:spMkLst>
        </pc:spChg>
        <pc:spChg chg="add mod">
          <ac:chgData name="Nane Kratzke" userId="971be13ff4ee5ef6" providerId="LiveId" clId="{DD4F4B8C-A7DF-5643-8C8B-D116B96ACB5C}" dt="2021-02-09T13:20:31.750" v="1233" actId="207"/>
          <ac:spMkLst>
            <pc:docMk/>
            <pc:sldMk cId="3814048474" sldId="514"/>
            <ac:spMk id="10" creationId="{B80F8C5D-81FD-FC49-BF6D-9DB06D95ABB0}"/>
          </ac:spMkLst>
        </pc:spChg>
        <pc:spChg chg="add mod">
          <ac:chgData name="Nane Kratzke" userId="971be13ff4ee5ef6" providerId="LiveId" clId="{DD4F4B8C-A7DF-5643-8C8B-D116B96ACB5C}" dt="2021-02-09T13:18:37.054" v="1216" actId="1076"/>
          <ac:spMkLst>
            <pc:docMk/>
            <pc:sldMk cId="3814048474" sldId="514"/>
            <ac:spMk id="11" creationId="{4064E027-7A6B-DB4E-ADF1-C4EC717D66BF}"/>
          </ac:spMkLst>
        </pc:spChg>
        <pc:spChg chg="add mod">
          <ac:chgData name="Nane Kratzke" userId="971be13ff4ee5ef6" providerId="LiveId" clId="{DD4F4B8C-A7DF-5643-8C8B-D116B96ACB5C}" dt="2021-02-09T13:23:15.568" v="1493" actId="20577"/>
          <ac:spMkLst>
            <pc:docMk/>
            <pc:sldMk cId="3814048474" sldId="514"/>
            <ac:spMk id="12" creationId="{961B084A-ADB2-184D-B85F-1ACD7C6CEAD4}"/>
          </ac:spMkLst>
        </pc:spChg>
      </pc:sldChg>
      <pc:sldChg chg="addSp delSp modSp add mod">
        <pc:chgData name="Nane Kratzke" userId="971be13ff4ee5ef6" providerId="LiveId" clId="{DD4F4B8C-A7DF-5643-8C8B-D116B96ACB5C}" dt="2021-02-09T13:48:09.433" v="1716" actId="14100"/>
        <pc:sldMkLst>
          <pc:docMk/>
          <pc:sldMk cId="3993618139" sldId="515"/>
        </pc:sldMkLst>
        <pc:spChg chg="mod">
          <ac:chgData name="Nane Kratzke" userId="971be13ff4ee5ef6" providerId="LiveId" clId="{DD4F4B8C-A7DF-5643-8C8B-D116B96ACB5C}" dt="2021-02-09T13:25:43.298" v="1522" actId="20577"/>
          <ac:spMkLst>
            <pc:docMk/>
            <pc:sldMk cId="3993618139" sldId="515"/>
            <ac:spMk id="6" creationId="{38C20FF1-676B-AB4C-AA3C-A3C295B57016}"/>
          </ac:spMkLst>
        </pc:spChg>
        <pc:spChg chg="mod">
          <ac:chgData name="Nane Kratzke" userId="971be13ff4ee5ef6" providerId="LiveId" clId="{DD4F4B8C-A7DF-5643-8C8B-D116B96ACB5C}" dt="2021-02-09T13:26:50.169" v="1557" actId="20577"/>
          <ac:spMkLst>
            <pc:docMk/>
            <pc:sldMk cId="3993618139" sldId="515"/>
            <ac:spMk id="7" creationId="{73783002-C4D8-DF48-9721-19DA2608B254}"/>
          </ac:spMkLst>
        </pc:spChg>
        <pc:spChg chg="del">
          <ac:chgData name="Nane Kratzke" userId="971be13ff4ee5ef6" providerId="LiveId" clId="{DD4F4B8C-A7DF-5643-8C8B-D116B96ACB5C}" dt="2021-02-09T13:24:35.113" v="1513" actId="478"/>
          <ac:spMkLst>
            <pc:docMk/>
            <pc:sldMk cId="3993618139" sldId="515"/>
            <ac:spMk id="8" creationId="{07A87D43-C851-4A4B-8DCA-5E130E6F0302}"/>
          </ac:spMkLst>
        </pc:spChg>
        <pc:spChg chg="del">
          <ac:chgData name="Nane Kratzke" userId="971be13ff4ee5ef6" providerId="LiveId" clId="{DD4F4B8C-A7DF-5643-8C8B-D116B96ACB5C}" dt="2021-02-09T13:24:45.417" v="1515" actId="478"/>
          <ac:spMkLst>
            <pc:docMk/>
            <pc:sldMk cId="3993618139" sldId="515"/>
            <ac:spMk id="9" creationId="{5DB967AC-69CB-944F-901F-6C9F96413D31}"/>
          </ac:spMkLst>
        </pc:spChg>
        <pc:spChg chg="del">
          <ac:chgData name="Nane Kratzke" userId="971be13ff4ee5ef6" providerId="LiveId" clId="{DD4F4B8C-A7DF-5643-8C8B-D116B96ACB5C}" dt="2021-02-09T13:24:47.309" v="1516" actId="478"/>
          <ac:spMkLst>
            <pc:docMk/>
            <pc:sldMk cId="3993618139" sldId="515"/>
            <ac:spMk id="10" creationId="{B80F8C5D-81FD-FC49-BF6D-9DB06D95ABB0}"/>
          </ac:spMkLst>
        </pc:spChg>
        <pc:spChg chg="del">
          <ac:chgData name="Nane Kratzke" userId="971be13ff4ee5ef6" providerId="LiveId" clId="{DD4F4B8C-A7DF-5643-8C8B-D116B96ACB5C}" dt="2021-02-09T13:24:32.591" v="1512" actId="478"/>
          <ac:spMkLst>
            <pc:docMk/>
            <pc:sldMk cId="3993618139" sldId="515"/>
            <ac:spMk id="11" creationId="{4064E027-7A6B-DB4E-ADF1-C4EC717D66BF}"/>
          </ac:spMkLst>
        </pc:spChg>
        <pc:spChg chg="del">
          <ac:chgData name="Nane Kratzke" userId="971be13ff4ee5ef6" providerId="LiveId" clId="{DD4F4B8C-A7DF-5643-8C8B-D116B96ACB5C}" dt="2021-02-09T13:27:14.784" v="1561" actId="478"/>
          <ac:spMkLst>
            <pc:docMk/>
            <pc:sldMk cId="3993618139" sldId="515"/>
            <ac:spMk id="12" creationId="{961B084A-ADB2-184D-B85F-1ACD7C6CEAD4}"/>
          </ac:spMkLst>
        </pc:spChg>
        <pc:spChg chg="add mod">
          <ac:chgData name="Nane Kratzke" userId="971be13ff4ee5ef6" providerId="LiveId" clId="{DD4F4B8C-A7DF-5643-8C8B-D116B96ACB5C}" dt="2021-02-09T13:48:09.433" v="1716" actId="14100"/>
          <ac:spMkLst>
            <pc:docMk/>
            <pc:sldMk cId="3993618139" sldId="515"/>
            <ac:spMk id="14" creationId="{7DECF8AF-E293-044A-8242-D2A16B2F40FA}"/>
          </ac:spMkLst>
        </pc:spChg>
        <pc:spChg chg="add mod">
          <ac:chgData name="Nane Kratzke" userId="971be13ff4ee5ef6" providerId="LiveId" clId="{DD4F4B8C-A7DF-5643-8C8B-D116B96ACB5C}" dt="2021-02-09T13:47:07.190" v="1710" actId="1076"/>
          <ac:spMkLst>
            <pc:docMk/>
            <pc:sldMk cId="3993618139" sldId="515"/>
            <ac:spMk id="15" creationId="{58AFCAEE-AB46-6642-8615-386518CAE381}"/>
          </ac:spMkLst>
        </pc:spChg>
        <pc:picChg chg="add del mod">
          <ac:chgData name="Nane Kratzke" userId="971be13ff4ee5ef6" providerId="LiveId" clId="{DD4F4B8C-A7DF-5643-8C8B-D116B96ACB5C}" dt="2021-02-09T13:44:22.762" v="1698" actId="478"/>
          <ac:picMkLst>
            <pc:docMk/>
            <pc:sldMk cId="3993618139" sldId="515"/>
            <ac:picMk id="4" creationId="{E72BDEE0-F07C-A245-9321-D987C5E8C566}"/>
          </ac:picMkLst>
        </pc:picChg>
        <pc:picChg chg="add del mod">
          <ac:chgData name="Nane Kratzke" userId="971be13ff4ee5ef6" providerId="LiveId" clId="{DD4F4B8C-A7DF-5643-8C8B-D116B96ACB5C}" dt="2021-02-09T13:41:26.336" v="1696" actId="478"/>
          <ac:picMkLst>
            <pc:docMk/>
            <pc:sldMk cId="3993618139" sldId="515"/>
            <ac:picMk id="13" creationId="{C6F2AEED-DDFA-1445-B675-9A32F6639792}"/>
          </ac:picMkLst>
        </pc:picChg>
        <pc:picChg chg="add del mod">
          <ac:chgData name="Nane Kratzke" userId="971be13ff4ee5ef6" providerId="LiveId" clId="{DD4F4B8C-A7DF-5643-8C8B-D116B96ACB5C}" dt="2021-02-09T13:44:49.782" v="1700" actId="478"/>
          <ac:picMkLst>
            <pc:docMk/>
            <pc:sldMk cId="3993618139" sldId="515"/>
            <ac:picMk id="17" creationId="{D15637C8-D97A-2247-BC29-3B3561AACEA0}"/>
          </ac:picMkLst>
        </pc:picChg>
        <pc:picChg chg="add del mod">
          <ac:chgData name="Nane Kratzke" userId="971be13ff4ee5ef6" providerId="LiveId" clId="{DD4F4B8C-A7DF-5643-8C8B-D116B96ACB5C}" dt="2021-02-09T13:47:40.311" v="1711" actId="478"/>
          <ac:picMkLst>
            <pc:docMk/>
            <pc:sldMk cId="3993618139" sldId="515"/>
            <ac:picMk id="19" creationId="{3F9310BD-D2BA-BA41-A309-622C7A4BE520}"/>
          </ac:picMkLst>
        </pc:picChg>
        <pc:picChg chg="add mod">
          <ac:chgData name="Nane Kratzke" userId="971be13ff4ee5ef6" providerId="LiveId" clId="{DD4F4B8C-A7DF-5643-8C8B-D116B96ACB5C}" dt="2021-02-09T13:47:57.793" v="1715" actId="1076"/>
          <ac:picMkLst>
            <pc:docMk/>
            <pc:sldMk cId="3993618139" sldId="515"/>
            <ac:picMk id="21" creationId="{565275F9-7B0B-664A-AC10-A60D96AF3F6E}"/>
          </ac:picMkLst>
        </pc:picChg>
      </pc:sldChg>
      <pc:sldChg chg="addSp modSp new mod">
        <pc:chgData name="Nane Kratzke" userId="971be13ff4ee5ef6" providerId="LiveId" clId="{DD4F4B8C-A7DF-5643-8C8B-D116B96ACB5C}" dt="2021-02-09T13:33:31.616" v="1695" actId="20577"/>
        <pc:sldMkLst>
          <pc:docMk/>
          <pc:sldMk cId="2132161850" sldId="516"/>
        </pc:sldMkLst>
        <pc:spChg chg="mod">
          <ac:chgData name="Nane Kratzke" userId="971be13ff4ee5ef6" providerId="LiveId" clId="{DD4F4B8C-A7DF-5643-8C8B-D116B96ACB5C}" dt="2021-02-09T13:30:56.117" v="1591" actId="20577"/>
          <ac:spMkLst>
            <pc:docMk/>
            <pc:sldMk cId="2132161850" sldId="516"/>
            <ac:spMk id="2" creationId="{07024353-6BFF-2E41-9470-555ECA534E58}"/>
          </ac:spMkLst>
        </pc:spChg>
        <pc:spChg chg="mod">
          <ac:chgData name="Nane Kratzke" userId="971be13ff4ee5ef6" providerId="LiveId" clId="{DD4F4B8C-A7DF-5643-8C8B-D116B96ACB5C}" dt="2021-02-09T13:33:31.616" v="1695" actId="20577"/>
          <ac:spMkLst>
            <pc:docMk/>
            <pc:sldMk cId="2132161850" sldId="516"/>
            <ac:spMk id="3" creationId="{95810130-D262-3541-88D9-84D4C8B7799D}"/>
          </ac:spMkLst>
        </pc:spChg>
        <pc:spChg chg="add mod">
          <ac:chgData name="Nane Kratzke" userId="971be13ff4ee5ef6" providerId="LiveId" clId="{DD4F4B8C-A7DF-5643-8C8B-D116B96ACB5C}" dt="2021-02-09T13:30:05.942" v="1573" actId="1076"/>
          <ac:spMkLst>
            <pc:docMk/>
            <pc:sldMk cId="2132161850" sldId="516"/>
            <ac:spMk id="5" creationId="{854C1514-3D1C-C748-9510-DFD20B668500}"/>
          </ac:spMkLst>
        </pc:spChg>
        <pc:spChg chg="add mod">
          <ac:chgData name="Nane Kratzke" userId="971be13ff4ee5ef6" providerId="LiveId" clId="{DD4F4B8C-A7DF-5643-8C8B-D116B96ACB5C}" dt="2021-02-09T13:30:22.772" v="1575" actId="1076"/>
          <ac:spMkLst>
            <pc:docMk/>
            <pc:sldMk cId="2132161850" sldId="516"/>
            <ac:spMk id="6" creationId="{25D4576C-2B53-2442-8694-7B583B2CE545}"/>
          </ac:spMkLst>
        </pc:spChg>
        <pc:spChg chg="add mod">
          <ac:chgData name="Nane Kratzke" userId="971be13ff4ee5ef6" providerId="LiveId" clId="{DD4F4B8C-A7DF-5643-8C8B-D116B96ACB5C}" dt="2021-02-09T13:30:36.892" v="1576" actId="404"/>
          <ac:spMkLst>
            <pc:docMk/>
            <pc:sldMk cId="2132161850" sldId="516"/>
            <ac:spMk id="7" creationId="{316BA81D-5757-7543-A4AF-CF4478A54799}"/>
          </ac:spMkLst>
        </pc:spChg>
        <pc:spChg chg="add mod">
          <ac:chgData name="Nane Kratzke" userId="971be13ff4ee5ef6" providerId="LiveId" clId="{DD4F4B8C-A7DF-5643-8C8B-D116B96ACB5C}" dt="2021-02-09T13:30:48.828" v="1578" actId="1076"/>
          <ac:spMkLst>
            <pc:docMk/>
            <pc:sldMk cId="2132161850" sldId="516"/>
            <ac:spMk id="8" creationId="{D1EADF8B-91C3-7F4E-9959-47CF473F8382}"/>
          </ac:spMkLst>
        </pc:spChg>
        <pc:spChg chg="add mod">
          <ac:chgData name="Nane Kratzke" userId="971be13ff4ee5ef6" providerId="LiveId" clId="{DD4F4B8C-A7DF-5643-8C8B-D116B96ACB5C}" dt="2021-02-09T13:30:39.851" v="1577" actId="404"/>
          <ac:spMkLst>
            <pc:docMk/>
            <pc:sldMk cId="2132161850" sldId="516"/>
            <ac:spMk id="9" creationId="{BBB764D8-523C-E04D-83A3-F91A40D9C879}"/>
          </ac:spMkLst>
        </pc:spChg>
        <pc:picChg chg="add mod">
          <ac:chgData name="Nane Kratzke" userId="971be13ff4ee5ef6" providerId="LiveId" clId="{DD4F4B8C-A7DF-5643-8C8B-D116B96ACB5C}" dt="2021-02-09T13:30:05.942" v="1573" actId="1076"/>
          <ac:picMkLst>
            <pc:docMk/>
            <pc:sldMk cId="2132161850" sldId="516"/>
            <ac:picMk id="10" creationId="{31B843CD-92D8-E648-98D6-FE52EC9D1B0B}"/>
          </ac:picMkLst>
        </pc:picChg>
      </pc:sldChg>
      <pc:sldChg chg="addSp delSp modSp add mod">
        <pc:chgData name="Nane Kratzke" userId="971be13ff4ee5ef6" providerId="LiveId" clId="{DD4F4B8C-A7DF-5643-8C8B-D116B96ACB5C}" dt="2021-02-09T14:19:41.274" v="2598" actId="1076"/>
        <pc:sldMkLst>
          <pc:docMk/>
          <pc:sldMk cId="2393075828" sldId="517"/>
        </pc:sldMkLst>
        <pc:spChg chg="mod">
          <ac:chgData name="Nane Kratzke" userId="971be13ff4ee5ef6" providerId="LiveId" clId="{DD4F4B8C-A7DF-5643-8C8B-D116B96ACB5C}" dt="2021-02-09T13:54:35.759" v="1795" actId="20577"/>
          <ac:spMkLst>
            <pc:docMk/>
            <pc:sldMk cId="2393075828" sldId="517"/>
            <ac:spMk id="3" creationId="{95810130-D262-3541-88D9-84D4C8B7799D}"/>
          </ac:spMkLst>
        </pc:spChg>
        <pc:spChg chg="del">
          <ac:chgData name="Nane Kratzke" userId="971be13ff4ee5ef6" providerId="LiveId" clId="{DD4F4B8C-A7DF-5643-8C8B-D116B96ACB5C}" dt="2021-02-09T13:52:17.280" v="1756" actId="478"/>
          <ac:spMkLst>
            <pc:docMk/>
            <pc:sldMk cId="2393075828" sldId="517"/>
            <ac:spMk id="5" creationId="{854C1514-3D1C-C748-9510-DFD20B668500}"/>
          </ac:spMkLst>
        </pc:spChg>
        <pc:spChg chg="del">
          <ac:chgData name="Nane Kratzke" userId="971be13ff4ee5ef6" providerId="LiveId" clId="{DD4F4B8C-A7DF-5643-8C8B-D116B96ACB5C}" dt="2021-02-09T13:52:17.280" v="1756" actId="478"/>
          <ac:spMkLst>
            <pc:docMk/>
            <pc:sldMk cId="2393075828" sldId="517"/>
            <ac:spMk id="6" creationId="{25D4576C-2B53-2442-8694-7B583B2CE545}"/>
          </ac:spMkLst>
        </pc:spChg>
        <pc:spChg chg="del">
          <ac:chgData name="Nane Kratzke" userId="971be13ff4ee5ef6" providerId="LiveId" clId="{DD4F4B8C-A7DF-5643-8C8B-D116B96ACB5C}" dt="2021-02-09T13:52:17.280" v="1756" actId="478"/>
          <ac:spMkLst>
            <pc:docMk/>
            <pc:sldMk cId="2393075828" sldId="517"/>
            <ac:spMk id="7" creationId="{316BA81D-5757-7543-A4AF-CF4478A54799}"/>
          </ac:spMkLst>
        </pc:spChg>
        <pc:spChg chg="del">
          <ac:chgData name="Nane Kratzke" userId="971be13ff4ee5ef6" providerId="LiveId" clId="{DD4F4B8C-A7DF-5643-8C8B-D116B96ACB5C}" dt="2021-02-09T13:52:17.280" v="1756" actId="478"/>
          <ac:spMkLst>
            <pc:docMk/>
            <pc:sldMk cId="2393075828" sldId="517"/>
            <ac:spMk id="8" creationId="{D1EADF8B-91C3-7F4E-9959-47CF473F8382}"/>
          </ac:spMkLst>
        </pc:spChg>
        <pc:spChg chg="del">
          <ac:chgData name="Nane Kratzke" userId="971be13ff4ee5ef6" providerId="LiveId" clId="{DD4F4B8C-A7DF-5643-8C8B-D116B96ACB5C}" dt="2021-02-09T13:52:20.081" v="1757" actId="478"/>
          <ac:spMkLst>
            <pc:docMk/>
            <pc:sldMk cId="2393075828" sldId="517"/>
            <ac:spMk id="9" creationId="{BBB764D8-523C-E04D-83A3-F91A40D9C879}"/>
          </ac:spMkLst>
        </pc:spChg>
        <pc:spChg chg="add mod">
          <ac:chgData name="Nane Kratzke" userId="971be13ff4ee5ef6" providerId="LiveId" clId="{DD4F4B8C-A7DF-5643-8C8B-D116B96ACB5C}" dt="2021-02-09T14:03:02.878" v="2131" actId="403"/>
          <ac:spMkLst>
            <pc:docMk/>
            <pc:sldMk cId="2393075828" sldId="517"/>
            <ac:spMk id="11" creationId="{76B4EEF0-1D78-3C47-BFC8-83DA4A8309E1}"/>
          </ac:spMkLst>
        </pc:spChg>
        <pc:spChg chg="add mod">
          <ac:chgData name="Nane Kratzke" userId="971be13ff4ee5ef6" providerId="LiveId" clId="{DD4F4B8C-A7DF-5643-8C8B-D116B96ACB5C}" dt="2021-02-09T14:19:38.032" v="2597" actId="1076"/>
          <ac:spMkLst>
            <pc:docMk/>
            <pc:sldMk cId="2393075828" sldId="517"/>
            <ac:spMk id="13" creationId="{2D7AA12F-B9E9-5248-A634-7272568E5127}"/>
          </ac:spMkLst>
        </pc:spChg>
        <pc:spChg chg="add mod">
          <ac:chgData name="Nane Kratzke" userId="971be13ff4ee5ef6" providerId="LiveId" clId="{DD4F4B8C-A7DF-5643-8C8B-D116B96ACB5C}" dt="2021-02-09T14:19:41.274" v="2598" actId="1076"/>
          <ac:spMkLst>
            <pc:docMk/>
            <pc:sldMk cId="2393075828" sldId="517"/>
            <ac:spMk id="14" creationId="{F86F4ACE-59AB-5349-B0F0-2A468679DD1C}"/>
          </ac:spMkLst>
        </pc:spChg>
        <pc:picChg chg="del">
          <ac:chgData name="Nane Kratzke" userId="971be13ff4ee5ef6" providerId="LiveId" clId="{DD4F4B8C-A7DF-5643-8C8B-D116B96ACB5C}" dt="2021-02-09T13:52:17.280" v="1756" actId="478"/>
          <ac:picMkLst>
            <pc:docMk/>
            <pc:sldMk cId="2393075828" sldId="517"/>
            <ac:picMk id="10" creationId="{31B843CD-92D8-E648-98D6-FE52EC9D1B0B}"/>
          </ac:picMkLst>
        </pc:picChg>
        <pc:picChg chg="add mod">
          <ac:chgData name="Nane Kratzke" userId="971be13ff4ee5ef6" providerId="LiveId" clId="{DD4F4B8C-A7DF-5643-8C8B-D116B96ACB5C}" dt="2021-02-09T13:53:37.782" v="1768" actId="14861"/>
          <ac:picMkLst>
            <pc:docMk/>
            <pc:sldMk cId="2393075828" sldId="517"/>
            <ac:picMk id="12" creationId="{7F49048A-DDC4-134D-B15C-90E46CF220D3}"/>
          </ac:picMkLst>
        </pc:picChg>
      </pc:sldChg>
      <pc:sldChg chg="addSp delSp modSp add mod">
        <pc:chgData name="Nane Kratzke" userId="971be13ff4ee5ef6" providerId="LiveId" clId="{DD4F4B8C-A7DF-5643-8C8B-D116B96ACB5C}" dt="2021-02-09T14:20:13.775" v="2600" actId="1076"/>
        <pc:sldMkLst>
          <pc:docMk/>
          <pc:sldMk cId="3347503955" sldId="518"/>
        </pc:sldMkLst>
        <pc:spChg chg="mod">
          <ac:chgData name="Nane Kratzke" userId="971be13ff4ee5ef6" providerId="LiveId" clId="{DD4F4B8C-A7DF-5643-8C8B-D116B96ACB5C}" dt="2021-02-09T13:56:36.951" v="1860" actId="20577"/>
          <ac:spMkLst>
            <pc:docMk/>
            <pc:sldMk cId="3347503955" sldId="518"/>
            <ac:spMk id="3" creationId="{95810130-D262-3541-88D9-84D4C8B7799D}"/>
          </ac:spMkLst>
        </pc:spChg>
        <pc:spChg chg="add mod">
          <ac:chgData name="Nane Kratzke" userId="971be13ff4ee5ef6" providerId="LiveId" clId="{DD4F4B8C-A7DF-5643-8C8B-D116B96ACB5C}" dt="2021-02-09T14:01:26.945" v="1990" actId="1076"/>
          <ac:spMkLst>
            <pc:docMk/>
            <pc:sldMk cId="3347503955" sldId="518"/>
            <ac:spMk id="10" creationId="{EDDFC1A1-BEB7-344F-93D2-D3EE1F923AC2}"/>
          </ac:spMkLst>
        </pc:spChg>
        <pc:spChg chg="del">
          <ac:chgData name="Nane Kratzke" userId="971be13ff4ee5ef6" providerId="LiveId" clId="{DD4F4B8C-A7DF-5643-8C8B-D116B96ACB5C}" dt="2021-02-09T13:57:00.216" v="1864" actId="478"/>
          <ac:spMkLst>
            <pc:docMk/>
            <pc:sldMk cId="3347503955" sldId="518"/>
            <ac:spMk id="11" creationId="{76B4EEF0-1D78-3C47-BFC8-83DA4A8309E1}"/>
          </ac:spMkLst>
        </pc:spChg>
        <pc:spChg chg="del">
          <ac:chgData name="Nane Kratzke" userId="971be13ff4ee5ef6" providerId="LiveId" clId="{DD4F4B8C-A7DF-5643-8C8B-D116B96ACB5C}" dt="2021-02-09T13:57:59.672" v="1878" actId="478"/>
          <ac:spMkLst>
            <pc:docMk/>
            <pc:sldMk cId="3347503955" sldId="518"/>
            <ac:spMk id="13" creationId="{2D7AA12F-B9E9-5248-A634-7272568E5127}"/>
          </ac:spMkLst>
        </pc:spChg>
        <pc:spChg chg="del">
          <ac:chgData name="Nane Kratzke" userId="971be13ff4ee5ef6" providerId="LiveId" clId="{DD4F4B8C-A7DF-5643-8C8B-D116B96ACB5C}" dt="2021-02-09T13:58:26.627" v="1885" actId="478"/>
          <ac:spMkLst>
            <pc:docMk/>
            <pc:sldMk cId="3347503955" sldId="518"/>
            <ac:spMk id="14" creationId="{F86F4ACE-59AB-5349-B0F0-2A468679DD1C}"/>
          </ac:spMkLst>
        </pc:spChg>
        <pc:spChg chg="add mod">
          <ac:chgData name="Nane Kratzke" userId="971be13ff4ee5ef6" providerId="LiveId" clId="{DD4F4B8C-A7DF-5643-8C8B-D116B96ACB5C}" dt="2021-02-09T14:01:17.822" v="1988" actId="404"/>
          <ac:spMkLst>
            <pc:docMk/>
            <pc:sldMk cId="3347503955" sldId="518"/>
            <ac:spMk id="16" creationId="{887B82A1-6F3F-D643-A3CE-BA131EF5B4A9}"/>
          </ac:spMkLst>
        </pc:spChg>
        <pc:spChg chg="add mod">
          <ac:chgData name="Nane Kratzke" userId="971be13ff4ee5ef6" providerId="LiveId" clId="{DD4F4B8C-A7DF-5643-8C8B-D116B96ACB5C}" dt="2021-02-09T14:01:01.474" v="1986" actId="1076"/>
          <ac:spMkLst>
            <pc:docMk/>
            <pc:sldMk cId="3347503955" sldId="518"/>
            <ac:spMk id="17" creationId="{7C94A1A5-41A7-DE43-997E-73648A484122}"/>
          </ac:spMkLst>
        </pc:spChg>
        <pc:spChg chg="add del mod">
          <ac:chgData name="Nane Kratzke" userId="971be13ff4ee5ef6" providerId="LiveId" clId="{DD4F4B8C-A7DF-5643-8C8B-D116B96ACB5C}" dt="2021-02-09T13:58:56.004" v="1890" actId="478"/>
          <ac:spMkLst>
            <pc:docMk/>
            <pc:sldMk cId="3347503955" sldId="518"/>
            <ac:spMk id="18" creationId="{36D3AA8B-FA69-5E41-8AC1-151A41102EB0}"/>
          </ac:spMkLst>
        </pc:spChg>
        <pc:spChg chg="add mod">
          <ac:chgData name="Nane Kratzke" userId="971be13ff4ee5ef6" providerId="LiveId" clId="{DD4F4B8C-A7DF-5643-8C8B-D116B96ACB5C}" dt="2021-02-09T14:20:13.775" v="2600" actId="1076"/>
          <ac:spMkLst>
            <pc:docMk/>
            <pc:sldMk cId="3347503955" sldId="518"/>
            <ac:spMk id="19" creationId="{72D60AC2-ED20-5548-8698-D20C745C3EDA}"/>
          </ac:spMkLst>
        </pc:spChg>
        <pc:picChg chg="add mod">
          <ac:chgData name="Nane Kratzke" userId="971be13ff4ee5ef6" providerId="LiveId" clId="{DD4F4B8C-A7DF-5643-8C8B-D116B96ACB5C}" dt="2021-02-09T13:59:41.089" v="1899" actId="1076"/>
          <ac:picMkLst>
            <pc:docMk/>
            <pc:sldMk cId="3347503955" sldId="518"/>
            <ac:picMk id="9" creationId="{C04384B8-C2F2-864F-882D-739D69314825}"/>
          </ac:picMkLst>
        </pc:picChg>
        <pc:picChg chg="del">
          <ac:chgData name="Nane Kratzke" userId="971be13ff4ee5ef6" providerId="LiveId" clId="{DD4F4B8C-A7DF-5643-8C8B-D116B96ACB5C}" dt="2021-02-09T13:56:41.647" v="1861" actId="478"/>
          <ac:picMkLst>
            <pc:docMk/>
            <pc:sldMk cId="3347503955" sldId="518"/>
            <ac:picMk id="12" creationId="{7F49048A-DDC4-134D-B15C-90E46CF220D3}"/>
          </ac:picMkLst>
        </pc:picChg>
        <pc:picChg chg="add mod">
          <ac:chgData name="Nane Kratzke" userId="971be13ff4ee5ef6" providerId="LiveId" clId="{DD4F4B8C-A7DF-5643-8C8B-D116B96ACB5C}" dt="2021-02-09T13:59:48.078" v="1900" actId="1076"/>
          <ac:picMkLst>
            <pc:docMk/>
            <pc:sldMk cId="3347503955" sldId="518"/>
            <ac:picMk id="15" creationId="{C8F7CAC8-D637-EA4B-9CCF-4C176B7D7646}"/>
          </ac:picMkLst>
        </pc:picChg>
      </pc:sldChg>
      <pc:sldChg chg="addSp delSp modSp add mod">
        <pc:chgData name="Nane Kratzke" userId="971be13ff4ee5ef6" providerId="LiveId" clId="{DD4F4B8C-A7DF-5643-8C8B-D116B96ACB5C}" dt="2021-02-09T14:19:20.475" v="2596" actId="20577"/>
        <pc:sldMkLst>
          <pc:docMk/>
          <pc:sldMk cId="4010345383" sldId="519"/>
        </pc:sldMkLst>
        <pc:spChg chg="mod">
          <ac:chgData name="Nane Kratzke" userId="971be13ff4ee5ef6" providerId="LiveId" clId="{DD4F4B8C-A7DF-5643-8C8B-D116B96ACB5C}" dt="2021-02-09T14:04:08.370" v="2162" actId="20577"/>
          <ac:spMkLst>
            <pc:docMk/>
            <pc:sldMk cId="4010345383" sldId="519"/>
            <ac:spMk id="3" creationId="{95810130-D262-3541-88D9-84D4C8B7799D}"/>
          </ac:spMkLst>
        </pc:spChg>
        <pc:spChg chg="add mod">
          <ac:chgData name="Nane Kratzke" userId="971be13ff4ee5ef6" providerId="LiveId" clId="{DD4F4B8C-A7DF-5643-8C8B-D116B96ACB5C}" dt="2021-02-09T14:06:54.576" v="2227" actId="14100"/>
          <ac:spMkLst>
            <pc:docMk/>
            <pc:sldMk cId="4010345383" sldId="519"/>
            <ac:spMk id="10" creationId="{B5C3B51A-5AA3-5040-82C7-3FADDAD1775B}"/>
          </ac:spMkLst>
        </pc:spChg>
        <pc:spChg chg="del">
          <ac:chgData name="Nane Kratzke" userId="971be13ff4ee5ef6" providerId="LiveId" clId="{DD4F4B8C-A7DF-5643-8C8B-D116B96ACB5C}" dt="2021-02-09T14:04:24.989" v="2167" actId="478"/>
          <ac:spMkLst>
            <pc:docMk/>
            <pc:sldMk cId="4010345383" sldId="519"/>
            <ac:spMk id="11" creationId="{76B4EEF0-1D78-3C47-BFC8-83DA4A8309E1}"/>
          </ac:spMkLst>
        </pc:spChg>
        <pc:spChg chg="del">
          <ac:chgData name="Nane Kratzke" userId="971be13ff4ee5ef6" providerId="LiveId" clId="{DD4F4B8C-A7DF-5643-8C8B-D116B96ACB5C}" dt="2021-02-09T14:04:20.813" v="2165" actId="478"/>
          <ac:spMkLst>
            <pc:docMk/>
            <pc:sldMk cId="4010345383" sldId="519"/>
            <ac:spMk id="13" creationId="{2D7AA12F-B9E9-5248-A634-7272568E5127}"/>
          </ac:spMkLst>
        </pc:spChg>
        <pc:spChg chg="del">
          <ac:chgData name="Nane Kratzke" userId="971be13ff4ee5ef6" providerId="LiveId" clId="{DD4F4B8C-A7DF-5643-8C8B-D116B96ACB5C}" dt="2021-02-09T14:04:32.772" v="2170" actId="478"/>
          <ac:spMkLst>
            <pc:docMk/>
            <pc:sldMk cId="4010345383" sldId="519"/>
            <ac:spMk id="14" creationId="{F86F4ACE-59AB-5349-B0F0-2A468679DD1C}"/>
          </ac:spMkLst>
        </pc:spChg>
        <pc:spChg chg="add mod">
          <ac:chgData name="Nane Kratzke" userId="971be13ff4ee5ef6" providerId="LiveId" clId="{DD4F4B8C-A7DF-5643-8C8B-D116B96ACB5C}" dt="2021-02-09T14:19:20.475" v="2596" actId="20577"/>
          <ac:spMkLst>
            <pc:docMk/>
            <pc:sldMk cId="4010345383" sldId="519"/>
            <ac:spMk id="15" creationId="{84828E4A-FF07-D541-835B-280723384F11}"/>
          </ac:spMkLst>
        </pc:spChg>
        <pc:spChg chg="add mod">
          <ac:chgData name="Nane Kratzke" userId="971be13ff4ee5ef6" providerId="LiveId" clId="{DD4F4B8C-A7DF-5643-8C8B-D116B96ACB5C}" dt="2021-02-09T14:19:12.519" v="2595" actId="1076"/>
          <ac:spMkLst>
            <pc:docMk/>
            <pc:sldMk cId="4010345383" sldId="519"/>
            <ac:spMk id="16" creationId="{9E1CB37F-CE2B-484C-8187-EA369040DCD3}"/>
          </ac:spMkLst>
        </pc:spChg>
        <pc:picChg chg="add mod">
          <ac:chgData name="Nane Kratzke" userId="971be13ff4ee5ef6" providerId="LiveId" clId="{DD4F4B8C-A7DF-5643-8C8B-D116B96ACB5C}" dt="2021-02-09T14:04:37.093" v="2171" actId="14861"/>
          <ac:picMkLst>
            <pc:docMk/>
            <pc:sldMk cId="4010345383" sldId="519"/>
            <ac:picMk id="9" creationId="{992202E6-418D-C647-824C-EA86CD5BBD36}"/>
          </ac:picMkLst>
        </pc:picChg>
        <pc:picChg chg="del">
          <ac:chgData name="Nane Kratzke" userId="971be13ff4ee5ef6" providerId="LiveId" clId="{DD4F4B8C-A7DF-5643-8C8B-D116B96ACB5C}" dt="2021-02-09T14:04:10.486" v="2163" actId="478"/>
          <ac:picMkLst>
            <pc:docMk/>
            <pc:sldMk cId="4010345383" sldId="519"/>
            <ac:picMk id="12" creationId="{7F49048A-DDC4-134D-B15C-90E46CF220D3}"/>
          </ac:picMkLst>
        </pc:picChg>
      </pc:sldChg>
      <pc:sldChg chg="addSp delSp modSp new mod ord">
        <pc:chgData name="Nane Kratzke" userId="971be13ff4ee5ef6" providerId="LiveId" clId="{DD4F4B8C-A7DF-5643-8C8B-D116B96ACB5C}" dt="2021-02-09T14:11:46.298" v="2285" actId="20578"/>
        <pc:sldMkLst>
          <pc:docMk/>
          <pc:sldMk cId="4002176707" sldId="520"/>
        </pc:sldMkLst>
        <pc:spChg chg="mod">
          <ac:chgData name="Nane Kratzke" userId="971be13ff4ee5ef6" providerId="LiveId" clId="{DD4F4B8C-A7DF-5643-8C8B-D116B96ACB5C}" dt="2021-02-09T14:08:02.004" v="2259" actId="6549"/>
          <ac:spMkLst>
            <pc:docMk/>
            <pc:sldMk cId="4002176707" sldId="520"/>
            <ac:spMk id="2" creationId="{F6236B2C-3606-3A42-A04E-7F93861B1833}"/>
          </ac:spMkLst>
        </pc:spChg>
        <pc:spChg chg="mod">
          <ac:chgData name="Nane Kratzke" userId="971be13ff4ee5ef6" providerId="LiveId" clId="{DD4F4B8C-A7DF-5643-8C8B-D116B96ACB5C}" dt="2021-02-09T14:07:59.931" v="2258" actId="20577"/>
          <ac:spMkLst>
            <pc:docMk/>
            <pc:sldMk cId="4002176707" sldId="520"/>
            <ac:spMk id="3" creationId="{3037C572-4F1A-5D4F-8281-E35CD6DA164C}"/>
          </ac:spMkLst>
        </pc:spChg>
        <pc:spChg chg="add del mod">
          <ac:chgData name="Nane Kratzke" userId="971be13ff4ee5ef6" providerId="LiveId" clId="{DD4F4B8C-A7DF-5643-8C8B-D116B96ACB5C}" dt="2021-02-09T14:09:13.082" v="2270"/>
          <ac:spMkLst>
            <pc:docMk/>
            <pc:sldMk cId="4002176707" sldId="520"/>
            <ac:spMk id="6" creationId="{2F588901-E589-F447-AECF-90240BA1AB5A}"/>
          </ac:spMkLst>
        </pc:spChg>
        <pc:graphicFrameChg chg="add mod modGraphic">
          <ac:chgData name="Nane Kratzke" userId="971be13ff4ee5ef6" providerId="LiveId" clId="{DD4F4B8C-A7DF-5643-8C8B-D116B96ACB5C}" dt="2021-02-09T14:11:22.062" v="2284"/>
          <ac:graphicFrameMkLst>
            <pc:docMk/>
            <pc:sldMk cId="4002176707" sldId="520"/>
            <ac:graphicFrameMk id="5" creationId="{E9E7359D-A233-B746-9D4F-89DBD5865580}"/>
          </ac:graphicFrameMkLst>
        </pc:graphicFrameChg>
      </pc:sldChg>
      <pc:sldChg chg="addSp modSp new mod">
        <pc:chgData name="Nane Kratzke" userId="971be13ff4ee5ef6" providerId="LiveId" clId="{DD4F4B8C-A7DF-5643-8C8B-D116B96ACB5C}" dt="2021-02-09T14:18:27.033" v="2593" actId="14861"/>
        <pc:sldMkLst>
          <pc:docMk/>
          <pc:sldMk cId="3192548314" sldId="521"/>
        </pc:sldMkLst>
        <pc:spChg chg="mod">
          <ac:chgData name="Nane Kratzke" userId="971be13ff4ee5ef6" providerId="LiveId" clId="{DD4F4B8C-A7DF-5643-8C8B-D116B96ACB5C}" dt="2021-02-09T14:13:05.068" v="2299" actId="20577"/>
          <ac:spMkLst>
            <pc:docMk/>
            <pc:sldMk cId="3192548314" sldId="521"/>
            <ac:spMk id="2" creationId="{A90E5BB1-7583-1143-B759-BC28AFD51ED3}"/>
          </ac:spMkLst>
        </pc:spChg>
        <pc:spChg chg="mod">
          <ac:chgData name="Nane Kratzke" userId="971be13ff4ee5ef6" providerId="LiveId" clId="{DD4F4B8C-A7DF-5643-8C8B-D116B96ACB5C}" dt="2021-02-09T14:13:11.769" v="2322" actId="20577"/>
          <ac:spMkLst>
            <pc:docMk/>
            <pc:sldMk cId="3192548314" sldId="521"/>
            <ac:spMk id="3" creationId="{484CD229-70F0-6343-9F65-C728239176DE}"/>
          </ac:spMkLst>
        </pc:spChg>
        <pc:spChg chg="add mod">
          <ac:chgData name="Nane Kratzke" userId="971be13ff4ee5ef6" providerId="LiveId" clId="{DD4F4B8C-A7DF-5643-8C8B-D116B96ACB5C}" dt="2021-02-09T14:17:53.587" v="2587" actId="20577"/>
          <ac:spMkLst>
            <pc:docMk/>
            <pc:sldMk cId="3192548314" sldId="521"/>
            <ac:spMk id="5" creationId="{2684B831-C1ED-DA46-A629-105AB8E3E220}"/>
          </ac:spMkLst>
        </pc:spChg>
        <pc:spChg chg="add mod">
          <ac:chgData name="Nane Kratzke" userId="971be13ff4ee5ef6" providerId="LiveId" clId="{DD4F4B8C-A7DF-5643-8C8B-D116B96ACB5C}" dt="2021-02-09T14:17:45.843" v="2582" actId="20577"/>
          <ac:spMkLst>
            <pc:docMk/>
            <pc:sldMk cId="3192548314" sldId="521"/>
            <ac:spMk id="6" creationId="{AFCBAE16-231C-854F-AEF4-95744B18B7A3}"/>
          </ac:spMkLst>
        </pc:spChg>
        <pc:spChg chg="add mod">
          <ac:chgData name="Nane Kratzke" userId="971be13ff4ee5ef6" providerId="LiveId" clId="{DD4F4B8C-A7DF-5643-8C8B-D116B96ACB5C}" dt="2021-02-09T14:18:21.275" v="2592" actId="1076"/>
          <ac:spMkLst>
            <pc:docMk/>
            <pc:sldMk cId="3192548314" sldId="521"/>
            <ac:spMk id="8" creationId="{4BCD1877-A11F-F94B-9548-4E8D01C575F3}"/>
          </ac:spMkLst>
        </pc:spChg>
        <pc:picChg chg="add mod">
          <ac:chgData name="Nane Kratzke" userId="971be13ff4ee5ef6" providerId="LiveId" clId="{DD4F4B8C-A7DF-5643-8C8B-D116B96ACB5C}" dt="2021-02-09T14:18:27.033" v="2593" actId="14861"/>
          <ac:picMkLst>
            <pc:docMk/>
            <pc:sldMk cId="3192548314" sldId="521"/>
            <ac:picMk id="7" creationId="{3C845164-20A7-E440-AE7C-FA22B65680A6}"/>
          </ac:picMkLst>
        </pc:picChg>
      </pc:sldChg>
      <pc:sldChg chg="addSp delSp modSp new mod">
        <pc:chgData name="Nane Kratzke" userId="971be13ff4ee5ef6" providerId="LiveId" clId="{DD4F4B8C-A7DF-5643-8C8B-D116B96ACB5C}" dt="2021-02-09T14:38:22.558" v="3166" actId="1076"/>
        <pc:sldMkLst>
          <pc:docMk/>
          <pc:sldMk cId="1767911000" sldId="522"/>
        </pc:sldMkLst>
        <pc:spChg chg="mod">
          <ac:chgData name="Nane Kratzke" userId="971be13ff4ee5ef6" providerId="LiveId" clId="{DD4F4B8C-A7DF-5643-8C8B-D116B96ACB5C}" dt="2021-02-09T14:21:04.130" v="2614" actId="20577"/>
          <ac:spMkLst>
            <pc:docMk/>
            <pc:sldMk cId="1767911000" sldId="522"/>
            <ac:spMk id="2" creationId="{7045F7AD-3380-8F45-AACE-94D338E7B039}"/>
          </ac:spMkLst>
        </pc:spChg>
        <pc:spChg chg="mod">
          <ac:chgData name="Nane Kratzke" userId="971be13ff4ee5ef6" providerId="LiveId" clId="{DD4F4B8C-A7DF-5643-8C8B-D116B96ACB5C}" dt="2021-02-09T14:21:28.587" v="2653" actId="20577"/>
          <ac:spMkLst>
            <pc:docMk/>
            <pc:sldMk cId="1767911000" sldId="522"/>
            <ac:spMk id="3" creationId="{82D50E9D-90EA-4446-A364-9DD2B2F9962A}"/>
          </ac:spMkLst>
        </pc:spChg>
        <pc:spChg chg="add del mod">
          <ac:chgData name="Nane Kratzke" userId="971be13ff4ee5ef6" providerId="LiveId" clId="{DD4F4B8C-A7DF-5643-8C8B-D116B96ACB5C}" dt="2021-02-09T14:28:44.641" v="2693" actId="478"/>
          <ac:spMkLst>
            <pc:docMk/>
            <pc:sldMk cId="1767911000" sldId="522"/>
            <ac:spMk id="5" creationId="{4190D8DE-1527-444C-ADD7-7EB3880734CB}"/>
          </ac:spMkLst>
        </pc:spChg>
        <pc:spChg chg="add del">
          <ac:chgData name="Nane Kratzke" userId="971be13ff4ee5ef6" providerId="LiveId" clId="{DD4F4B8C-A7DF-5643-8C8B-D116B96ACB5C}" dt="2021-02-09T14:22:57.199" v="2655"/>
          <ac:spMkLst>
            <pc:docMk/>
            <pc:sldMk cId="1767911000" sldId="522"/>
            <ac:spMk id="6" creationId="{51E50D6C-54E3-0846-A0F7-42E44749A24E}"/>
          </ac:spMkLst>
        </pc:spChg>
        <pc:spChg chg="add del">
          <ac:chgData name="Nane Kratzke" userId="971be13ff4ee5ef6" providerId="LiveId" clId="{DD4F4B8C-A7DF-5643-8C8B-D116B96ACB5C}" dt="2021-02-09T14:23:55.123" v="2664"/>
          <ac:spMkLst>
            <pc:docMk/>
            <pc:sldMk cId="1767911000" sldId="522"/>
            <ac:spMk id="8" creationId="{F0C30D32-DD5F-9746-9738-8283C73B2129}"/>
          </ac:spMkLst>
        </pc:spChg>
        <pc:spChg chg="add del">
          <ac:chgData name="Nane Kratzke" userId="971be13ff4ee5ef6" providerId="LiveId" clId="{DD4F4B8C-A7DF-5643-8C8B-D116B96ACB5C}" dt="2021-02-09T14:24:38.004" v="2671"/>
          <ac:spMkLst>
            <pc:docMk/>
            <pc:sldMk cId="1767911000" sldId="522"/>
            <ac:spMk id="11" creationId="{54D71AFC-3E03-304E-B74B-604615A0853F}"/>
          </ac:spMkLst>
        </pc:spChg>
        <pc:spChg chg="add mod">
          <ac:chgData name="Nane Kratzke" userId="971be13ff4ee5ef6" providerId="LiveId" clId="{DD4F4B8C-A7DF-5643-8C8B-D116B96ACB5C}" dt="2021-02-09T14:38:22.558" v="3166" actId="1076"/>
          <ac:spMkLst>
            <pc:docMk/>
            <pc:sldMk cId="1767911000" sldId="522"/>
            <ac:spMk id="14" creationId="{7B0533ED-CC73-884A-8E1C-33F31112FBA0}"/>
          </ac:spMkLst>
        </pc:spChg>
        <pc:spChg chg="add mod">
          <ac:chgData name="Nane Kratzke" userId="971be13ff4ee5ef6" providerId="LiveId" clId="{DD4F4B8C-A7DF-5643-8C8B-D116B96ACB5C}" dt="2021-02-09T14:37:51.498" v="3165" actId="14100"/>
          <ac:spMkLst>
            <pc:docMk/>
            <pc:sldMk cId="1767911000" sldId="522"/>
            <ac:spMk id="15" creationId="{4BFF1678-CC74-4743-BC6B-0AB68EC19EAD}"/>
          </ac:spMkLst>
        </pc:spChg>
        <pc:spChg chg="add mod">
          <ac:chgData name="Nane Kratzke" userId="971be13ff4ee5ef6" providerId="LiveId" clId="{DD4F4B8C-A7DF-5643-8C8B-D116B96ACB5C}" dt="2021-02-09T14:38:22.558" v="3166" actId="1076"/>
          <ac:spMkLst>
            <pc:docMk/>
            <pc:sldMk cId="1767911000" sldId="522"/>
            <ac:spMk id="20" creationId="{73621164-9B91-CA43-8311-C2FC5C310725}"/>
          </ac:spMkLst>
        </pc:spChg>
        <pc:spChg chg="add mod">
          <ac:chgData name="Nane Kratzke" userId="971be13ff4ee5ef6" providerId="LiveId" clId="{DD4F4B8C-A7DF-5643-8C8B-D116B96ACB5C}" dt="2021-02-09T14:38:22.558" v="3166" actId="1076"/>
          <ac:spMkLst>
            <pc:docMk/>
            <pc:sldMk cId="1767911000" sldId="522"/>
            <ac:spMk id="21" creationId="{AF8258AD-498B-E644-B5B8-EE4D8933B404}"/>
          </ac:spMkLst>
        </pc:spChg>
        <pc:spChg chg="add mod">
          <ac:chgData name="Nane Kratzke" userId="971be13ff4ee5ef6" providerId="LiveId" clId="{DD4F4B8C-A7DF-5643-8C8B-D116B96ACB5C}" dt="2021-02-09T14:38:22.558" v="3166" actId="1076"/>
          <ac:spMkLst>
            <pc:docMk/>
            <pc:sldMk cId="1767911000" sldId="522"/>
            <ac:spMk id="22" creationId="{EB16B9E8-6CD3-9640-8408-B71C0832CD11}"/>
          </ac:spMkLst>
        </pc:spChg>
        <pc:spChg chg="add mod">
          <ac:chgData name="Nane Kratzke" userId="971be13ff4ee5ef6" providerId="LiveId" clId="{DD4F4B8C-A7DF-5643-8C8B-D116B96ACB5C}" dt="2021-02-09T14:38:22.558" v="3166" actId="1076"/>
          <ac:spMkLst>
            <pc:docMk/>
            <pc:sldMk cId="1767911000" sldId="522"/>
            <ac:spMk id="23" creationId="{1EE0A265-4F41-5748-AA7A-D1D708F5FD31}"/>
          </ac:spMkLst>
        </pc:spChg>
        <pc:spChg chg="add mod">
          <ac:chgData name="Nane Kratzke" userId="971be13ff4ee5ef6" providerId="LiveId" clId="{DD4F4B8C-A7DF-5643-8C8B-D116B96ACB5C}" dt="2021-02-09T14:38:22.558" v="3166" actId="1076"/>
          <ac:spMkLst>
            <pc:docMk/>
            <pc:sldMk cId="1767911000" sldId="522"/>
            <ac:spMk id="24" creationId="{5D7B2D3D-3E10-0540-986A-1A3E79E9B7C5}"/>
          </ac:spMkLst>
        </pc:spChg>
        <pc:spChg chg="add mod">
          <ac:chgData name="Nane Kratzke" userId="971be13ff4ee5ef6" providerId="LiveId" clId="{DD4F4B8C-A7DF-5643-8C8B-D116B96ACB5C}" dt="2021-02-09T14:38:22.558" v="3166" actId="1076"/>
          <ac:spMkLst>
            <pc:docMk/>
            <pc:sldMk cId="1767911000" sldId="522"/>
            <ac:spMk id="25" creationId="{4BBEDFD1-F4CC-D849-B753-75CA20AF6938}"/>
          </ac:spMkLst>
        </pc:spChg>
        <pc:picChg chg="add del mod">
          <ac:chgData name="Nane Kratzke" userId="971be13ff4ee5ef6" providerId="LiveId" clId="{DD4F4B8C-A7DF-5643-8C8B-D116B96ACB5C}" dt="2021-02-09T14:23:29.260" v="2661" actId="478"/>
          <ac:picMkLst>
            <pc:docMk/>
            <pc:sldMk cId="1767911000" sldId="522"/>
            <ac:picMk id="7" creationId="{EDAAC659-9BA2-944D-A292-521AB43A916D}"/>
          </ac:picMkLst>
        </pc:picChg>
        <pc:picChg chg="add mod">
          <ac:chgData name="Nane Kratzke" userId="971be13ff4ee5ef6" providerId="LiveId" clId="{DD4F4B8C-A7DF-5643-8C8B-D116B96ACB5C}" dt="2021-02-09T14:38:22.558" v="3166" actId="1076"/>
          <ac:picMkLst>
            <pc:docMk/>
            <pc:sldMk cId="1767911000" sldId="522"/>
            <ac:picMk id="9" creationId="{571A3DFE-3A91-2840-AF57-62B55D8A9739}"/>
          </ac:picMkLst>
        </pc:picChg>
        <pc:picChg chg="add mod">
          <ac:chgData name="Nane Kratzke" userId="971be13ff4ee5ef6" providerId="LiveId" clId="{DD4F4B8C-A7DF-5643-8C8B-D116B96ACB5C}" dt="2021-02-09T14:38:22.558" v="3166" actId="1076"/>
          <ac:picMkLst>
            <pc:docMk/>
            <pc:sldMk cId="1767911000" sldId="522"/>
            <ac:picMk id="10" creationId="{573FC5F0-5269-4A46-9C65-1CFA3EAE8C83}"/>
          </ac:picMkLst>
        </pc:picChg>
        <pc:picChg chg="add mod">
          <ac:chgData name="Nane Kratzke" userId="971be13ff4ee5ef6" providerId="LiveId" clId="{DD4F4B8C-A7DF-5643-8C8B-D116B96ACB5C}" dt="2021-02-09T14:38:22.558" v="3166" actId="1076"/>
          <ac:picMkLst>
            <pc:docMk/>
            <pc:sldMk cId="1767911000" sldId="522"/>
            <ac:picMk id="12" creationId="{0BF61B0D-08DC-5A48-9A31-1AADCD8A9C71}"/>
          </ac:picMkLst>
        </pc:picChg>
        <pc:picChg chg="add mod">
          <ac:chgData name="Nane Kratzke" userId="971be13ff4ee5ef6" providerId="LiveId" clId="{DD4F4B8C-A7DF-5643-8C8B-D116B96ACB5C}" dt="2021-02-09T14:38:22.558" v="3166" actId="1076"/>
          <ac:picMkLst>
            <pc:docMk/>
            <pc:sldMk cId="1767911000" sldId="522"/>
            <ac:picMk id="13" creationId="{12568AC8-E321-F74F-B2B8-9E71274D149B}"/>
          </ac:picMkLst>
        </pc:picChg>
        <pc:picChg chg="add mod">
          <ac:chgData name="Nane Kratzke" userId="971be13ff4ee5ef6" providerId="LiveId" clId="{DD4F4B8C-A7DF-5643-8C8B-D116B96ACB5C}" dt="2021-02-09T14:38:22.558" v="3166" actId="1076"/>
          <ac:picMkLst>
            <pc:docMk/>
            <pc:sldMk cId="1767911000" sldId="522"/>
            <ac:picMk id="3076" creationId="{60F345D0-AAEC-C847-800B-7D04ADAA7681}"/>
          </ac:picMkLst>
        </pc:picChg>
        <pc:picChg chg="add del">
          <ac:chgData name="Nane Kratzke" userId="971be13ff4ee5ef6" providerId="LiveId" clId="{DD4F4B8C-A7DF-5643-8C8B-D116B96ACB5C}" dt="2021-02-09T14:25:00.657" v="2675"/>
          <ac:picMkLst>
            <pc:docMk/>
            <pc:sldMk cId="1767911000" sldId="522"/>
            <ac:picMk id="3082" creationId="{F8282B25-A0FF-1742-927C-F49B1776654F}"/>
          </ac:picMkLst>
        </pc:picChg>
        <pc:picChg chg="add mod">
          <ac:chgData name="Nane Kratzke" userId="971be13ff4ee5ef6" providerId="LiveId" clId="{DD4F4B8C-A7DF-5643-8C8B-D116B96ACB5C}" dt="2021-02-09T14:38:22.558" v="3166" actId="1076"/>
          <ac:picMkLst>
            <pc:docMk/>
            <pc:sldMk cId="1767911000" sldId="522"/>
            <ac:picMk id="3084" creationId="{1188D8AA-75D3-E44A-BE48-E981B1A6782C}"/>
          </ac:picMkLst>
        </pc:picChg>
        <pc:picChg chg="add mod">
          <ac:chgData name="Nane Kratzke" userId="971be13ff4ee5ef6" providerId="LiveId" clId="{DD4F4B8C-A7DF-5643-8C8B-D116B96ACB5C}" dt="2021-02-09T14:38:22.558" v="3166" actId="1076"/>
          <ac:picMkLst>
            <pc:docMk/>
            <pc:sldMk cId="1767911000" sldId="522"/>
            <ac:picMk id="3086" creationId="{0495C6CD-E950-4F45-BB7D-8DADDC0347E5}"/>
          </ac:picMkLst>
        </pc:picChg>
        <pc:picChg chg="add mod">
          <ac:chgData name="Nane Kratzke" userId="971be13ff4ee5ef6" providerId="LiveId" clId="{DD4F4B8C-A7DF-5643-8C8B-D116B96ACB5C}" dt="2021-02-09T14:38:22.558" v="3166" actId="1076"/>
          <ac:picMkLst>
            <pc:docMk/>
            <pc:sldMk cId="1767911000" sldId="522"/>
            <ac:picMk id="3088" creationId="{C610F060-1B8D-C04F-B008-1CCE68FDE15A}"/>
          </ac:picMkLst>
        </pc:picChg>
      </pc:sldChg>
      <pc:sldChg chg="addSp modSp new mod">
        <pc:chgData name="Nane Kratzke" userId="971be13ff4ee5ef6" providerId="LiveId" clId="{DD4F4B8C-A7DF-5643-8C8B-D116B96ACB5C}" dt="2021-02-25T09:09:43.106" v="28341" actId="20577"/>
        <pc:sldMkLst>
          <pc:docMk/>
          <pc:sldMk cId="2263106085" sldId="523"/>
        </pc:sldMkLst>
        <pc:spChg chg="mod">
          <ac:chgData name="Nane Kratzke" userId="971be13ff4ee5ef6" providerId="LiveId" clId="{DD4F4B8C-A7DF-5643-8C8B-D116B96ACB5C}" dt="2021-02-09T14:38:41.661" v="3193" actId="20577"/>
          <ac:spMkLst>
            <pc:docMk/>
            <pc:sldMk cId="2263106085" sldId="523"/>
            <ac:spMk id="2" creationId="{AA767F25-7E2A-F140-B209-11907D3CD94E}"/>
          </ac:spMkLst>
        </pc:spChg>
        <pc:spChg chg="mod">
          <ac:chgData name="Nane Kratzke" userId="971be13ff4ee5ef6" providerId="LiveId" clId="{DD4F4B8C-A7DF-5643-8C8B-D116B96ACB5C}" dt="2021-02-09T14:38:52.515" v="3209" actId="20577"/>
          <ac:spMkLst>
            <pc:docMk/>
            <pc:sldMk cId="2263106085" sldId="523"/>
            <ac:spMk id="3" creationId="{E89684F7-5D97-A040-B434-2B5ED5FD6708}"/>
          </ac:spMkLst>
        </pc:spChg>
        <pc:spChg chg="add mod">
          <ac:chgData name="Nane Kratzke" userId="971be13ff4ee5ef6" providerId="LiveId" clId="{DD4F4B8C-A7DF-5643-8C8B-D116B96ACB5C}" dt="2021-02-09T15:22:15.341" v="3471" actId="14100"/>
          <ac:spMkLst>
            <pc:docMk/>
            <pc:sldMk cId="2263106085" sldId="523"/>
            <ac:spMk id="5" creationId="{FFE291DC-E225-D049-8158-DA2F14B53873}"/>
          </ac:spMkLst>
        </pc:spChg>
        <pc:spChg chg="add mod">
          <ac:chgData name="Nane Kratzke" userId="971be13ff4ee5ef6" providerId="LiveId" clId="{DD4F4B8C-A7DF-5643-8C8B-D116B96ACB5C}" dt="2021-02-09T14:42:15.299" v="3260" actId="1076"/>
          <ac:spMkLst>
            <pc:docMk/>
            <pc:sldMk cId="2263106085" sldId="523"/>
            <ac:spMk id="6" creationId="{D35CE5E3-B591-5E4A-9C0F-30A4CA9F745E}"/>
          </ac:spMkLst>
        </pc:spChg>
        <pc:spChg chg="add mod">
          <ac:chgData name="Nane Kratzke" userId="971be13ff4ee5ef6" providerId="LiveId" clId="{DD4F4B8C-A7DF-5643-8C8B-D116B96ACB5C}" dt="2021-02-25T09:09:43.106" v="28341" actId="20577"/>
          <ac:spMkLst>
            <pc:docMk/>
            <pc:sldMk cId="2263106085" sldId="523"/>
            <ac:spMk id="7" creationId="{EB387F61-574E-4B49-81CF-558E7754783C}"/>
          </ac:spMkLst>
        </pc:spChg>
        <pc:picChg chg="add mod">
          <ac:chgData name="Nane Kratzke" userId="971be13ff4ee5ef6" providerId="LiveId" clId="{DD4F4B8C-A7DF-5643-8C8B-D116B96ACB5C}" dt="2021-02-09T15:22:07.391" v="3470" actId="166"/>
          <ac:picMkLst>
            <pc:docMk/>
            <pc:sldMk cId="2263106085" sldId="523"/>
            <ac:picMk id="4098" creationId="{016C1967-9659-8F44-BB9D-2B0ADC36CEFD}"/>
          </ac:picMkLst>
        </pc:picChg>
      </pc:sldChg>
      <pc:sldChg chg="new del">
        <pc:chgData name="Nane Kratzke" userId="971be13ff4ee5ef6" providerId="LiveId" clId="{DD4F4B8C-A7DF-5643-8C8B-D116B96ACB5C}" dt="2021-02-25T14:32:27.453" v="33062" actId="2696"/>
        <pc:sldMkLst>
          <pc:docMk/>
          <pc:sldMk cId="1442909410" sldId="524"/>
        </pc:sldMkLst>
      </pc:sldChg>
      <pc:sldChg chg="addSp delSp modSp add mod">
        <pc:chgData name="Nane Kratzke" userId="971be13ff4ee5ef6" providerId="LiveId" clId="{DD4F4B8C-A7DF-5643-8C8B-D116B96ACB5C}" dt="2021-02-09T15:52:36.340" v="4119" actId="14861"/>
        <pc:sldMkLst>
          <pc:docMk/>
          <pc:sldMk cId="2131256959" sldId="525"/>
        </pc:sldMkLst>
        <pc:spChg chg="mod">
          <ac:chgData name="Nane Kratzke" userId="971be13ff4ee5ef6" providerId="LiveId" clId="{DD4F4B8C-A7DF-5643-8C8B-D116B96ACB5C}" dt="2021-02-09T15:24:08.281" v="3514" actId="20577"/>
          <ac:spMkLst>
            <pc:docMk/>
            <pc:sldMk cId="2131256959" sldId="525"/>
            <ac:spMk id="2" creationId="{AA767F25-7E2A-F140-B209-11907D3CD94E}"/>
          </ac:spMkLst>
        </pc:spChg>
        <pc:spChg chg="mod">
          <ac:chgData name="Nane Kratzke" userId="971be13ff4ee5ef6" providerId="LiveId" clId="{DD4F4B8C-A7DF-5643-8C8B-D116B96ACB5C}" dt="2021-02-09T15:40:18.198" v="3790" actId="20577"/>
          <ac:spMkLst>
            <pc:docMk/>
            <pc:sldMk cId="2131256959" sldId="525"/>
            <ac:spMk id="3" creationId="{E89684F7-5D97-A040-B434-2B5ED5FD6708}"/>
          </ac:spMkLst>
        </pc:spChg>
        <pc:spChg chg="mod">
          <ac:chgData name="Nane Kratzke" userId="971be13ff4ee5ef6" providerId="LiveId" clId="{DD4F4B8C-A7DF-5643-8C8B-D116B96ACB5C}" dt="2021-02-09T15:31:39.677" v="3630" actId="14100"/>
          <ac:spMkLst>
            <pc:docMk/>
            <pc:sldMk cId="2131256959" sldId="525"/>
            <ac:spMk id="5" creationId="{FFE291DC-E225-D049-8158-DA2F14B53873}"/>
          </ac:spMkLst>
        </pc:spChg>
        <pc:spChg chg="del">
          <ac:chgData name="Nane Kratzke" userId="971be13ff4ee5ef6" providerId="LiveId" clId="{DD4F4B8C-A7DF-5643-8C8B-D116B96ACB5C}" dt="2021-02-09T15:31:09.501" v="3614" actId="478"/>
          <ac:spMkLst>
            <pc:docMk/>
            <pc:sldMk cId="2131256959" sldId="525"/>
            <ac:spMk id="7" creationId="{EB387F61-574E-4B49-81CF-558E7754783C}"/>
          </ac:spMkLst>
        </pc:spChg>
        <pc:spChg chg="add del mod">
          <ac:chgData name="Nane Kratzke" userId="971be13ff4ee5ef6" providerId="LiveId" clId="{DD4F4B8C-A7DF-5643-8C8B-D116B96ACB5C}" dt="2021-02-09T15:33:34.313" v="3634"/>
          <ac:spMkLst>
            <pc:docMk/>
            <pc:sldMk cId="2131256959" sldId="525"/>
            <ac:spMk id="8" creationId="{335B254F-2D79-F546-A463-F6310D37251F}"/>
          </ac:spMkLst>
        </pc:spChg>
        <pc:spChg chg="add mod">
          <ac:chgData name="Nane Kratzke" userId="971be13ff4ee5ef6" providerId="LiveId" clId="{DD4F4B8C-A7DF-5643-8C8B-D116B96ACB5C}" dt="2021-02-09T15:35:58.792" v="3703" actId="14100"/>
          <ac:spMkLst>
            <pc:docMk/>
            <pc:sldMk cId="2131256959" sldId="525"/>
            <ac:spMk id="9" creationId="{592CD276-D279-7045-BD51-85FC5B835B2E}"/>
          </ac:spMkLst>
        </pc:spChg>
        <pc:spChg chg="add mod">
          <ac:chgData name="Nane Kratzke" userId="971be13ff4ee5ef6" providerId="LiveId" clId="{DD4F4B8C-A7DF-5643-8C8B-D116B96ACB5C}" dt="2021-02-09T15:52:36.340" v="4119" actId="14861"/>
          <ac:spMkLst>
            <pc:docMk/>
            <pc:sldMk cId="2131256959" sldId="525"/>
            <ac:spMk id="10" creationId="{C2B4703E-E0C4-8245-B378-0BBC6E5285E3}"/>
          </ac:spMkLst>
        </pc:spChg>
        <pc:spChg chg="add mod">
          <ac:chgData name="Nane Kratzke" userId="971be13ff4ee5ef6" providerId="LiveId" clId="{DD4F4B8C-A7DF-5643-8C8B-D116B96ACB5C}" dt="2021-02-09T15:52:36.340" v="4119" actId="14861"/>
          <ac:spMkLst>
            <pc:docMk/>
            <pc:sldMk cId="2131256959" sldId="525"/>
            <ac:spMk id="12" creationId="{C1B087A0-A066-3941-9AC4-1035C4ADC99C}"/>
          </ac:spMkLst>
        </pc:spChg>
        <pc:spChg chg="add mod">
          <ac:chgData name="Nane Kratzke" userId="971be13ff4ee5ef6" providerId="LiveId" clId="{DD4F4B8C-A7DF-5643-8C8B-D116B96ACB5C}" dt="2021-02-09T15:52:22.595" v="4117" actId="1076"/>
          <ac:spMkLst>
            <pc:docMk/>
            <pc:sldMk cId="2131256959" sldId="525"/>
            <ac:spMk id="14" creationId="{16E1CEB4-80F2-2144-8545-AA6C90F0F726}"/>
          </ac:spMkLst>
        </pc:spChg>
        <pc:picChg chg="del">
          <ac:chgData name="Nane Kratzke" userId="971be13ff4ee5ef6" providerId="LiveId" clId="{DD4F4B8C-A7DF-5643-8C8B-D116B96ACB5C}" dt="2021-02-09T15:25:54.206" v="3537" actId="478"/>
          <ac:picMkLst>
            <pc:docMk/>
            <pc:sldMk cId="2131256959" sldId="525"/>
            <ac:picMk id="4098" creationId="{016C1967-9659-8F44-BB9D-2B0ADC36CEFD}"/>
          </ac:picMkLst>
        </pc:picChg>
        <pc:cxnChg chg="add mod">
          <ac:chgData name="Nane Kratzke" userId="971be13ff4ee5ef6" providerId="LiveId" clId="{DD4F4B8C-A7DF-5643-8C8B-D116B96ACB5C}" dt="2021-02-09T15:52:36.340" v="4119" actId="14861"/>
          <ac:cxnSpMkLst>
            <pc:docMk/>
            <pc:sldMk cId="2131256959" sldId="525"/>
            <ac:cxnSpMk id="13" creationId="{769ABEA6-0A5D-DC41-8581-2BF58A5AA255}"/>
          </ac:cxnSpMkLst>
        </pc:cxnChg>
      </pc:sldChg>
      <pc:sldChg chg="addSp delSp modSp add mod">
        <pc:chgData name="Nane Kratzke" userId="971be13ff4ee5ef6" providerId="LiveId" clId="{DD4F4B8C-A7DF-5643-8C8B-D116B96ACB5C}" dt="2021-02-09T15:51:50.710" v="4116" actId="1076"/>
        <pc:sldMkLst>
          <pc:docMk/>
          <pc:sldMk cId="814459774" sldId="526"/>
        </pc:sldMkLst>
        <pc:spChg chg="mod">
          <ac:chgData name="Nane Kratzke" userId="971be13ff4ee5ef6" providerId="LiveId" clId="{DD4F4B8C-A7DF-5643-8C8B-D116B96ACB5C}" dt="2021-02-09T15:41:05.563" v="3792" actId="20577"/>
          <ac:spMkLst>
            <pc:docMk/>
            <pc:sldMk cId="814459774" sldId="526"/>
            <ac:spMk id="3" creationId="{E89684F7-5D97-A040-B434-2B5ED5FD6708}"/>
          </ac:spMkLst>
        </pc:spChg>
        <pc:spChg chg="mod">
          <ac:chgData name="Nane Kratzke" userId="971be13ff4ee5ef6" providerId="LiveId" clId="{DD4F4B8C-A7DF-5643-8C8B-D116B96ACB5C}" dt="2021-02-09T15:50:22.736" v="4089" actId="1076"/>
          <ac:spMkLst>
            <pc:docMk/>
            <pc:sldMk cId="814459774" sldId="526"/>
            <ac:spMk id="5" creationId="{FFE291DC-E225-D049-8158-DA2F14B53873}"/>
          </ac:spMkLst>
        </pc:spChg>
        <pc:spChg chg="add mod">
          <ac:chgData name="Nane Kratzke" userId="971be13ff4ee5ef6" providerId="LiveId" clId="{DD4F4B8C-A7DF-5643-8C8B-D116B96ACB5C}" dt="2021-02-09T15:51:50.710" v="4116" actId="1076"/>
          <ac:spMkLst>
            <pc:docMk/>
            <pc:sldMk cId="814459774" sldId="526"/>
            <ac:spMk id="7" creationId="{6F4E8848-8942-6B44-ADFF-3C937E31DA04}"/>
          </ac:spMkLst>
        </pc:spChg>
        <pc:spChg chg="del">
          <ac:chgData name="Nane Kratzke" userId="971be13ff4ee5ef6" providerId="LiveId" clId="{DD4F4B8C-A7DF-5643-8C8B-D116B96ACB5C}" dt="2021-02-09T15:42:32.732" v="3862" actId="478"/>
          <ac:spMkLst>
            <pc:docMk/>
            <pc:sldMk cId="814459774" sldId="526"/>
            <ac:spMk id="9" creationId="{592CD276-D279-7045-BD51-85FC5B835B2E}"/>
          </ac:spMkLst>
        </pc:spChg>
        <pc:spChg chg="mod">
          <ac:chgData name="Nane Kratzke" userId="971be13ff4ee5ef6" providerId="LiveId" clId="{DD4F4B8C-A7DF-5643-8C8B-D116B96ACB5C}" dt="2021-02-09T15:50:43.176" v="4091" actId="14861"/>
          <ac:spMkLst>
            <pc:docMk/>
            <pc:sldMk cId="814459774" sldId="526"/>
            <ac:spMk id="10" creationId="{C2B4703E-E0C4-8245-B378-0BBC6E5285E3}"/>
          </ac:spMkLst>
        </pc:spChg>
        <pc:spChg chg="mod">
          <ac:chgData name="Nane Kratzke" userId="971be13ff4ee5ef6" providerId="LiveId" clId="{DD4F4B8C-A7DF-5643-8C8B-D116B96ACB5C}" dt="2021-02-09T15:50:43.176" v="4091" actId="14861"/>
          <ac:spMkLst>
            <pc:docMk/>
            <pc:sldMk cId="814459774" sldId="526"/>
            <ac:spMk id="12" creationId="{C1B087A0-A066-3941-9AC4-1035C4ADC99C}"/>
          </ac:spMkLst>
        </pc:spChg>
        <pc:spChg chg="mod">
          <ac:chgData name="Nane Kratzke" userId="971be13ff4ee5ef6" providerId="LiveId" clId="{DD4F4B8C-A7DF-5643-8C8B-D116B96ACB5C}" dt="2021-02-09T15:50:31.060" v="4090" actId="1076"/>
          <ac:spMkLst>
            <pc:docMk/>
            <pc:sldMk cId="814459774" sldId="526"/>
            <ac:spMk id="14" creationId="{16E1CEB4-80F2-2144-8545-AA6C90F0F726}"/>
          </ac:spMkLst>
        </pc:spChg>
        <pc:spChg chg="add mod">
          <ac:chgData name="Nane Kratzke" userId="971be13ff4ee5ef6" providerId="LiveId" clId="{DD4F4B8C-A7DF-5643-8C8B-D116B96ACB5C}" dt="2021-02-09T15:50:22.736" v="4089" actId="1076"/>
          <ac:spMkLst>
            <pc:docMk/>
            <pc:sldMk cId="814459774" sldId="526"/>
            <ac:spMk id="15" creationId="{7FC43DF9-E027-9146-927F-D51031E8FB7A}"/>
          </ac:spMkLst>
        </pc:spChg>
        <pc:spChg chg="add mod">
          <ac:chgData name="Nane Kratzke" userId="971be13ff4ee5ef6" providerId="LiveId" clId="{DD4F4B8C-A7DF-5643-8C8B-D116B96ACB5C}" dt="2021-02-09T15:50:22.736" v="4089" actId="1076"/>
          <ac:spMkLst>
            <pc:docMk/>
            <pc:sldMk cId="814459774" sldId="526"/>
            <ac:spMk id="16" creationId="{6161F1F9-F11B-2645-907C-3BF2C4B9EDD2}"/>
          </ac:spMkLst>
        </pc:spChg>
        <pc:spChg chg="add mod">
          <ac:chgData name="Nane Kratzke" userId="971be13ff4ee5ef6" providerId="LiveId" clId="{DD4F4B8C-A7DF-5643-8C8B-D116B96ACB5C}" dt="2021-02-09T15:51:45.411" v="4115" actId="1076"/>
          <ac:spMkLst>
            <pc:docMk/>
            <pc:sldMk cId="814459774" sldId="526"/>
            <ac:spMk id="17" creationId="{5D4E4107-79CF-644B-8EAD-0677F11ADFB4}"/>
          </ac:spMkLst>
        </pc:spChg>
        <pc:cxnChg chg="mod">
          <ac:chgData name="Nane Kratzke" userId="971be13ff4ee5ef6" providerId="LiveId" clId="{DD4F4B8C-A7DF-5643-8C8B-D116B96ACB5C}" dt="2021-02-09T15:50:43.176" v="4091" actId="14861"/>
          <ac:cxnSpMkLst>
            <pc:docMk/>
            <pc:sldMk cId="814459774" sldId="526"/>
            <ac:cxnSpMk id="13" creationId="{769ABEA6-0A5D-DC41-8581-2BF58A5AA255}"/>
          </ac:cxnSpMkLst>
        </pc:cxnChg>
      </pc:sldChg>
      <pc:sldChg chg="addSp delSp modSp add mod">
        <pc:chgData name="Nane Kratzke" userId="971be13ff4ee5ef6" providerId="LiveId" clId="{DD4F4B8C-A7DF-5643-8C8B-D116B96ACB5C}" dt="2021-02-09T16:25:45.301" v="4524" actId="14100"/>
        <pc:sldMkLst>
          <pc:docMk/>
          <pc:sldMk cId="1251721456" sldId="527"/>
        </pc:sldMkLst>
        <pc:spChg chg="mod">
          <ac:chgData name="Nane Kratzke" userId="971be13ff4ee5ef6" providerId="LiveId" clId="{DD4F4B8C-A7DF-5643-8C8B-D116B96ACB5C}" dt="2021-02-09T15:56:31.062" v="4128" actId="20577"/>
          <ac:spMkLst>
            <pc:docMk/>
            <pc:sldMk cId="1251721456" sldId="527"/>
            <ac:spMk id="3" creationId="{E89684F7-5D97-A040-B434-2B5ED5FD6708}"/>
          </ac:spMkLst>
        </pc:spChg>
        <pc:spChg chg="mod">
          <ac:chgData name="Nane Kratzke" userId="971be13ff4ee5ef6" providerId="LiveId" clId="{DD4F4B8C-A7DF-5643-8C8B-D116B96ACB5C}" dt="2021-02-09T16:21:06.878" v="4274" actId="14100"/>
          <ac:spMkLst>
            <pc:docMk/>
            <pc:sldMk cId="1251721456" sldId="527"/>
            <ac:spMk id="5" creationId="{FFE291DC-E225-D049-8158-DA2F14B53873}"/>
          </ac:spMkLst>
        </pc:spChg>
        <pc:spChg chg="add mod">
          <ac:chgData name="Nane Kratzke" userId="971be13ff4ee5ef6" providerId="LiveId" clId="{DD4F4B8C-A7DF-5643-8C8B-D116B96ACB5C}" dt="2021-02-09T16:25:45.301" v="4524" actId="14100"/>
          <ac:spMkLst>
            <pc:docMk/>
            <pc:sldMk cId="1251721456" sldId="527"/>
            <ac:spMk id="7" creationId="{DCE184A4-015B-1D46-BAAC-5C9AD7FA78E5}"/>
          </ac:spMkLst>
        </pc:spChg>
        <pc:spChg chg="del">
          <ac:chgData name="Nane Kratzke" userId="971be13ff4ee5ef6" providerId="LiveId" clId="{DD4F4B8C-A7DF-5643-8C8B-D116B96ACB5C}" dt="2021-02-09T15:58:16.365" v="4129" actId="478"/>
          <ac:spMkLst>
            <pc:docMk/>
            <pc:sldMk cId="1251721456" sldId="527"/>
            <ac:spMk id="9" creationId="{592CD276-D279-7045-BD51-85FC5B835B2E}"/>
          </ac:spMkLst>
        </pc:spChg>
        <pc:spChg chg="del">
          <ac:chgData name="Nane Kratzke" userId="971be13ff4ee5ef6" providerId="LiveId" clId="{DD4F4B8C-A7DF-5643-8C8B-D116B96ACB5C}" dt="2021-02-09T16:21:10.787" v="4275" actId="478"/>
          <ac:spMkLst>
            <pc:docMk/>
            <pc:sldMk cId="1251721456" sldId="527"/>
            <ac:spMk id="10" creationId="{C2B4703E-E0C4-8245-B378-0BBC6E5285E3}"/>
          </ac:spMkLst>
        </pc:spChg>
        <pc:spChg chg="del">
          <ac:chgData name="Nane Kratzke" userId="971be13ff4ee5ef6" providerId="LiveId" clId="{DD4F4B8C-A7DF-5643-8C8B-D116B96ACB5C}" dt="2021-02-09T16:21:10.787" v="4275" actId="478"/>
          <ac:spMkLst>
            <pc:docMk/>
            <pc:sldMk cId="1251721456" sldId="527"/>
            <ac:spMk id="12" creationId="{C1B087A0-A066-3941-9AC4-1035C4ADC99C}"/>
          </ac:spMkLst>
        </pc:spChg>
        <pc:spChg chg="del">
          <ac:chgData name="Nane Kratzke" userId="971be13ff4ee5ef6" providerId="LiveId" clId="{DD4F4B8C-A7DF-5643-8C8B-D116B96ACB5C}" dt="2021-02-09T16:21:10.787" v="4275" actId="478"/>
          <ac:spMkLst>
            <pc:docMk/>
            <pc:sldMk cId="1251721456" sldId="527"/>
            <ac:spMk id="14" creationId="{16E1CEB4-80F2-2144-8545-AA6C90F0F726}"/>
          </ac:spMkLst>
        </pc:spChg>
        <pc:spChg chg="add mod">
          <ac:chgData name="Nane Kratzke" userId="971be13ff4ee5ef6" providerId="LiveId" clId="{DD4F4B8C-A7DF-5643-8C8B-D116B96ACB5C}" dt="2021-02-09T16:24:27.843" v="4397" actId="1076"/>
          <ac:spMkLst>
            <pc:docMk/>
            <pc:sldMk cId="1251721456" sldId="527"/>
            <ac:spMk id="15" creationId="{14DDC525-8344-1544-86DC-40F4E28DF877}"/>
          </ac:spMkLst>
        </pc:spChg>
        <pc:cxnChg chg="del mod">
          <ac:chgData name="Nane Kratzke" userId="971be13ff4ee5ef6" providerId="LiveId" clId="{DD4F4B8C-A7DF-5643-8C8B-D116B96ACB5C}" dt="2021-02-09T16:21:10.787" v="4275" actId="478"/>
          <ac:cxnSpMkLst>
            <pc:docMk/>
            <pc:sldMk cId="1251721456" sldId="527"/>
            <ac:cxnSpMk id="13" creationId="{769ABEA6-0A5D-DC41-8581-2BF58A5AA255}"/>
          </ac:cxnSpMkLst>
        </pc:cxnChg>
      </pc:sldChg>
      <pc:sldChg chg="addSp delSp modSp add mod">
        <pc:chgData name="Nane Kratzke" userId="971be13ff4ee5ef6" providerId="LiveId" clId="{DD4F4B8C-A7DF-5643-8C8B-D116B96ACB5C}" dt="2021-02-09T16:37:08.518" v="4838" actId="20577"/>
        <pc:sldMkLst>
          <pc:docMk/>
          <pc:sldMk cId="3569204545" sldId="528"/>
        </pc:sldMkLst>
        <pc:spChg chg="mod">
          <ac:chgData name="Nane Kratzke" userId="971be13ff4ee5ef6" providerId="LiveId" clId="{DD4F4B8C-A7DF-5643-8C8B-D116B96ACB5C}" dt="2021-02-09T16:28:08.868" v="4530" actId="20577"/>
          <ac:spMkLst>
            <pc:docMk/>
            <pc:sldMk cId="3569204545" sldId="528"/>
            <ac:spMk id="3" creationId="{E89684F7-5D97-A040-B434-2B5ED5FD6708}"/>
          </ac:spMkLst>
        </pc:spChg>
        <pc:spChg chg="mod">
          <ac:chgData name="Nane Kratzke" userId="971be13ff4ee5ef6" providerId="LiveId" clId="{DD4F4B8C-A7DF-5643-8C8B-D116B96ACB5C}" dt="2021-02-09T16:33:04.190" v="4670" actId="20577"/>
          <ac:spMkLst>
            <pc:docMk/>
            <pc:sldMk cId="3569204545" sldId="528"/>
            <ac:spMk id="5" creationId="{FFE291DC-E225-D049-8158-DA2F14B53873}"/>
          </ac:spMkLst>
        </pc:spChg>
        <pc:spChg chg="del">
          <ac:chgData name="Nane Kratzke" userId="971be13ff4ee5ef6" providerId="LiveId" clId="{DD4F4B8C-A7DF-5643-8C8B-D116B96ACB5C}" dt="2021-02-09T16:30:10.579" v="4568" actId="478"/>
          <ac:spMkLst>
            <pc:docMk/>
            <pc:sldMk cId="3569204545" sldId="528"/>
            <ac:spMk id="7" creationId="{DCE184A4-015B-1D46-BAAC-5C9AD7FA78E5}"/>
          </ac:spMkLst>
        </pc:spChg>
        <pc:spChg chg="add mod">
          <ac:chgData name="Nane Kratzke" userId="971be13ff4ee5ef6" providerId="LiveId" clId="{DD4F4B8C-A7DF-5643-8C8B-D116B96ACB5C}" dt="2021-02-09T16:32:50.580" v="4669" actId="404"/>
          <ac:spMkLst>
            <pc:docMk/>
            <pc:sldMk cId="3569204545" sldId="528"/>
            <ac:spMk id="8" creationId="{FB5B6B59-ECE4-A44D-81BC-AE941BC615C0}"/>
          </ac:spMkLst>
        </pc:spChg>
        <pc:spChg chg="add mod">
          <ac:chgData name="Nane Kratzke" userId="971be13ff4ee5ef6" providerId="LiveId" clId="{DD4F4B8C-A7DF-5643-8C8B-D116B96ACB5C}" dt="2021-02-09T16:37:08.518" v="4838" actId="20577"/>
          <ac:spMkLst>
            <pc:docMk/>
            <pc:sldMk cId="3569204545" sldId="528"/>
            <ac:spMk id="9" creationId="{076BCB5C-0BE0-1F4D-B3FD-F2DFBD800401}"/>
          </ac:spMkLst>
        </pc:spChg>
        <pc:spChg chg="mod">
          <ac:chgData name="Nane Kratzke" userId="971be13ff4ee5ef6" providerId="LiveId" clId="{DD4F4B8C-A7DF-5643-8C8B-D116B96ACB5C}" dt="2021-02-09T16:32:40.892" v="4667"/>
          <ac:spMkLst>
            <pc:docMk/>
            <pc:sldMk cId="3569204545" sldId="528"/>
            <ac:spMk id="15" creationId="{14DDC525-8344-1544-86DC-40F4E28DF877}"/>
          </ac:spMkLst>
        </pc:spChg>
      </pc:sldChg>
      <pc:sldChg chg="modSp add mod">
        <pc:chgData name="Nane Kratzke" userId="971be13ff4ee5ef6" providerId="LiveId" clId="{DD4F4B8C-A7DF-5643-8C8B-D116B96ACB5C}" dt="2021-02-09T16:34:48.740" v="4685" actId="20577"/>
        <pc:sldMkLst>
          <pc:docMk/>
          <pc:sldMk cId="2688421527" sldId="529"/>
        </pc:sldMkLst>
        <pc:spChg chg="mod">
          <ac:chgData name="Nane Kratzke" userId="971be13ff4ee5ef6" providerId="LiveId" clId="{DD4F4B8C-A7DF-5643-8C8B-D116B96ACB5C}" dt="2021-02-09T16:34:48.740" v="4685" actId="20577"/>
          <ac:spMkLst>
            <pc:docMk/>
            <pc:sldMk cId="2688421527" sldId="529"/>
            <ac:spMk id="15" creationId="{14DDC525-8344-1544-86DC-40F4E28DF877}"/>
          </ac:spMkLst>
        </pc:spChg>
      </pc:sldChg>
      <pc:sldChg chg="addSp modSp add mod">
        <pc:chgData name="Nane Kratzke" userId="971be13ff4ee5ef6" providerId="LiveId" clId="{DD4F4B8C-A7DF-5643-8C8B-D116B96ACB5C}" dt="2021-02-18T11:19:24.899" v="13683" actId="207"/>
        <pc:sldMkLst>
          <pc:docMk/>
          <pc:sldMk cId="3038659186" sldId="530"/>
        </pc:sldMkLst>
        <pc:spChg chg="mod">
          <ac:chgData name="Nane Kratzke" userId="971be13ff4ee5ef6" providerId="LiveId" clId="{DD4F4B8C-A7DF-5643-8C8B-D116B96ACB5C}" dt="2021-02-18T10:57:56.550" v="12749" actId="20577"/>
          <ac:spMkLst>
            <pc:docMk/>
            <pc:sldMk cId="3038659186" sldId="530"/>
            <ac:spMk id="3" creationId="{E89684F7-5D97-A040-B434-2B5ED5FD6708}"/>
          </ac:spMkLst>
        </pc:spChg>
        <pc:spChg chg="mod">
          <ac:chgData name="Nane Kratzke" userId="971be13ff4ee5ef6" providerId="LiveId" clId="{DD4F4B8C-A7DF-5643-8C8B-D116B96ACB5C}" dt="2021-02-18T10:59:39.734" v="12857" actId="14100"/>
          <ac:spMkLst>
            <pc:docMk/>
            <pc:sldMk cId="3038659186" sldId="530"/>
            <ac:spMk id="5" creationId="{FFE291DC-E225-D049-8158-DA2F14B53873}"/>
          </ac:spMkLst>
        </pc:spChg>
        <pc:spChg chg="add mod">
          <ac:chgData name="Nane Kratzke" userId="971be13ff4ee5ef6" providerId="LiveId" clId="{DD4F4B8C-A7DF-5643-8C8B-D116B96ACB5C}" dt="2021-02-18T11:19:21.424" v="13682" actId="207"/>
          <ac:spMkLst>
            <pc:docMk/>
            <pc:sldMk cId="3038659186" sldId="530"/>
            <ac:spMk id="7" creationId="{2D84D56A-0B99-0046-B99B-EA9E38942CF3}"/>
          </ac:spMkLst>
        </pc:spChg>
        <pc:spChg chg="mod">
          <ac:chgData name="Nane Kratzke" userId="971be13ff4ee5ef6" providerId="LiveId" clId="{DD4F4B8C-A7DF-5643-8C8B-D116B96ACB5C}" dt="2021-02-18T11:18:34.228" v="13658" actId="20577"/>
          <ac:spMkLst>
            <pc:docMk/>
            <pc:sldMk cId="3038659186" sldId="530"/>
            <ac:spMk id="8" creationId="{FB5B6B59-ECE4-A44D-81BC-AE941BC615C0}"/>
          </ac:spMkLst>
        </pc:spChg>
        <pc:spChg chg="add mod">
          <ac:chgData name="Nane Kratzke" userId="971be13ff4ee5ef6" providerId="LiveId" clId="{DD4F4B8C-A7DF-5643-8C8B-D116B96ACB5C}" dt="2021-02-18T11:19:24.899" v="13683" actId="207"/>
          <ac:spMkLst>
            <pc:docMk/>
            <pc:sldMk cId="3038659186" sldId="530"/>
            <ac:spMk id="11" creationId="{1DD00486-6B61-8E4E-ADA8-4C23A1853BF2}"/>
          </ac:spMkLst>
        </pc:spChg>
        <pc:spChg chg="mod">
          <ac:chgData name="Nane Kratzke" userId="971be13ff4ee5ef6" providerId="LiveId" clId="{DD4F4B8C-A7DF-5643-8C8B-D116B96ACB5C}" dt="2021-02-18T11:18:50.191" v="13666" actId="1076"/>
          <ac:spMkLst>
            <pc:docMk/>
            <pc:sldMk cId="3038659186" sldId="530"/>
            <ac:spMk id="15" creationId="{14DDC525-8344-1544-86DC-40F4E28DF877}"/>
          </ac:spMkLst>
        </pc:spChg>
        <pc:picChg chg="add mod">
          <ac:chgData name="Nane Kratzke" userId="971be13ff4ee5ef6" providerId="LiveId" clId="{DD4F4B8C-A7DF-5643-8C8B-D116B96ACB5C}" dt="2021-02-18T11:18:55.209" v="13668" actId="1076"/>
          <ac:picMkLst>
            <pc:docMk/>
            <pc:sldMk cId="3038659186" sldId="530"/>
            <ac:picMk id="9" creationId="{F7DAC0D8-7F81-A745-AD19-8DDEE26D70A1}"/>
          </ac:picMkLst>
        </pc:picChg>
      </pc:sldChg>
      <pc:sldChg chg="addSp delSp modSp new mod ord modClrScheme chgLayout">
        <pc:chgData name="Nane Kratzke" userId="971be13ff4ee5ef6" providerId="LiveId" clId="{DD4F4B8C-A7DF-5643-8C8B-D116B96ACB5C}" dt="2021-02-11T08:54:42.539" v="5739" actId="20578"/>
        <pc:sldMkLst>
          <pc:docMk/>
          <pc:sldMk cId="2564185530" sldId="531"/>
        </pc:sldMkLst>
        <pc:spChg chg="del">
          <ac:chgData name="Nane Kratzke" userId="971be13ff4ee5ef6" providerId="LiveId" clId="{DD4F4B8C-A7DF-5643-8C8B-D116B96ACB5C}" dt="2021-02-11T08:36:14.309" v="4877" actId="478"/>
          <ac:spMkLst>
            <pc:docMk/>
            <pc:sldMk cId="2564185530" sldId="531"/>
            <ac:spMk id="2" creationId="{44AFD0F9-9BA4-804D-B493-24AA74BA8CA5}"/>
          </ac:spMkLst>
        </pc:spChg>
        <pc:spChg chg="mod ord">
          <ac:chgData name="Nane Kratzke" userId="971be13ff4ee5ef6" providerId="LiveId" clId="{DD4F4B8C-A7DF-5643-8C8B-D116B96ACB5C}" dt="2021-02-11T08:39:26.777" v="4950" actId="700"/>
          <ac:spMkLst>
            <pc:docMk/>
            <pc:sldMk cId="2564185530" sldId="531"/>
            <ac:spMk id="3" creationId="{68191457-7A99-A541-90DC-510932FE4C0E}"/>
          </ac:spMkLst>
        </pc:spChg>
        <pc:spChg chg="del">
          <ac:chgData name="Nane Kratzke" userId="971be13ff4ee5ef6" providerId="LiveId" clId="{DD4F4B8C-A7DF-5643-8C8B-D116B96ACB5C}" dt="2021-02-11T08:36:06.903" v="4874" actId="478"/>
          <ac:spMkLst>
            <pc:docMk/>
            <pc:sldMk cId="2564185530" sldId="531"/>
            <ac:spMk id="4" creationId="{0C591A31-9307-2B4B-944E-B4140BCA8071}"/>
          </ac:spMkLst>
        </pc:spChg>
        <pc:spChg chg="del">
          <ac:chgData name="Nane Kratzke" userId="971be13ff4ee5ef6" providerId="LiveId" clId="{DD4F4B8C-A7DF-5643-8C8B-D116B96ACB5C}" dt="2021-02-11T08:36:09.406" v="4875" actId="478"/>
          <ac:spMkLst>
            <pc:docMk/>
            <pc:sldMk cId="2564185530" sldId="531"/>
            <ac:spMk id="5" creationId="{B7767B97-96A4-2C44-A709-8E2A050DDFA6}"/>
          </ac:spMkLst>
        </pc:spChg>
        <pc:spChg chg="add mod ord">
          <ac:chgData name="Nane Kratzke" userId="971be13ff4ee5ef6" providerId="LiveId" clId="{DD4F4B8C-A7DF-5643-8C8B-D116B96ACB5C}" dt="2021-02-11T08:39:26.777" v="4950" actId="700"/>
          <ac:spMkLst>
            <pc:docMk/>
            <pc:sldMk cId="2564185530" sldId="531"/>
            <ac:spMk id="11" creationId="{BF24C7C7-D1D8-E746-8DFA-CA03DB209863}"/>
          </ac:spMkLst>
        </pc:spChg>
        <pc:spChg chg="add del mod ord">
          <ac:chgData name="Nane Kratzke" userId="971be13ff4ee5ef6" providerId="LiveId" clId="{DD4F4B8C-A7DF-5643-8C8B-D116B96ACB5C}" dt="2021-02-11T08:37:14.249" v="4885" actId="478"/>
          <ac:spMkLst>
            <pc:docMk/>
            <pc:sldMk cId="2564185530" sldId="531"/>
            <ac:spMk id="12" creationId="{F1E40A0D-09F0-0741-9C9B-ABE9C58FB421}"/>
          </ac:spMkLst>
        </pc:spChg>
        <pc:spChg chg="add mod ord">
          <ac:chgData name="Nane Kratzke" userId="971be13ff4ee5ef6" providerId="LiveId" clId="{DD4F4B8C-A7DF-5643-8C8B-D116B96ACB5C}" dt="2021-02-11T08:40:59.699" v="5082" actId="20577"/>
          <ac:spMkLst>
            <pc:docMk/>
            <pc:sldMk cId="2564185530" sldId="531"/>
            <ac:spMk id="13" creationId="{6D8AD961-47B8-2848-88C5-F7C1D97F1814}"/>
          </ac:spMkLst>
        </pc:spChg>
        <pc:spChg chg="add mod">
          <ac:chgData name="Nane Kratzke" userId="971be13ff4ee5ef6" providerId="LiveId" clId="{DD4F4B8C-A7DF-5643-8C8B-D116B96ACB5C}" dt="2021-02-11T08:43:26.742" v="5427" actId="404"/>
          <ac:spMkLst>
            <pc:docMk/>
            <pc:sldMk cId="2564185530" sldId="531"/>
            <ac:spMk id="14" creationId="{C9B30B64-B1B5-3346-84F8-F9E986F3CBBA}"/>
          </ac:spMkLst>
        </pc:spChg>
        <pc:picChg chg="add mod">
          <ac:chgData name="Nane Kratzke" userId="971be13ff4ee5ef6" providerId="LiveId" clId="{DD4F4B8C-A7DF-5643-8C8B-D116B96ACB5C}" dt="2021-02-11T08:39:22.993" v="4949" actId="1076"/>
          <ac:picMkLst>
            <pc:docMk/>
            <pc:sldMk cId="2564185530" sldId="531"/>
            <ac:picMk id="6" creationId="{962B2C97-8E56-C840-ABA4-897156308A0C}"/>
          </ac:picMkLst>
        </pc:picChg>
        <pc:picChg chg="add mod">
          <ac:chgData name="Nane Kratzke" userId="971be13ff4ee5ef6" providerId="LiveId" clId="{DD4F4B8C-A7DF-5643-8C8B-D116B96ACB5C}" dt="2021-02-11T08:39:22.993" v="4949" actId="1076"/>
          <ac:picMkLst>
            <pc:docMk/>
            <pc:sldMk cId="2564185530" sldId="531"/>
            <ac:picMk id="7" creationId="{B06DF94B-FA5E-E24E-8886-65AE7D51A788}"/>
          </ac:picMkLst>
        </pc:picChg>
        <pc:picChg chg="add mod">
          <ac:chgData name="Nane Kratzke" userId="971be13ff4ee5ef6" providerId="LiveId" clId="{DD4F4B8C-A7DF-5643-8C8B-D116B96ACB5C}" dt="2021-02-11T08:39:22.993" v="4949" actId="1076"/>
          <ac:picMkLst>
            <pc:docMk/>
            <pc:sldMk cId="2564185530" sldId="531"/>
            <ac:picMk id="8" creationId="{B23401D1-8CF1-1844-A821-BB0F033DC2A9}"/>
          </ac:picMkLst>
        </pc:picChg>
        <pc:picChg chg="add mod">
          <ac:chgData name="Nane Kratzke" userId="971be13ff4ee5ef6" providerId="LiveId" clId="{DD4F4B8C-A7DF-5643-8C8B-D116B96ACB5C}" dt="2021-02-11T08:39:22.993" v="4949" actId="1076"/>
          <ac:picMkLst>
            <pc:docMk/>
            <pc:sldMk cId="2564185530" sldId="531"/>
            <ac:picMk id="9" creationId="{7AFD03E8-1C6F-E749-BA76-96B5DB6D00F7}"/>
          </ac:picMkLst>
        </pc:picChg>
        <pc:picChg chg="add mod">
          <ac:chgData name="Nane Kratzke" userId="971be13ff4ee5ef6" providerId="LiveId" clId="{DD4F4B8C-A7DF-5643-8C8B-D116B96ACB5C}" dt="2021-02-11T08:40:03.019" v="5024" actId="1076"/>
          <ac:picMkLst>
            <pc:docMk/>
            <pc:sldMk cId="2564185530" sldId="531"/>
            <ac:picMk id="10" creationId="{8654F664-BBAB-2A4F-80B2-1592D706F9D3}"/>
          </ac:picMkLst>
        </pc:picChg>
      </pc:sldChg>
      <pc:sldChg chg="addSp delSp modSp new mod modClrScheme chgLayout">
        <pc:chgData name="Nane Kratzke" userId="971be13ff4ee5ef6" providerId="LiveId" clId="{DD4F4B8C-A7DF-5643-8C8B-D116B96ACB5C}" dt="2021-02-11T08:54:15.287" v="5738" actId="20577"/>
        <pc:sldMkLst>
          <pc:docMk/>
          <pc:sldMk cId="347149955" sldId="532"/>
        </pc:sldMkLst>
        <pc:spChg chg="del">
          <ac:chgData name="Nane Kratzke" userId="971be13ff4ee5ef6" providerId="LiveId" clId="{DD4F4B8C-A7DF-5643-8C8B-D116B96ACB5C}" dt="2021-02-11T08:44:34.291" v="5430" actId="478"/>
          <ac:spMkLst>
            <pc:docMk/>
            <pc:sldMk cId="347149955" sldId="532"/>
            <ac:spMk id="2" creationId="{CC016946-AE9D-7B49-812A-8A0D26F1439E}"/>
          </ac:spMkLst>
        </pc:spChg>
        <pc:spChg chg="mod ord">
          <ac:chgData name="Nane Kratzke" userId="971be13ff4ee5ef6" providerId="LiveId" clId="{DD4F4B8C-A7DF-5643-8C8B-D116B96ACB5C}" dt="2021-02-11T08:48:39.670" v="5457" actId="700"/>
          <ac:spMkLst>
            <pc:docMk/>
            <pc:sldMk cId="347149955" sldId="532"/>
            <ac:spMk id="3" creationId="{17FACF92-B7D9-304E-89B6-CA58C92BDAB1}"/>
          </ac:spMkLst>
        </pc:spChg>
        <pc:spChg chg="del">
          <ac:chgData name="Nane Kratzke" userId="971be13ff4ee5ef6" providerId="LiveId" clId="{DD4F4B8C-A7DF-5643-8C8B-D116B96ACB5C}" dt="2021-02-11T08:44:31.938" v="5429" actId="478"/>
          <ac:spMkLst>
            <pc:docMk/>
            <pc:sldMk cId="347149955" sldId="532"/>
            <ac:spMk id="4" creationId="{04EA1501-9B8D-E44F-B469-2C70CA34C895}"/>
          </ac:spMkLst>
        </pc:spChg>
        <pc:spChg chg="del">
          <ac:chgData name="Nane Kratzke" userId="971be13ff4ee5ef6" providerId="LiveId" clId="{DD4F4B8C-A7DF-5643-8C8B-D116B96ACB5C}" dt="2021-02-11T08:44:36.122" v="5431" actId="478"/>
          <ac:spMkLst>
            <pc:docMk/>
            <pc:sldMk cId="347149955" sldId="532"/>
            <ac:spMk id="5" creationId="{47A0C13A-8CFD-8B4F-B209-CFDB355630FA}"/>
          </ac:spMkLst>
        </pc:spChg>
        <pc:spChg chg="add del mod">
          <ac:chgData name="Nane Kratzke" userId="971be13ff4ee5ef6" providerId="LiveId" clId="{DD4F4B8C-A7DF-5643-8C8B-D116B96ACB5C}" dt="2021-02-11T08:47:42.067" v="5444" actId="478"/>
          <ac:spMkLst>
            <pc:docMk/>
            <pc:sldMk cId="347149955" sldId="532"/>
            <ac:spMk id="6" creationId="{4ECB03CD-6D02-F141-ABBB-D89A2AB884B6}"/>
          </ac:spMkLst>
        </pc:spChg>
        <pc:spChg chg="add del mod">
          <ac:chgData name="Nane Kratzke" userId="971be13ff4ee5ef6" providerId="LiveId" clId="{DD4F4B8C-A7DF-5643-8C8B-D116B96ACB5C}" dt="2021-02-11T08:47:44.461" v="5445" actId="478"/>
          <ac:spMkLst>
            <pc:docMk/>
            <pc:sldMk cId="347149955" sldId="532"/>
            <ac:spMk id="7" creationId="{5E0D1578-40D0-2F48-B78E-60ADBB70F43C}"/>
          </ac:spMkLst>
        </pc:spChg>
        <pc:spChg chg="add del mod">
          <ac:chgData name="Nane Kratzke" userId="971be13ff4ee5ef6" providerId="LiveId" clId="{DD4F4B8C-A7DF-5643-8C8B-D116B96ACB5C}" dt="2021-02-11T08:48:23.239" v="5454" actId="478"/>
          <ac:spMkLst>
            <pc:docMk/>
            <pc:sldMk cId="347149955" sldId="532"/>
            <ac:spMk id="10" creationId="{E529BD1B-3E7F-2345-A43E-028B77E2A0EB}"/>
          </ac:spMkLst>
        </pc:spChg>
        <pc:spChg chg="add del mod">
          <ac:chgData name="Nane Kratzke" userId="971be13ff4ee5ef6" providerId="LiveId" clId="{DD4F4B8C-A7DF-5643-8C8B-D116B96ACB5C}" dt="2021-02-11T08:47:46.497" v="5446" actId="478"/>
          <ac:spMkLst>
            <pc:docMk/>
            <pc:sldMk cId="347149955" sldId="532"/>
            <ac:spMk id="12" creationId="{4DC45512-15F3-E647-893B-39242263CBEF}"/>
          </ac:spMkLst>
        </pc:spChg>
        <pc:spChg chg="add del mod">
          <ac:chgData name="Nane Kratzke" userId="971be13ff4ee5ef6" providerId="LiveId" clId="{DD4F4B8C-A7DF-5643-8C8B-D116B96ACB5C}" dt="2021-02-11T08:47:50.300" v="5448" actId="478"/>
          <ac:spMkLst>
            <pc:docMk/>
            <pc:sldMk cId="347149955" sldId="532"/>
            <ac:spMk id="14" creationId="{356F3066-6C5F-1948-98FC-84214A4FEB31}"/>
          </ac:spMkLst>
        </pc:spChg>
        <pc:spChg chg="add del mod">
          <ac:chgData name="Nane Kratzke" userId="971be13ff4ee5ef6" providerId="LiveId" clId="{DD4F4B8C-A7DF-5643-8C8B-D116B96ACB5C}" dt="2021-02-11T08:49:14.739" v="5539" actId="478"/>
          <ac:spMkLst>
            <pc:docMk/>
            <pc:sldMk cId="347149955" sldId="532"/>
            <ac:spMk id="15" creationId="{4EA37A3B-886C-A442-B26D-A7C6B26B8101}"/>
          </ac:spMkLst>
        </pc:spChg>
        <pc:spChg chg="add mod">
          <ac:chgData name="Nane Kratzke" userId="971be13ff4ee5ef6" providerId="LiveId" clId="{DD4F4B8C-A7DF-5643-8C8B-D116B96ACB5C}" dt="2021-02-11T08:49:48.957" v="5551" actId="113"/>
          <ac:spMkLst>
            <pc:docMk/>
            <pc:sldMk cId="347149955" sldId="532"/>
            <ac:spMk id="18" creationId="{8EFB1455-6B34-E143-A249-F491AF942979}"/>
          </ac:spMkLst>
        </pc:spChg>
        <pc:spChg chg="add del mod">
          <ac:chgData name="Nane Kratzke" userId="971be13ff4ee5ef6" providerId="LiveId" clId="{DD4F4B8C-A7DF-5643-8C8B-D116B96ACB5C}" dt="2021-02-11T08:49:18.116" v="5540" actId="478"/>
          <ac:spMkLst>
            <pc:docMk/>
            <pc:sldMk cId="347149955" sldId="532"/>
            <ac:spMk id="19" creationId="{8D43CE25-1FB1-A244-A5EB-928756317BCF}"/>
          </ac:spMkLst>
        </pc:spChg>
        <pc:spChg chg="add del mod ord">
          <ac:chgData name="Nane Kratzke" userId="971be13ff4ee5ef6" providerId="LiveId" clId="{DD4F4B8C-A7DF-5643-8C8B-D116B96ACB5C}" dt="2021-02-11T08:48:39.670" v="5457" actId="700"/>
          <ac:spMkLst>
            <pc:docMk/>
            <pc:sldMk cId="347149955" sldId="532"/>
            <ac:spMk id="21" creationId="{F5AB8F0E-689B-1344-B357-78E828AF3D42}"/>
          </ac:spMkLst>
        </pc:spChg>
        <pc:spChg chg="add del mod ord">
          <ac:chgData name="Nane Kratzke" userId="971be13ff4ee5ef6" providerId="LiveId" clId="{DD4F4B8C-A7DF-5643-8C8B-D116B96ACB5C}" dt="2021-02-11T08:48:34.007" v="5456" actId="700"/>
          <ac:spMkLst>
            <pc:docMk/>
            <pc:sldMk cId="347149955" sldId="532"/>
            <ac:spMk id="22" creationId="{C2EFFF8D-1AAC-E34F-9A99-F4A4CE810A0D}"/>
          </ac:spMkLst>
        </pc:spChg>
        <pc:spChg chg="add del mod ord">
          <ac:chgData name="Nane Kratzke" userId="971be13ff4ee5ef6" providerId="LiveId" clId="{DD4F4B8C-A7DF-5643-8C8B-D116B96ACB5C}" dt="2021-02-11T08:48:34.007" v="5456" actId="700"/>
          <ac:spMkLst>
            <pc:docMk/>
            <pc:sldMk cId="347149955" sldId="532"/>
            <ac:spMk id="23" creationId="{1BF121C1-D2BD-7947-9A9E-984878B0659A}"/>
          </ac:spMkLst>
        </pc:spChg>
        <pc:spChg chg="add mod ord">
          <ac:chgData name="Nane Kratzke" userId="971be13ff4ee5ef6" providerId="LiveId" clId="{DD4F4B8C-A7DF-5643-8C8B-D116B96ACB5C}" dt="2021-02-11T08:48:53.566" v="5495" actId="20577"/>
          <ac:spMkLst>
            <pc:docMk/>
            <pc:sldMk cId="347149955" sldId="532"/>
            <ac:spMk id="24" creationId="{7AE39EDB-AC4E-5F46-A5AE-9B9AA5410F1F}"/>
          </ac:spMkLst>
        </pc:spChg>
        <pc:spChg chg="add mod ord">
          <ac:chgData name="Nane Kratzke" userId="971be13ff4ee5ef6" providerId="LiveId" clId="{DD4F4B8C-A7DF-5643-8C8B-D116B96ACB5C}" dt="2021-02-11T08:49:10.429" v="5538" actId="20577"/>
          <ac:spMkLst>
            <pc:docMk/>
            <pc:sldMk cId="347149955" sldId="532"/>
            <ac:spMk id="25" creationId="{893A7B4D-0117-4A4A-9762-E4EE604F0265}"/>
          </ac:spMkLst>
        </pc:spChg>
        <pc:spChg chg="add mod">
          <ac:chgData name="Nane Kratzke" userId="971be13ff4ee5ef6" providerId="LiveId" clId="{DD4F4B8C-A7DF-5643-8C8B-D116B96ACB5C}" dt="2021-02-11T08:53:47.801" v="5712" actId="1076"/>
          <ac:spMkLst>
            <pc:docMk/>
            <pc:sldMk cId="347149955" sldId="532"/>
            <ac:spMk id="33" creationId="{D61AFCC2-68FA-F544-A97A-00E24CF0A70C}"/>
          </ac:spMkLst>
        </pc:spChg>
        <pc:spChg chg="add mod">
          <ac:chgData name="Nane Kratzke" userId="971be13ff4ee5ef6" providerId="LiveId" clId="{DD4F4B8C-A7DF-5643-8C8B-D116B96ACB5C}" dt="2021-02-11T08:54:15.287" v="5738" actId="20577"/>
          <ac:spMkLst>
            <pc:docMk/>
            <pc:sldMk cId="347149955" sldId="532"/>
            <ac:spMk id="34" creationId="{99F75C6F-A2CA-8A48-AF07-BE4035AAFD54}"/>
          </ac:spMkLst>
        </pc:spChg>
        <pc:grpChg chg="add del mod">
          <ac:chgData name="Nane Kratzke" userId="971be13ff4ee5ef6" providerId="LiveId" clId="{DD4F4B8C-A7DF-5643-8C8B-D116B96ACB5C}" dt="2021-02-11T08:51:00.355" v="5563"/>
          <ac:grpSpMkLst>
            <pc:docMk/>
            <pc:sldMk cId="347149955" sldId="532"/>
            <ac:grpSpMk id="28" creationId="{F8D5A157-BC21-BE43-9BDD-EADA0179DE18}"/>
          </ac:grpSpMkLst>
        </pc:grpChg>
        <pc:grpChg chg="mod">
          <ac:chgData name="Nane Kratzke" userId="971be13ff4ee5ef6" providerId="LiveId" clId="{DD4F4B8C-A7DF-5643-8C8B-D116B96ACB5C}" dt="2021-02-11T08:50:57.253" v="5561"/>
          <ac:grpSpMkLst>
            <pc:docMk/>
            <pc:sldMk cId="347149955" sldId="532"/>
            <ac:grpSpMk id="30" creationId="{FB412010-444B-9E4C-8FE2-A97D29AB77CF}"/>
          </ac:grpSpMkLst>
        </pc:grpChg>
        <pc:grpChg chg="mod">
          <ac:chgData name="Nane Kratzke" userId="971be13ff4ee5ef6" providerId="LiveId" clId="{DD4F4B8C-A7DF-5643-8C8B-D116B96ACB5C}" dt="2021-02-11T08:53:47.801" v="5712" actId="1076"/>
          <ac:grpSpMkLst>
            <pc:docMk/>
            <pc:sldMk cId="347149955" sldId="532"/>
            <ac:grpSpMk id="32" creationId="{19CF1106-60B6-0947-8FB0-C93AA2EAC52A}"/>
          </ac:grpSpMkLst>
        </pc:grpChg>
        <pc:picChg chg="add del mod">
          <ac:chgData name="Nane Kratzke" userId="971be13ff4ee5ef6" providerId="LiveId" clId="{DD4F4B8C-A7DF-5643-8C8B-D116B96ACB5C}" dt="2021-02-11T08:47:47.973" v="5447" actId="478"/>
          <ac:picMkLst>
            <pc:docMk/>
            <pc:sldMk cId="347149955" sldId="532"/>
            <ac:picMk id="8" creationId="{813D9ED1-928C-E045-86A6-A4089B48C629}"/>
          </ac:picMkLst>
        </pc:picChg>
        <pc:picChg chg="add mod ord">
          <ac:chgData name="Nane Kratzke" userId="971be13ff4ee5ef6" providerId="LiveId" clId="{DD4F4B8C-A7DF-5643-8C8B-D116B96ACB5C}" dt="2021-02-11T08:53:47.801" v="5712" actId="1076"/>
          <ac:picMkLst>
            <pc:docMk/>
            <pc:sldMk cId="347149955" sldId="532"/>
            <ac:picMk id="16" creationId="{52E7F555-C8A6-1541-BFAC-0438F5C09410}"/>
          </ac:picMkLst>
        </pc:picChg>
        <pc:picChg chg="add mod ord">
          <ac:chgData name="Nane Kratzke" userId="971be13ff4ee5ef6" providerId="LiveId" clId="{DD4F4B8C-A7DF-5643-8C8B-D116B96ACB5C}" dt="2021-02-11T08:53:47.801" v="5712" actId="1076"/>
          <ac:picMkLst>
            <pc:docMk/>
            <pc:sldMk cId="347149955" sldId="532"/>
            <ac:picMk id="17" creationId="{203BB469-D896-274D-A998-57E915447D6D}"/>
          </ac:picMkLst>
        </pc:picChg>
        <pc:inkChg chg="add mod">
          <ac:chgData name="Nane Kratzke" userId="971be13ff4ee5ef6" providerId="LiveId" clId="{DD4F4B8C-A7DF-5643-8C8B-D116B96ACB5C}" dt="2021-02-11T08:51:00.355" v="5563"/>
          <ac:inkMkLst>
            <pc:docMk/>
            <pc:sldMk cId="347149955" sldId="532"/>
            <ac:inkMk id="26" creationId="{7872B58F-7F71-0842-B519-58B27D60CDCD}"/>
          </ac:inkMkLst>
        </pc:inkChg>
        <pc:inkChg chg="add mod">
          <ac:chgData name="Nane Kratzke" userId="971be13ff4ee5ef6" providerId="LiveId" clId="{DD4F4B8C-A7DF-5643-8C8B-D116B96ACB5C}" dt="2021-02-11T08:51:00.355" v="5563"/>
          <ac:inkMkLst>
            <pc:docMk/>
            <pc:sldMk cId="347149955" sldId="532"/>
            <ac:inkMk id="27" creationId="{6FA22321-45F8-8249-84A1-B59319FD9E04}"/>
          </ac:inkMkLst>
        </pc:inkChg>
        <pc:inkChg chg="add del mod">
          <ac:chgData name="Nane Kratzke" userId="971be13ff4ee5ef6" providerId="LiveId" clId="{DD4F4B8C-A7DF-5643-8C8B-D116B96ACB5C}" dt="2021-02-11T08:50:57.253" v="5561"/>
          <ac:inkMkLst>
            <pc:docMk/>
            <pc:sldMk cId="347149955" sldId="532"/>
            <ac:inkMk id="29" creationId="{0E655D47-C1DA-E34B-8D73-53A5FC883ABF}"/>
          </ac:inkMkLst>
        </pc:inkChg>
        <pc:inkChg chg="add mod">
          <ac:chgData name="Nane Kratzke" userId="971be13ff4ee5ef6" providerId="LiveId" clId="{DD4F4B8C-A7DF-5643-8C8B-D116B96ACB5C}" dt="2021-02-11T08:51:00.355" v="5563"/>
          <ac:inkMkLst>
            <pc:docMk/>
            <pc:sldMk cId="347149955" sldId="532"/>
            <ac:inkMk id="31" creationId="{E9F30585-0A25-2A4D-9B68-EE9CDFDEE16F}"/>
          </ac:inkMkLst>
        </pc:inkChg>
      </pc:sldChg>
      <pc:sldChg chg="addSp delSp modSp new mod">
        <pc:chgData name="Nane Kratzke" userId="971be13ff4ee5ef6" providerId="LiveId" clId="{DD4F4B8C-A7DF-5643-8C8B-D116B96ACB5C}" dt="2021-02-11T11:20:32.899" v="6822" actId="14100"/>
        <pc:sldMkLst>
          <pc:docMk/>
          <pc:sldMk cId="3347780485" sldId="533"/>
        </pc:sldMkLst>
        <pc:spChg chg="mod">
          <ac:chgData name="Nane Kratzke" userId="971be13ff4ee5ef6" providerId="LiveId" clId="{DD4F4B8C-A7DF-5643-8C8B-D116B96ACB5C}" dt="2021-02-11T11:10:51.722" v="6342" actId="20577"/>
          <ac:spMkLst>
            <pc:docMk/>
            <pc:sldMk cId="3347780485" sldId="533"/>
            <ac:spMk id="2" creationId="{201E9182-31E8-1640-87D6-D12952CF7AD7}"/>
          </ac:spMkLst>
        </pc:spChg>
        <pc:spChg chg="mod">
          <ac:chgData name="Nane Kratzke" userId="971be13ff4ee5ef6" providerId="LiveId" clId="{DD4F4B8C-A7DF-5643-8C8B-D116B96ACB5C}" dt="2021-02-11T11:10:59.770" v="6368" actId="20577"/>
          <ac:spMkLst>
            <pc:docMk/>
            <pc:sldMk cId="3347780485" sldId="533"/>
            <ac:spMk id="3" creationId="{54D519FC-1F1C-DE46-A5D1-476FE25580C8}"/>
          </ac:spMkLst>
        </pc:spChg>
        <pc:spChg chg="add del mod">
          <ac:chgData name="Nane Kratzke" userId="971be13ff4ee5ef6" providerId="LiveId" clId="{DD4F4B8C-A7DF-5643-8C8B-D116B96ACB5C}" dt="2021-02-11T11:11:15.662" v="6370" actId="478"/>
          <ac:spMkLst>
            <pc:docMk/>
            <pc:sldMk cId="3347780485" sldId="533"/>
            <ac:spMk id="5" creationId="{86E69D8D-F401-8140-8397-259F07935993}"/>
          </ac:spMkLst>
        </pc:spChg>
        <pc:spChg chg="add mod">
          <ac:chgData name="Nane Kratzke" userId="971be13ff4ee5ef6" providerId="LiveId" clId="{DD4F4B8C-A7DF-5643-8C8B-D116B96ACB5C}" dt="2021-02-11T11:17:47.018" v="6584" actId="1076"/>
          <ac:spMkLst>
            <pc:docMk/>
            <pc:sldMk cId="3347780485" sldId="533"/>
            <ac:spMk id="6" creationId="{7CBAA212-275B-8B43-9FAB-9F16E49E8FD4}"/>
          </ac:spMkLst>
        </pc:spChg>
        <pc:spChg chg="add mod">
          <ac:chgData name="Nane Kratzke" userId="971be13ff4ee5ef6" providerId="LiveId" clId="{DD4F4B8C-A7DF-5643-8C8B-D116B96ACB5C}" dt="2021-02-11T11:17:43.654" v="6583" actId="1076"/>
          <ac:spMkLst>
            <pc:docMk/>
            <pc:sldMk cId="3347780485" sldId="533"/>
            <ac:spMk id="7" creationId="{61AC0616-306E-0E45-9297-CF197E96D1F7}"/>
          </ac:spMkLst>
        </pc:spChg>
        <pc:spChg chg="add mod">
          <ac:chgData name="Nane Kratzke" userId="971be13ff4ee5ef6" providerId="LiveId" clId="{DD4F4B8C-A7DF-5643-8C8B-D116B96ACB5C}" dt="2021-02-11T11:18:05.620" v="6587" actId="20577"/>
          <ac:spMkLst>
            <pc:docMk/>
            <pc:sldMk cId="3347780485" sldId="533"/>
            <ac:spMk id="8" creationId="{4AB3328C-C88F-4948-82AC-C8BE15069C3D}"/>
          </ac:spMkLst>
        </pc:spChg>
        <pc:spChg chg="add mod">
          <ac:chgData name="Nane Kratzke" userId="971be13ff4ee5ef6" providerId="LiveId" clId="{DD4F4B8C-A7DF-5643-8C8B-D116B96ACB5C}" dt="2021-02-11T11:20:32.899" v="6822" actId="14100"/>
          <ac:spMkLst>
            <pc:docMk/>
            <pc:sldMk cId="3347780485" sldId="533"/>
            <ac:spMk id="9" creationId="{66FA0413-FC91-EA41-AC26-BE3A9458EA98}"/>
          </ac:spMkLst>
        </pc:spChg>
      </pc:sldChg>
      <pc:sldChg chg="new del">
        <pc:chgData name="Nane Kratzke" userId="971be13ff4ee5ef6" providerId="LiveId" clId="{DD4F4B8C-A7DF-5643-8C8B-D116B96ACB5C}" dt="2021-02-25T14:24:25.338" v="32938" actId="2696"/>
        <pc:sldMkLst>
          <pc:docMk/>
          <pc:sldMk cId="618653087" sldId="534"/>
        </pc:sldMkLst>
      </pc:sldChg>
      <pc:sldChg chg="addSp modSp new mod ord">
        <pc:chgData name="Nane Kratzke" userId="971be13ff4ee5ef6" providerId="LiveId" clId="{DD4F4B8C-A7DF-5643-8C8B-D116B96ACB5C}" dt="2021-02-11T17:27:28.013" v="12687" actId="1076"/>
        <pc:sldMkLst>
          <pc:docMk/>
          <pc:sldMk cId="1982140674" sldId="535"/>
        </pc:sldMkLst>
        <pc:spChg chg="mod">
          <ac:chgData name="Nane Kratzke" userId="971be13ff4ee5ef6" providerId="LiveId" clId="{DD4F4B8C-A7DF-5643-8C8B-D116B96ACB5C}" dt="2021-02-11T12:28:42.873" v="6880" actId="20577"/>
          <ac:spMkLst>
            <pc:docMk/>
            <pc:sldMk cId="1982140674" sldId="535"/>
            <ac:spMk id="2" creationId="{7FAEA502-8CAC-064E-90AD-0F086D8279F2}"/>
          </ac:spMkLst>
        </pc:spChg>
        <pc:spChg chg="mod">
          <ac:chgData name="Nane Kratzke" userId="971be13ff4ee5ef6" providerId="LiveId" clId="{DD4F4B8C-A7DF-5643-8C8B-D116B96ACB5C}" dt="2021-02-11T12:28:54.129" v="6912" actId="20577"/>
          <ac:spMkLst>
            <pc:docMk/>
            <pc:sldMk cId="1982140674" sldId="535"/>
            <ac:spMk id="3" creationId="{176B5821-6AE3-5345-AD91-DFF675E2DC89}"/>
          </ac:spMkLst>
        </pc:spChg>
        <pc:spChg chg="add mod">
          <ac:chgData name="Nane Kratzke" userId="971be13ff4ee5ef6" providerId="LiveId" clId="{DD4F4B8C-A7DF-5643-8C8B-D116B96ACB5C}" dt="2021-02-11T17:22:58.357" v="12671" actId="14100"/>
          <ac:spMkLst>
            <pc:docMk/>
            <pc:sldMk cId="1982140674" sldId="535"/>
            <ac:spMk id="5" creationId="{390BCE38-799B-974E-979A-CF5937FFF8F6}"/>
          </ac:spMkLst>
        </pc:spChg>
        <pc:picChg chg="add mod">
          <ac:chgData name="Nane Kratzke" userId="971be13ff4ee5ef6" providerId="LiveId" clId="{DD4F4B8C-A7DF-5643-8C8B-D116B96ACB5C}" dt="2021-02-11T17:25:53.028" v="12676" actId="1076"/>
          <ac:picMkLst>
            <pc:docMk/>
            <pc:sldMk cId="1982140674" sldId="535"/>
            <ac:picMk id="6" creationId="{925313AF-90DC-BC49-A9E7-657C8D8E1303}"/>
          </ac:picMkLst>
        </pc:picChg>
        <pc:picChg chg="add mod">
          <ac:chgData name="Nane Kratzke" userId="971be13ff4ee5ef6" providerId="LiveId" clId="{DD4F4B8C-A7DF-5643-8C8B-D116B96ACB5C}" dt="2021-02-11T17:26:41.167" v="12682" actId="1076"/>
          <ac:picMkLst>
            <pc:docMk/>
            <pc:sldMk cId="1982140674" sldId="535"/>
            <ac:picMk id="7" creationId="{EBA90E91-E609-BA48-B34C-DA5C866379F8}"/>
          </ac:picMkLst>
        </pc:picChg>
        <pc:picChg chg="add mod">
          <ac:chgData name="Nane Kratzke" userId="971be13ff4ee5ef6" providerId="LiveId" clId="{DD4F4B8C-A7DF-5643-8C8B-D116B96ACB5C}" dt="2021-02-11T17:27:28.013" v="12687" actId="1076"/>
          <ac:picMkLst>
            <pc:docMk/>
            <pc:sldMk cId="1982140674" sldId="535"/>
            <ac:picMk id="8" creationId="{E40AEA4F-FB1E-0045-B9F7-ACBFD1BDF579}"/>
          </ac:picMkLst>
        </pc:picChg>
      </pc:sldChg>
      <pc:sldChg chg="addSp delSp modSp add mod ord">
        <pc:chgData name="Nane Kratzke" userId="971be13ff4ee5ef6" providerId="LiveId" clId="{DD4F4B8C-A7DF-5643-8C8B-D116B96ACB5C}" dt="2021-02-25T14:24:15.194" v="32937" actId="20578"/>
        <pc:sldMkLst>
          <pc:docMk/>
          <pc:sldMk cId="329572051" sldId="536"/>
        </pc:sldMkLst>
        <pc:spChg chg="mod">
          <ac:chgData name="Nane Kratzke" userId="971be13ff4ee5ef6" providerId="LiveId" clId="{DD4F4B8C-A7DF-5643-8C8B-D116B96ACB5C}" dt="2021-02-11T12:29:45.601" v="6923" actId="20577"/>
          <ac:spMkLst>
            <pc:docMk/>
            <pc:sldMk cId="329572051" sldId="536"/>
            <ac:spMk id="3" creationId="{176B5821-6AE3-5345-AD91-DFF675E2DC89}"/>
          </ac:spMkLst>
        </pc:spChg>
        <pc:spChg chg="add mod">
          <ac:chgData name="Nane Kratzke" userId="971be13ff4ee5ef6" providerId="LiveId" clId="{DD4F4B8C-A7DF-5643-8C8B-D116B96ACB5C}" dt="2021-02-11T15:39:06" v="10513" actId="14100"/>
          <ac:spMkLst>
            <pc:docMk/>
            <pc:sldMk cId="329572051" sldId="536"/>
            <ac:spMk id="6" creationId="{55AF5957-97FF-A94C-BC89-3D59EC811D91}"/>
          </ac:spMkLst>
        </pc:spChg>
        <pc:spChg chg="add mod">
          <ac:chgData name="Nane Kratzke" userId="971be13ff4ee5ef6" providerId="LiveId" clId="{DD4F4B8C-A7DF-5643-8C8B-D116B96ACB5C}" dt="2021-02-11T15:41:15.233" v="10530" actId="20577"/>
          <ac:spMkLst>
            <pc:docMk/>
            <pc:sldMk cId="329572051" sldId="536"/>
            <ac:spMk id="8" creationId="{87F9D780-552D-4F4A-A963-3C8F0A829DA7}"/>
          </ac:spMkLst>
        </pc:spChg>
        <pc:picChg chg="add del mod">
          <ac:chgData name="Nane Kratzke" userId="971be13ff4ee5ef6" providerId="LiveId" clId="{DD4F4B8C-A7DF-5643-8C8B-D116B96ACB5C}" dt="2021-02-11T15:38:50.673" v="10509" actId="478"/>
          <ac:picMkLst>
            <pc:docMk/>
            <pc:sldMk cId="329572051" sldId="536"/>
            <ac:picMk id="5" creationId="{25FA65E4-734C-B547-BE99-86F3D992A5F6}"/>
          </ac:picMkLst>
        </pc:picChg>
        <pc:picChg chg="add mod">
          <ac:chgData name="Nane Kratzke" userId="971be13ff4ee5ef6" providerId="LiveId" clId="{DD4F4B8C-A7DF-5643-8C8B-D116B96ACB5C}" dt="2021-02-11T15:39:14.096" v="10515" actId="14861"/>
          <ac:picMkLst>
            <pc:docMk/>
            <pc:sldMk cId="329572051" sldId="536"/>
            <ac:picMk id="7" creationId="{23177726-DE05-F84D-AA8F-936F5E7C0BC4}"/>
          </ac:picMkLst>
        </pc:picChg>
        <pc:picChg chg="add mod">
          <ac:chgData name="Nane Kratzke" userId="971be13ff4ee5ef6" providerId="LiveId" clId="{DD4F4B8C-A7DF-5643-8C8B-D116B96ACB5C}" dt="2021-02-18T11:33:18.928" v="13883"/>
          <ac:picMkLst>
            <pc:docMk/>
            <pc:sldMk cId="329572051" sldId="536"/>
            <ac:picMk id="9" creationId="{E32E46F2-E245-3C48-8B5E-7E72030CF481}"/>
          </ac:picMkLst>
        </pc:picChg>
      </pc:sldChg>
      <pc:sldChg chg="addSp delSp modSp add mod ord">
        <pc:chgData name="Nane Kratzke" userId="971be13ff4ee5ef6" providerId="LiveId" clId="{DD4F4B8C-A7DF-5643-8C8B-D116B96ACB5C}" dt="2021-02-25T14:24:15.194" v="32937" actId="20578"/>
        <pc:sldMkLst>
          <pc:docMk/>
          <pc:sldMk cId="2146926778" sldId="537"/>
        </pc:sldMkLst>
        <pc:spChg chg="mod">
          <ac:chgData name="Nane Kratzke" userId="971be13ff4ee5ef6" providerId="LiveId" clId="{DD4F4B8C-A7DF-5643-8C8B-D116B96ACB5C}" dt="2021-02-11T12:40:43.498" v="7608" actId="20577"/>
          <ac:spMkLst>
            <pc:docMk/>
            <pc:sldMk cId="2146926778" sldId="537"/>
            <ac:spMk id="2" creationId="{7FAEA502-8CAC-064E-90AD-0F086D8279F2}"/>
          </ac:spMkLst>
        </pc:spChg>
        <pc:spChg chg="mod">
          <ac:chgData name="Nane Kratzke" userId="971be13ff4ee5ef6" providerId="LiveId" clId="{DD4F4B8C-A7DF-5643-8C8B-D116B96ACB5C}" dt="2021-02-11T12:40:47.382" v="7624" actId="20577"/>
          <ac:spMkLst>
            <pc:docMk/>
            <pc:sldMk cId="2146926778" sldId="537"/>
            <ac:spMk id="3" creationId="{176B5821-6AE3-5345-AD91-DFF675E2DC89}"/>
          </ac:spMkLst>
        </pc:spChg>
        <pc:spChg chg="del mod">
          <ac:chgData name="Nane Kratzke" userId="971be13ff4ee5ef6" providerId="LiveId" clId="{DD4F4B8C-A7DF-5643-8C8B-D116B96ACB5C}" dt="2021-02-11T13:12:25.676" v="8257" actId="478"/>
          <ac:spMkLst>
            <pc:docMk/>
            <pc:sldMk cId="2146926778" sldId="537"/>
            <ac:spMk id="6" creationId="{55AF5957-97FF-A94C-BC89-3D59EC811D91}"/>
          </ac:spMkLst>
        </pc:spChg>
        <pc:spChg chg="add mod">
          <ac:chgData name="Nane Kratzke" userId="971be13ff4ee5ef6" providerId="LiveId" clId="{DD4F4B8C-A7DF-5643-8C8B-D116B96ACB5C}" dt="2021-02-19T09:54:02.750" v="17698" actId="20577"/>
          <ac:spMkLst>
            <pc:docMk/>
            <pc:sldMk cId="2146926778" sldId="537"/>
            <ac:spMk id="7" creationId="{4703ACB3-CB7A-B34B-86F7-9C358BEDB5A8}"/>
          </ac:spMkLst>
        </pc:spChg>
        <pc:spChg chg="add del mod">
          <ac:chgData name="Nane Kratzke" userId="971be13ff4ee5ef6" providerId="LiveId" clId="{DD4F4B8C-A7DF-5643-8C8B-D116B96ACB5C}" dt="2021-02-11T16:39:09.407" v="11064" actId="478"/>
          <ac:spMkLst>
            <pc:docMk/>
            <pc:sldMk cId="2146926778" sldId="537"/>
            <ac:spMk id="9" creationId="{4B04A8AC-35EA-4545-A5AC-A9A542766838}"/>
          </ac:spMkLst>
        </pc:spChg>
        <pc:spChg chg="add mod">
          <ac:chgData name="Nane Kratzke" userId="971be13ff4ee5ef6" providerId="LiveId" clId="{DD4F4B8C-A7DF-5643-8C8B-D116B96ACB5C}" dt="2021-02-11T16:41:11.778" v="11104" actId="114"/>
          <ac:spMkLst>
            <pc:docMk/>
            <pc:sldMk cId="2146926778" sldId="537"/>
            <ac:spMk id="12" creationId="{50B2A9F0-91C1-B548-90DF-38109E0AC613}"/>
          </ac:spMkLst>
        </pc:spChg>
        <pc:spChg chg="add mod">
          <ac:chgData name="Nane Kratzke" userId="971be13ff4ee5ef6" providerId="LiveId" clId="{DD4F4B8C-A7DF-5643-8C8B-D116B96ACB5C}" dt="2021-02-11T16:44:25.233" v="11169" actId="114"/>
          <ac:spMkLst>
            <pc:docMk/>
            <pc:sldMk cId="2146926778" sldId="537"/>
            <ac:spMk id="19" creationId="{6D4CE1C8-6EDC-1E4D-9CAE-6D3A8DCC1AFE}"/>
          </ac:spMkLst>
        </pc:spChg>
        <pc:spChg chg="add mod">
          <ac:chgData name="Nane Kratzke" userId="971be13ff4ee5ef6" providerId="LiveId" clId="{DD4F4B8C-A7DF-5643-8C8B-D116B96ACB5C}" dt="2021-02-11T16:44:48.946" v="11190" actId="1076"/>
          <ac:spMkLst>
            <pc:docMk/>
            <pc:sldMk cId="2146926778" sldId="537"/>
            <ac:spMk id="20" creationId="{09DCD8C4-CB3B-6B40-A87F-4D648EA02FA6}"/>
          </ac:spMkLst>
        </pc:spChg>
        <pc:picChg chg="del">
          <ac:chgData name="Nane Kratzke" userId="971be13ff4ee5ef6" providerId="LiveId" clId="{DD4F4B8C-A7DF-5643-8C8B-D116B96ACB5C}" dt="2021-02-11T12:40:57.204" v="7636" actId="478"/>
          <ac:picMkLst>
            <pc:docMk/>
            <pc:sldMk cId="2146926778" sldId="537"/>
            <ac:picMk id="5" creationId="{25FA65E4-734C-B547-BE99-86F3D992A5F6}"/>
          </ac:picMkLst>
        </pc:picChg>
        <pc:picChg chg="add del mod">
          <ac:chgData name="Nane Kratzke" userId="971be13ff4ee5ef6" providerId="LiveId" clId="{DD4F4B8C-A7DF-5643-8C8B-D116B96ACB5C}" dt="2021-02-11T13:16:36.319" v="8335" actId="478"/>
          <ac:picMkLst>
            <pc:docMk/>
            <pc:sldMk cId="2146926778" sldId="537"/>
            <ac:picMk id="8" creationId="{8E0558D1-E7ED-304C-8D0F-82318E0F1487}"/>
          </ac:picMkLst>
        </pc:picChg>
        <pc:picChg chg="add del mod">
          <ac:chgData name="Nane Kratzke" userId="971be13ff4ee5ef6" providerId="LiveId" clId="{DD4F4B8C-A7DF-5643-8C8B-D116B96ACB5C}" dt="2021-02-11T16:38:47.852" v="11058" actId="478"/>
          <ac:picMkLst>
            <pc:docMk/>
            <pc:sldMk cId="2146926778" sldId="537"/>
            <ac:picMk id="10" creationId="{F2FDADF3-ECAB-4A48-93A5-CB142A51BC7E}"/>
          </ac:picMkLst>
        </pc:picChg>
        <pc:picChg chg="add mod">
          <ac:chgData name="Nane Kratzke" userId="971be13ff4ee5ef6" providerId="LiveId" clId="{DD4F4B8C-A7DF-5643-8C8B-D116B96ACB5C}" dt="2021-02-11T16:40:28.180" v="11074" actId="14100"/>
          <ac:picMkLst>
            <pc:docMk/>
            <pc:sldMk cId="2146926778" sldId="537"/>
            <ac:picMk id="11" creationId="{94BA7B9F-9EE2-F848-BD51-564EB22EA261}"/>
          </ac:picMkLst>
        </pc:picChg>
        <pc:picChg chg="add mod">
          <ac:chgData name="Nane Kratzke" userId="971be13ff4ee5ef6" providerId="LiveId" clId="{DD4F4B8C-A7DF-5643-8C8B-D116B96ACB5C}" dt="2021-02-11T16:46:01.722" v="11194" actId="1076"/>
          <ac:picMkLst>
            <pc:docMk/>
            <pc:sldMk cId="2146926778" sldId="537"/>
            <ac:picMk id="21" creationId="{682285AD-6D3C-0444-9090-24A3FE9BB914}"/>
          </ac:picMkLst>
        </pc:picChg>
        <pc:inkChg chg="add">
          <ac:chgData name="Nane Kratzke" userId="971be13ff4ee5ef6" providerId="LiveId" clId="{DD4F4B8C-A7DF-5643-8C8B-D116B96ACB5C}" dt="2021-02-11T16:42:17.272" v="11131" actId="9405"/>
          <ac:inkMkLst>
            <pc:docMk/>
            <pc:sldMk cId="2146926778" sldId="537"/>
            <ac:inkMk id="13" creationId="{BE08C157-8978-064F-AE9A-3393141D49FE}"/>
          </ac:inkMkLst>
        </pc:inkChg>
        <pc:inkChg chg="add">
          <ac:chgData name="Nane Kratzke" userId="971be13ff4ee5ef6" providerId="LiveId" clId="{DD4F4B8C-A7DF-5643-8C8B-D116B96ACB5C}" dt="2021-02-11T16:42:22.806" v="11132" actId="9405"/>
          <ac:inkMkLst>
            <pc:docMk/>
            <pc:sldMk cId="2146926778" sldId="537"/>
            <ac:inkMk id="14" creationId="{67E2049D-03BF-224F-B1F2-40EA58687D3A}"/>
          </ac:inkMkLst>
        </pc:inkChg>
        <pc:inkChg chg="add">
          <ac:chgData name="Nane Kratzke" userId="971be13ff4ee5ef6" providerId="LiveId" clId="{DD4F4B8C-A7DF-5643-8C8B-D116B96ACB5C}" dt="2021-02-11T16:42:27.554" v="11133" actId="9405"/>
          <ac:inkMkLst>
            <pc:docMk/>
            <pc:sldMk cId="2146926778" sldId="537"/>
            <ac:inkMk id="15" creationId="{9E2767DC-42E9-CD45-88A3-669AB27A3172}"/>
          </ac:inkMkLst>
        </pc:inkChg>
        <pc:inkChg chg="add">
          <ac:chgData name="Nane Kratzke" userId="971be13ff4ee5ef6" providerId="LiveId" clId="{DD4F4B8C-A7DF-5643-8C8B-D116B96ACB5C}" dt="2021-02-11T16:42:29.489" v="11134" actId="9405"/>
          <ac:inkMkLst>
            <pc:docMk/>
            <pc:sldMk cId="2146926778" sldId="537"/>
            <ac:inkMk id="16" creationId="{2FA323B0-28A1-8C4C-8348-202BDE68A673}"/>
          </ac:inkMkLst>
        </pc:inkChg>
        <pc:inkChg chg="add del">
          <ac:chgData name="Nane Kratzke" userId="971be13ff4ee5ef6" providerId="LiveId" clId="{DD4F4B8C-A7DF-5643-8C8B-D116B96ACB5C}" dt="2021-02-11T16:43:23.709" v="11136" actId="9405"/>
          <ac:inkMkLst>
            <pc:docMk/>
            <pc:sldMk cId="2146926778" sldId="537"/>
            <ac:inkMk id="17" creationId="{42898D55-5037-E342-89F9-C4549F886BE3}"/>
          </ac:inkMkLst>
        </pc:inkChg>
        <pc:inkChg chg="add">
          <ac:chgData name="Nane Kratzke" userId="971be13ff4ee5ef6" providerId="LiveId" clId="{DD4F4B8C-A7DF-5643-8C8B-D116B96ACB5C}" dt="2021-02-11T16:43:31.680" v="11137" actId="9405"/>
          <ac:inkMkLst>
            <pc:docMk/>
            <pc:sldMk cId="2146926778" sldId="537"/>
            <ac:inkMk id="18" creationId="{E36AF05B-FEA8-3240-9800-A8EA1EB38626}"/>
          </ac:inkMkLst>
        </pc:inkChg>
      </pc:sldChg>
      <pc:sldChg chg="add del">
        <pc:chgData name="Nane Kratzke" userId="971be13ff4ee5ef6" providerId="LiveId" clId="{DD4F4B8C-A7DF-5643-8C8B-D116B96ACB5C}" dt="2021-02-11T12:41:07.720" v="7639" actId="2696"/>
        <pc:sldMkLst>
          <pc:docMk/>
          <pc:sldMk cId="3713330430" sldId="538"/>
        </pc:sldMkLst>
      </pc:sldChg>
      <pc:sldChg chg="modSp add del mod">
        <pc:chgData name="Nane Kratzke" userId="971be13ff4ee5ef6" providerId="LiveId" clId="{DD4F4B8C-A7DF-5643-8C8B-D116B96ACB5C}" dt="2021-02-11T16:47:25.157" v="11195" actId="2696"/>
        <pc:sldMkLst>
          <pc:docMk/>
          <pc:sldMk cId="3005737440" sldId="539"/>
        </pc:sldMkLst>
        <pc:spChg chg="mod">
          <ac:chgData name="Nane Kratzke" userId="971be13ff4ee5ef6" providerId="LiveId" clId="{DD4F4B8C-A7DF-5643-8C8B-D116B96ACB5C}" dt="2021-02-11T12:41:31.157" v="7689" actId="20577"/>
          <ac:spMkLst>
            <pc:docMk/>
            <pc:sldMk cId="3005737440" sldId="539"/>
            <ac:spMk id="3" creationId="{176B5821-6AE3-5345-AD91-DFF675E2DC89}"/>
          </ac:spMkLst>
        </pc:spChg>
      </pc:sldChg>
      <pc:sldChg chg="addSp delSp modSp add mod ord">
        <pc:chgData name="Nane Kratzke" userId="971be13ff4ee5ef6" providerId="LiveId" clId="{DD4F4B8C-A7DF-5643-8C8B-D116B96ACB5C}" dt="2021-02-25T14:24:15.194" v="32937" actId="20578"/>
        <pc:sldMkLst>
          <pc:docMk/>
          <pc:sldMk cId="999606908" sldId="540"/>
        </pc:sldMkLst>
        <pc:spChg chg="mod">
          <ac:chgData name="Nane Kratzke" userId="971be13ff4ee5ef6" providerId="LiveId" clId="{DD4F4B8C-A7DF-5643-8C8B-D116B96ACB5C}" dt="2021-02-11T16:48:20.514" v="11209" actId="20577"/>
          <ac:spMkLst>
            <pc:docMk/>
            <pc:sldMk cId="999606908" sldId="540"/>
            <ac:spMk id="3" creationId="{176B5821-6AE3-5345-AD91-DFF675E2DC89}"/>
          </ac:spMkLst>
        </pc:spChg>
        <pc:spChg chg="del">
          <ac:chgData name="Nane Kratzke" userId="971be13ff4ee5ef6" providerId="LiveId" clId="{DD4F4B8C-A7DF-5643-8C8B-D116B96ACB5C}" dt="2021-02-11T16:48:05.463" v="11196" actId="478"/>
          <ac:spMkLst>
            <pc:docMk/>
            <pc:sldMk cId="999606908" sldId="540"/>
            <ac:spMk id="6" creationId="{55AF5957-97FF-A94C-BC89-3D59EC811D91}"/>
          </ac:spMkLst>
        </pc:spChg>
        <pc:spChg chg="add mod">
          <ac:chgData name="Nane Kratzke" userId="971be13ff4ee5ef6" providerId="LiveId" clId="{DD4F4B8C-A7DF-5643-8C8B-D116B96ACB5C}" dt="2021-02-11T16:48:11.448" v="11197" actId="1076"/>
          <ac:spMkLst>
            <pc:docMk/>
            <pc:sldMk cId="999606908" sldId="540"/>
            <ac:spMk id="11" creationId="{8F54C699-DE8F-5E45-AAF6-B4D0FBC25E33}"/>
          </ac:spMkLst>
        </pc:spChg>
        <pc:spChg chg="add mod">
          <ac:chgData name="Nane Kratzke" userId="971be13ff4ee5ef6" providerId="LiveId" clId="{DD4F4B8C-A7DF-5643-8C8B-D116B96ACB5C}" dt="2021-02-11T16:48:11.448" v="11197" actId="1076"/>
          <ac:spMkLst>
            <pc:docMk/>
            <pc:sldMk cId="999606908" sldId="540"/>
            <ac:spMk id="12" creationId="{445E4D1E-0FE7-E943-BB00-729E04A3B095}"/>
          </ac:spMkLst>
        </pc:spChg>
        <pc:spChg chg="add mod">
          <ac:chgData name="Nane Kratzke" userId="971be13ff4ee5ef6" providerId="LiveId" clId="{DD4F4B8C-A7DF-5643-8C8B-D116B96ACB5C}" dt="2021-02-11T16:48:11.448" v="11197" actId="1076"/>
          <ac:spMkLst>
            <pc:docMk/>
            <pc:sldMk cId="999606908" sldId="540"/>
            <ac:spMk id="13" creationId="{ED53F9DB-0837-B048-AECB-73F36A9DD477}"/>
          </ac:spMkLst>
        </pc:spChg>
        <pc:spChg chg="add del mod">
          <ac:chgData name="Nane Kratzke" userId="971be13ff4ee5ef6" providerId="LiveId" clId="{DD4F4B8C-A7DF-5643-8C8B-D116B96ACB5C}" dt="2021-02-11T16:48:48.528" v="11211" actId="478"/>
          <ac:spMkLst>
            <pc:docMk/>
            <pc:sldMk cId="999606908" sldId="540"/>
            <ac:spMk id="15" creationId="{387CEC6A-00EE-5E4E-9C74-0BF09F6859D6}"/>
          </ac:spMkLst>
        </pc:spChg>
        <pc:picChg chg="add del mod">
          <ac:chgData name="Nane Kratzke" userId="971be13ff4ee5ef6" providerId="LiveId" clId="{DD4F4B8C-A7DF-5643-8C8B-D116B96ACB5C}" dt="2021-02-11T12:46:52.301" v="7747" actId="478"/>
          <ac:picMkLst>
            <pc:docMk/>
            <pc:sldMk cId="999606908" sldId="540"/>
            <ac:picMk id="5" creationId="{2F612CD0-B527-8240-9F2C-C2FE21D6D5EC}"/>
          </ac:picMkLst>
        </pc:picChg>
        <pc:picChg chg="add mod">
          <ac:chgData name="Nane Kratzke" userId="971be13ff4ee5ef6" providerId="LiveId" clId="{DD4F4B8C-A7DF-5643-8C8B-D116B96ACB5C}" dt="2021-02-19T12:40:24.692" v="19101"/>
          <ac:picMkLst>
            <pc:docMk/>
            <pc:sldMk cId="999606908" sldId="540"/>
            <ac:picMk id="7" creationId="{C5CE4C18-183F-884B-80A5-6B9BD9C32658}"/>
          </ac:picMkLst>
        </pc:picChg>
        <pc:picChg chg="add del mod">
          <ac:chgData name="Nane Kratzke" userId="971be13ff4ee5ef6" providerId="LiveId" clId="{DD4F4B8C-A7DF-5643-8C8B-D116B96ACB5C}" dt="2021-02-11T12:48:55.804" v="7757" actId="478"/>
          <ac:picMkLst>
            <pc:docMk/>
            <pc:sldMk cId="999606908" sldId="540"/>
            <ac:picMk id="8" creationId="{2D96DE4A-F1ED-354F-B523-DA0A133A3C11}"/>
          </ac:picMkLst>
        </pc:picChg>
        <pc:picChg chg="add del">
          <ac:chgData name="Nane Kratzke" userId="971be13ff4ee5ef6" providerId="LiveId" clId="{DD4F4B8C-A7DF-5643-8C8B-D116B96ACB5C}" dt="2021-02-11T12:49:58.763" v="7764" actId="478"/>
          <ac:picMkLst>
            <pc:docMk/>
            <pc:sldMk cId="999606908" sldId="540"/>
            <ac:picMk id="9" creationId="{E66F658E-58AC-2646-968B-9C2EC3DE6887}"/>
          </ac:picMkLst>
        </pc:picChg>
        <pc:picChg chg="add mod">
          <ac:chgData name="Nane Kratzke" userId="971be13ff4ee5ef6" providerId="LiveId" clId="{DD4F4B8C-A7DF-5643-8C8B-D116B96ACB5C}" dt="2021-02-19T12:40:24.692" v="19101"/>
          <ac:picMkLst>
            <pc:docMk/>
            <pc:sldMk cId="999606908" sldId="540"/>
            <ac:picMk id="10" creationId="{F48A9EE3-628E-F44B-9B62-82E2C002D6C4}"/>
          </ac:picMkLst>
        </pc:picChg>
        <pc:picChg chg="add del mod">
          <ac:chgData name="Nane Kratzke" userId="971be13ff4ee5ef6" providerId="LiveId" clId="{DD4F4B8C-A7DF-5643-8C8B-D116B96ACB5C}" dt="2021-02-19T12:40:24.692" v="19101"/>
          <ac:picMkLst>
            <pc:docMk/>
            <pc:sldMk cId="999606908" sldId="540"/>
            <ac:picMk id="7170" creationId="{0C724173-D345-674E-AD96-15E6E215D412}"/>
          </ac:picMkLst>
        </pc:picChg>
      </pc:sldChg>
      <pc:sldChg chg="addSp delSp modSp add mod ord">
        <pc:chgData name="Nane Kratzke" userId="971be13ff4ee5ef6" providerId="LiveId" clId="{DD4F4B8C-A7DF-5643-8C8B-D116B96ACB5C}" dt="2021-02-25T14:24:15.194" v="32937" actId="20578"/>
        <pc:sldMkLst>
          <pc:docMk/>
          <pc:sldMk cId="172149532" sldId="541"/>
        </pc:sldMkLst>
        <pc:spChg chg="mod">
          <ac:chgData name="Nane Kratzke" userId="971be13ff4ee5ef6" providerId="LiveId" clId="{DD4F4B8C-A7DF-5643-8C8B-D116B96ACB5C}" dt="2021-02-11T13:13:28.553" v="8314" actId="20577"/>
          <ac:spMkLst>
            <pc:docMk/>
            <pc:sldMk cId="172149532" sldId="541"/>
            <ac:spMk id="3" creationId="{176B5821-6AE3-5345-AD91-DFF675E2DC89}"/>
          </ac:spMkLst>
        </pc:spChg>
        <pc:spChg chg="add mod">
          <ac:chgData name="Nane Kratzke" userId="971be13ff4ee5ef6" providerId="LiveId" clId="{DD4F4B8C-A7DF-5643-8C8B-D116B96ACB5C}" dt="2021-02-11T15:49:19.485" v="10596" actId="1076"/>
          <ac:spMkLst>
            <pc:docMk/>
            <pc:sldMk cId="172149532" sldId="541"/>
            <ac:spMk id="6" creationId="{6329F2FA-E5B7-A742-9CE1-35FCBB356769}"/>
          </ac:spMkLst>
        </pc:spChg>
        <pc:spChg chg="del">
          <ac:chgData name="Nane Kratzke" userId="971be13ff4ee5ef6" providerId="LiveId" clId="{DD4F4B8C-A7DF-5643-8C8B-D116B96ACB5C}" dt="2021-02-11T13:13:20.454" v="8296" actId="478"/>
          <ac:spMkLst>
            <pc:docMk/>
            <pc:sldMk cId="172149532" sldId="541"/>
            <ac:spMk id="7" creationId="{4703ACB3-CB7A-B34B-86F7-9C358BEDB5A8}"/>
          </ac:spMkLst>
        </pc:spChg>
        <pc:spChg chg="add mod">
          <ac:chgData name="Nane Kratzke" userId="971be13ff4ee5ef6" providerId="LiveId" clId="{DD4F4B8C-A7DF-5643-8C8B-D116B96ACB5C}" dt="2021-02-11T15:57:50.527" v="10907" actId="14100"/>
          <ac:spMkLst>
            <pc:docMk/>
            <pc:sldMk cId="172149532" sldId="541"/>
            <ac:spMk id="10" creationId="{27041805-23D9-134C-AC3C-BEEBDD11909C}"/>
          </ac:spMkLst>
        </pc:spChg>
        <pc:picChg chg="add del mod">
          <ac:chgData name="Nane Kratzke" userId="971be13ff4ee5ef6" providerId="LiveId" clId="{DD4F4B8C-A7DF-5643-8C8B-D116B96ACB5C}" dt="2021-02-11T15:47:31.756" v="10556" actId="478"/>
          <ac:picMkLst>
            <pc:docMk/>
            <pc:sldMk cId="172149532" sldId="541"/>
            <ac:picMk id="5" creationId="{28060F46-F7CA-6847-8677-B283B518F7C7}"/>
          </ac:picMkLst>
        </pc:picChg>
        <pc:picChg chg="mod">
          <ac:chgData name="Nane Kratzke" userId="971be13ff4ee5ef6" providerId="LiveId" clId="{DD4F4B8C-A7DF-5643-8C8B-D116B96ACB5C}" dt="2021-02-11T15:58:02.097" v="10909" actId="1076"/>
          <ac:picMkLst>
            <pc:docMk/>
            <pc:sldMk cId="172149532" sldId="541"/>
            <ac:picMk id="8" creationId="{8E0558D1-E7ED-304C-8D0F-82318E0F1487}"/>
          </ac:picMkLst>
        </pc:picChg>
        <pc:picChg chg="add del mod">
          <ac:chgData name="Nane Kratzke" userId="971be13ff4ee5ef6" providerId="LiveId" clId="{DD4F4B8C-A7DF-5643-8C8B-D116B96ACB5C}" dt="2021-02-11T15:32:53.665" v="10323" actId="21"/>
          <ac:picMkLst>
            <pc:docMk/>
            <pc:sldMk cId="172149532" sldId="541"/>
            <ac:picMk id="9" creationId="{CAF46CE7-ADCD-6C44-829D-FB12D194BFAD}"/>
          </ac:picMkLst>
        </pc:picChg>
        <pc:picChg chg="add mod">
          <ac:chgData name="Nane Kratzke" userId="971be13ff4ee5ef6" providerId="LiveId" clId="{DD4F4B8C-A7DF-5643-8C8B-D116B96ACB5C}" dt="2021-02-11T15:58:20.401" v="10912" actId="1076"/>
          <ac:picMkLst>
            <pc:docMk/>
            <pc:sldMk cId="172149532" sldId="541"/>
            <ac:picMk id="12" creationId="{80B30682-75DD-324D-BC57-9E08FB78789C}"/>
          </ac:picMkLst>
        </pc:picChg>
        <pc:picChg chg="add mod">
          <ac:chgData name="Nane Kratzke" userId="971be13ff4ee5ef6" providerId="LiveId" clId="{DD4F4B8C-A7DF-5643-8C8B-D116B96ACB5C}" dt="2021-02-11T15:56:18.371" v="10896" actId="1076"/>
          <ac:picMkLst>
            <pc:docMk/>
            <pc:sldMk cId="172149532" sldId="541"/>
            <ac:picMk id="9218" creationId="{CD96A83A-DDF0-C04E-BA84-FF05ED74A1C4}"/>
          </ac:picMkLst>
        </pc:picChg>
      </pc:sldChg>
      <pc:sldChg chg="new del">
        <pc:chgData name="Nane Kratzke" userId="971be13ff4ee5ef6" providerId="LiveId" clId="{DD4F4B8C-A7DF-5643-8C8B-D116B96ACB5C}" dt="2021-02-11T13:16:28.660" v="8334" actId="2696"/>
        <pc:sldMkLst>
          <pc:docMk/>
          <pc:sldMk cId="3171526410" sldId="542"/>
        </pc:sldMkLst>
      </pc:sldChg>
      <pc:sldChg chg="addSp delSp modSp add mod ord">
        <pc:chgData name="Nane Kratzke" userId="971be13ff4ee5ef6" providerId="LiveId" clId="{DD4F4B8C-A7DF-5643-8C8B-D116B96ACB5C}" dt="2021-02-25T14:24:15.194" v="32937" actId="20578"/>
        <pc:sldMkLst>
          <pc:docMk/>
          <pc:sldMk cId="3005497410" sldId="543"/>
        </pc:sldMkLst>
        <pc:spChg chg="add mod">
          <ac:chgData name="Nane Kratzke" userId="971be13ff4ee5ef6" providerId="LiveId" clId="{DD4F4B8C-A7DF-5643-8C8B-D116B96ACB5C}" dt="2021-02-18T11:27:32.982" v="13837" actId="113"/>
          <ac:spMkLst>
            <pc:docMk/>
            <pc:sldMk cId="3005497410" sldId="543"/>
            <ac:spMk id="5" creationId="{07D3FBF7-0151-054F-A667-B5D7FE8A8F1A}"/>
          </ac:spMkLst>
        </pc:spChg>
        <pc:spChg chg="add mod">
          <ac:chgData name="Nane Kratzke" userId="971be13ff4ee5ef6" providerId="LiveId" clId="{DD4F4B8C-A7DF-5643-8C8B-D116B96ACB5C}" dt="2021-02-11T13:18:47.426" v="8434" actId="20577"/>
          <ac:spMkLst>
            <pc:docMk/>
            <pc:sldMk cId="3005497410" sldId="543"/>
            <ac:spMk id="7" creationId="{F41EAEF8-34DE-FD4E-B392-35758E7AD0C2}"/>
          </ac:spMkLst>
        </pc:spChg>
        <pc:spChg chg="add mod">
          <ac:chgData name="Nane Kratzke" userId="971be13ff4ee5ef6" providerId="LiveId" clId="{DD4F4B8C-A7DF-5643-8C8B-D116B96ACB5C}" dt="2021-02-18T11:28:13.664" v="13882" actId="1076"/>
          <ac:spMkLst>
            <pc:docMk/>
            <pc:sldMk cId="3005497410" sldId="543"/>
            <ac:spMk id="8" creationId="{5A4E5E96-301C-D642-9A58-766F6CF04266}"/>
          </ac:spMkLst>
        </pc:spChg>
        <pc:spChg chg="add mod">
          <ac:chgData name="Nane Kratzke" userId="971be13ff4ee5ef6" providerId="LiveId" clId="{DD4F4B8C-A7DF-5643-8C8B-D116B96ACB5C}" dt="2021-02-11T13:22:53.126" v="8561" actId="1076"/>
          <ac:spMkLst>
            <pc:docMk/>
            <pc:sldMk cId="3005497410" sldId="543"/>
            <ac:spMk id="9" creationId="{FDA7581E-9D39-E44D-BC50-1DEF148FBE5B}"/>
          </ac:spMkLst>
        </pc:spChg>
        <pc:spChg chg="add mod">
          <ac:chgData name="Nane Kratzke" userId="971be13ff4ee5ef6" providerId="LiveId" clId="{DD4F4B8C-A7DF-5643-8C8B-D116B96ACB5C}" dt="2021-02-11T13:22:46.365" v="8560" actId="1076"/>
          <ac:spMkLst>
            <pc:docMk/>
            <pc:sldMk cId="3005497410" sldId="543"/>
            <ac:spMk id="10" creationId="{CA31EA0A-44BA-0248-B32A-CE90579D6414}"/>
          </ac:spMkLst>
        </pc:spChg>
        <pc:spChg chg="add mod">
          <ac:chgData name="Nane Kratzke" userId="971be13ff4ee5ef6" providerId="LiveId" clId="{DD4F4B8C-A7DF-5643-8C8B-D116B96ACB5C}" dt="2021-02-11T13:22:34.373" v="8559" actId="14100"/>
          <ac:spMkLst>
            <pc:docMk/>
            <pc:sldMk cId="3005497410" sldId="543"/>
            <ac:spMk id="11" creationId="{F834A946-5D9B-884C-A5C1-887E9849302E}"/>
          </ac:spMkLst>
        </pc:spChg>
        <pc:spChg chg="add mod">
          <ac:chgData name="Nane Kratzke" userId="971be13ff4ee5ef6" providerId="LiveId" clId="{DD4F4B8C-A7DF-5643-8C8B-D116B96ACB5C}" dt="2021-02-11T13:23:09.922" v="8565" actId="14100"/>
          <ac:spMkLst>
            <pc:docMk/>
            <pc:sldMk cId="3005497410" sldId="543"/>
            <ac:spMk id="12" creationId="{34434BA0-1A19-1248-A5D7-C2436B23971D}"/>
          </ac:spMkLst>
        </pc:spChg>
        <pc:picChg chg="del">
          <ac:chgData name="Nane Kratzke" userId="971be13ff4ee5ef6" providerId="LiveId" clId="{DD4F4B8C-A7DF-5643-8C8B-D116B96ACB5C}" dt="2021-02-11T13:16:43.901" v="8337" actId="478"/>
          <ac:picMkLst>
            <pc:docMk/>
            <pc:sldMk cId="3005497410" sldId="543"/>
            <ac:picMk id="5" creationId="{28060F46-F7CA-6847-8677-B283B518F7C7}"/>
          </ac:picMkLst>
        </pc:picChg>
        <pc:picChg chg="add mod">
          <ac:chgData name="Nane Kratzke" userId="971be13ff4ee5ef6" providerId="LiveId" clId="{DD4F4B8C-A7DF-5643-8C8B-D116B96ACB5C}" dt="2021-02-11T13:18:53.443" v="8435" actId="1076"/>
          <ac:picMkLst>
            <pc:docMk/>
            <pc:sldMk cId="3005497410" sldId="543"/>
            <ac:picMk id="6" creationId="{AE2389F0-BB3C-8B43-8A0A-00ADBC21BBE3}"/>
          </ac:picMkLst>
        </pc:picChg>
        <pc:picChg chg="del">
          <ac:chgData name="Nane Kratzke" userId="971be13ff4ee5ef6" providerId="LiveId" clId="{DD4F4B8C-A7DF-5643-8C8B-D116B96ACB5C}" dt="2021-02-11T13:16:42.155" v="8336" actId="478"/>
          <ac:picMkLst>
            <pc:docMk/>
            <pc:sldMk cId="3005497410" sldId="543"/>
            <ac:picMk id="8" creationId="{8E0558D1-E7ED-304C-8D0F-82318E0F1487}"/>
          </ac:picMkLst>
        </pc:picChg>
        <pc:picChg chg="add del mod">
          <ac:chgData name="Nane Kratzke" userId="971be13ff4ee5ef6" providerId="LiveId" clId="{DD4F4B8C-A7DF-5643-8C8B-D116B96ACB5C}" dt="2021-02-11T15:32:44.483" v="10322" actId="478"/>
          <ac:picMkLst>
            <pc:docMk/>
            <pc:sldMk cId="3005497410" sldId="543"/>
            <ac:picMk id="13" creationId="{1F881211-4729-6C4D-B9FE-2456C4A12ACB}"/>
          </ac:picMkLst>
        </pc:picChg>
        <pc:picChg chg="add del mod">
          <ac:chgData name="Nane Kratzke" userId="971be13ff4ee5ef6" providerId="LiveId" clId="{DD4F4B8C-A7DF-5643-8C8B-D116B96ACB5C}" dt="2021-02-11T15:57:34.252" v="10903" actId="21"/>
          <ac:picMkLst>
            <pc:docMk/>
            <pc:sldMk cId="3005497410" sldId="543"/>
            <ac:picMk id="14" creationId="{9CEE00E2-0D73-5F4C-8160-C6AD5EABEE41}"/>
          </ac:picMkLst>
        </pc:picChg>
        <pc:picChg chg="add del mod">
          <ac:chgData name="Nane Kratzke" userId="971be13ff4ee5ef6" providerId="LiveId" clId="{DD4F4B8C-A7DF-5643-8C8B-D116B96ACB5C}" dt="2021-02-11T16:00:24.928" v="10918" actId="478"/>
          <ac:picMkLst>
            <pc:docMk/>
            <pc:sldMk cId="3005497410" sldId="543"/>
            <ac:picMk id="10242" creationId="{2560D063-9F76-4641-AED9-911558261984}"/>
          </ac:picMkLst>
        </pc:picChg>
      </pc:sldChg>
      <pc:sldChg chg="addSp delSp modSp new mod ord">
        <pc:chgData name="Nane Kratzke" userId="971be13ff4ee5ef6" providerId="LiveId" clId="{DD4F4B8C-A7DF-5643-8C8B-D116B96ACB5C}" dt="2021-02-25T14:24:15.194" v="32937" actId="20578"/>
        <pc:sldMkLst>
          <pc:docMk/>
          <pc:sldMk cId="2675016215" sldId="544"/>
        </pc:sldMkLst>
        <pc:spChg chg="mod">
          <ac:chgData name="Nane Kratzke" userId="971be13ff4ee5ef6" providerId="LiveId" clId="{DD4F4B8C-A7DF-5643-8C8B-D116B96ACB5C}" dt="2021-02-11T13:31:04.285" v="8608" actId="20577"/>
          <ac:spMkLst>
            <pc:docMk/>
            <pc:sldMk cId="2675016215" sldId="544"/>
            <ac:spMk id="2" creationId="{607CDE8D-6E6A-7A42-A482-3A934542AF7D}"/>
          </ac:spMkLst>
        </pc:spChg>
        <pc:spChg chg="mod">
          <ac:chgData name="Nane Kratzke" userId="971be13ff4ee5ef6" providerId="LiveId" clId="{DD4F4B8C-A7DF-5643-8C8B-D116B96ACB5C}" dt="2021-02-11T15:36:02.485" v="10401" actId="20577"/>
          <ac:spMkLst>
            <pc:docMk/>
            <pc:sldMk cId="2675016215" sldId="544"/>
            <ac:spMk id="3" creationId="{A44C4131-B9BE-2A4F-B578-8432FAD5C8BC}"/>
          </ac:spMkLst>
        </pc:spChg>
        <pc:spChg chg="add mod">
          <ac:chgData name="Nane Kratzke" userId="971be13ff4ee5ef6" providerId="LiveId" clId="{DD4F4B8C-A7DF-5643-8C8B-D116B96ACB5C}" dt="2021-02-11T15:37:06.503" v="10499" actId="20577"/>
          <ac:spMkLst>
            <pc:docMk/>
            <pc:sldMk cId="2675016215" sldId="544"/>
            <ac:spMk id="5" creationId="{C3AA3A27-9513-1F48-B99C-384CB7666A9D}"/>
          </ac:spMkLst>
        </pc:spChg>
        <pc:spChg chg="add mod">
          <ac:chgData name="Nane Kratzke" userId="971be13ff4ee5ef6" providerId="LiveId" clId="{DD4F4B8C-A7DF-5643-8C8B-D116B96ACB5C}" dt="2021-02-11T15:45:11.297" v="10551" actId="1076"/>
          <ac:spMkLst>
            <pc:docMk/>
            <pc:sldMk cId="2675016215" sldId="544"/>
            <ac:spMk id="6" creationId="{96A6C9B4-8131-8147-8150-8242EDC0C55B}"/>
          </ac:spMkLst>
        </pc:spChg>
        <pc:spChg chg="add mod">
          <ac:chgData name="Nane Kratzke" userId="971be13ff4ee5ef6" providerId="LiveId" clId="{DD4F4B8C-A7DF-5643-8C8B-D116B96ACB5C}" dt="2021-02-11T15:29:10.068" v="10170" actId="207"/>
          <ac:spMkLst>
            <pc:docMk/>
            <pc:sldMk cId="2675016215" sldId="544"/>
            <ac:spMk id="7" creationId="{6780DBDE-21FC-0147-AFAA-F886CE37C2BC}"/>
          </ac:spMkLst>
        </pc:spChg>
        <pc:spChg chg="add mod">
          <ac:chgData name="Nane Kratzke" userId="971be13ff4ee5ef6" providerId="LiveId" clId="{DD4F4B8C-A7DF-5643-8C8B-D116B96ACB5C}" dt="2021-02-11T15:41:26.612" v="10532" actId="20577"/>
          <ac:spMkLst>
            <pc:docMk/>
            <pc:sldMk cId="2675016215" sldId="544"/>
            <ac:spMk id="8" creationId="{D5AFDE9E-285E-BA49-BA3D-ED4E4F6D719C}"/>
          </ac:spMkLst>
        </pc:spChg>
        <pc:spChg chg="add mod">
          <ac:chgData name="Nane Kratzke" userId="971be13ff4ee5ef6" providerId="LiveId" clId="{DD4F4B8C-A7DF-5643-8C8B-D116B96ACB5C}" dt="2021-02-11T15:44:28.175" v="10546" actId="1076"/>
          <ac:spMkLst>
            <pc:docMk/>
            <pc:sldMk cId="2675016215" sldId="544"/>
            <ac:spMk id="11" creationId="{F54B633F-D7B0-F84F-9380-65A981B8FB19}"/>
          </ac:spMkLst>
        </pc:spChg>
        <pc:spChg chg="add mod">
          <ac:chgData name="Nane Kratzke" userId="971be13ff4ee5ef6" providerId="LiveId" clId="{DD4F4B8C-A7DF-5643-8C8B-D116B96ACB5C}" dt="2021-02-11T15:45:18.947" v="10552" actId="14100"/>
          <ac:spMkLst>
            <pc:docMk/>
            <pc:sldMk cId="2675016215" sldId="544"/>
            <ac:spMk id="12" creationId="{9EEF1866-67F8-BF4C-A93C-F91E1F004F03}"/>
          </ac:spMkLst>
        </pc:spChg>
        <pc:picChg chg="add del mod">
          <ac:chgData name="Nane Kratzke" userId="971be13ff4ee5ef6" providerId="LiveId" clId="{DD4F4B8C-A7DF-5643-8C8B-D116B96ACB5C}" dt="2021-02-11T15:38:33.172" v="10508" actId="21"/>
          <ac:picMkLst>
            <pc:docMk/>
            <pc:sldMk cId="2675016215" sldId="544"/>
            <ac:picMk id="9" creationId="{E5A4B4BF-5631-C04C-8AD1-809BC976C30D}"/>
          </ac:picMkLst>
        </pc:picChg>
        <pc:picChg chg="add mod">
          <ac:chgData name="Nane Kratzke" userId="971be13ff4ee5ef6" providerId="LiveId" clId="{DD4F4B8C-A7DF-5643-8C8B-D116B96ACB5C}" dt="2021-02-11T15:42:46.733" v="10537" actId="14861"/>
          <ac:picMkLst>
            <pc:docMk/>
            <pc:sldMk cId="2675016215" sldId="544"/>
            <ac:picMk id="8194" creationId="{83A03B41-3686-8A4D-856F-F87A3762530A}"/>
          </ac:picMkLst>
        </pc:picChg>
      </pc:sldChg>
      <pc:sldChg chg="addSp delSp modSp add mod ord">
        <pc:chgData name="Nane Kratzke" userId="971be13ff4ee5ef6" providerId="LiveId" clId="{DD4F4B8C-A7DF-5643-8C8B-D116B96ACB5C}" dt="2021-02-25T14:24:15.194" v="32937" actId="20578"/>
        <pc:sldMkLst>
          <pc:docMk/>
          <pc:sldMk cId="188246907" sldId="545"/>
        </pc:sldMkLst>
        <pc:spChg chg="mod">
          <ac:chgData name="Nane Kratzke" userId="971be13ff4ee5ef6" providerId="LiveId" clId="{DD4F4B8C-A7DF-5643-8C8B-D116B96ACB5C}" dt="2021-02-11T16:53:56.589" v="11267" actId="20577"/>
          <ac:spMkLst>
            <pc:docMk/>
            <pc:sldMk cId="188246907" sldId="545"/>
            <ac:spMk id="3" creationId="{176B5821-6AE3-5345-AD91-DFF675E2DC89}"/>
          </ac:spMkLst>
        </pc:spChg>
        <pc:spChg chg="add mod">
          <ac:chgData name="Nane Kratzke" userId="971be13ff4ee5ef6" providerId="LiveId" clId="{DD4F4B8C-A7DF-5643-8C8B-D116B96ACB5C}" dt="2021-02-11T17:03:32.492" v="12302" actId="1076"/>
          <ac:spMkLst>
            <pc:docMk/>
            <pc:sldMk cId="188246907" sldId="545"/>
            <ac:spMk id="6" creationId="{3FD2CA2D-9E19-1644-9CB5-477BA18A219A}"/>
          </ac:spMkLst>
        </pc:spChg>
        <pc:spChg chg="mod">
          <ac:chgData name="Nane Kratzke" userId="971be13ff4ee5ef6" providerId="LiveId" clId="{DD4F4B8C-A7DF-5643-8C8B-D116B96ACB5C}" dt="2021-02-11T17:03:26.034" v="12301" actId="1076"/>
          <ac:spMkLst>
            <pc:docMk/>
            <pc:sldMk cId="188246907" sldId="545"/>
            <ac:spMk id="7" creationId="{4703ACB3-CB7A-B34B-86F7-9C358BEDB5A8}"/>
          </ac:spMkLst>
        </pc:spChg>
        <pc:spChg chg="add mod">
          <ac:chgData name="Nane Kratzke" userId="971be13ff4ee5ef6" providerId="LiveId" clId="{DD4F4B8C-A7DF-5643-8C8B-D116B96ACB5C}" dt="2021-02-11T17:02:05.281" v="12215" actId="1076"/>
          <ac:spMkLst>
            <pc:docMk/>
            <pc:sldMk cId="188246907" sldId="545"/>
            <ac:spMk id="8" creationId="{DD52F321-A27B-1A42-A637-7363698743F1}"/>
          </ac:spMkLst>
        </pc:spChg>
        <pc:spChg chg="del">
          <ac:chgData name="Nane Kratzke" userId="971be13ff4ee5ef6" providerId="LiveId" clId="{DD4F4B8C-A7DF-5643-8C8B-D116B96ACB5C}" dt="2021-02-11T16:54:11.150" v="11271" actId="478"/>
          <ac:spMkLst>
            <pc:docMk/>
            <pc:sldMk cId="188246907" sldId="545"/>
            <ac:spMk id="12" creationId="{50B2A9F0-91C1-B548-90DF-38109E0AC613}"/>
          </ac:spMkLst>
        </pc:spChg>
        <pc:spChg chg="del">
          <ac:chgData name="Nane Kratzke" userId="971be13ff4ee5ef6" providerId="LiveId" clId="{DD4F4B8C-A7DF-5643-8C8B-D116B96ACB5C}" dt="2021-02-11T16:54:03.306" v="11269" actId="478"/>
          <ac:spMkLst>
            <pc:docMk/>
            <pc:sldMk cId="188246907" sldId="545"/>
            <ac:spMk id="19" creationId="{6D4CE1C8-6EDC-1E4D-9CAE-6D3A8DCC1AFE}"/>
          </ac:spMkLst>
        </pc:spChg>
        <pc:spChg chg="del">
          <ac:chgData name="Nane Kratzke" userId="971be13ff4ee5ef6" providerId="LiveId" clId="{DD4F4B8C-A7DF-5643-8C8B-D116B96ACB5C}" dt="2021-02-11T16:54:03.306" v="11269" actId="478"/>
          <ac:spMkLst>
            <pc:docMk/>
            <pc:sldMk cId="188246907" sldId="545"/>
            <ac:spMk id="20" creationId="{09DCD8C4-CB3B-6B40-A87F-4D648EA02FA6}"/>
          </ac:spMkLst>
        </pc:spChg>
        <pc:picChg chg="add mod modCrop">
          <ac:chgData name="Nane Kratzke" userId="971be13ff4ee5ef6" providerId="LiveId" clId="{DD4F4B8C-A7DF-5643-8C8B-D116B96ACB5C}" dt="2021-02-11T17:03:32.492" v="12302" actId="1076"/>
          <ac:picMkLst>
            <pc:docMk/>
            <pc:sldMk cId="188246907" sldId="545"/>
            <ac:picMk id="5" creationId="{6754E626-E92B-E649-BC78-5A8B2F9D9BD7}"/>
          </ac:picMkLst>
        </pc:picChg>
        <pc:picChg chg="del mod">
          <ac:chgData name="Nane Kratzke" userId="971be13ff4ee5ef6" providerId="LiveId" clId="{DD4F4B8C-A7DF-5643-8C8B-D116B96ACB5C}" dt="2021-02-11T16:53:59.976" v="11268" actId="478"/>
          <ac:picMkLst>
            <pc:docMk/>
            <pc:sldMk cId="188246907" sldId="545"/>
            <ac:picMk id="11" creationId="{94BA7B9F-9EE2-F848-BD51-564EB22EA261}"/>
          </ac:picMkLst>
        </pc:picChg>
        <pc:picChg chg="del">
          <ac:chgData name="Nane Kratzke" userId="971be13ff4ee5ef6" providerId="LiveId" clId="{DD4F4B8C-A7DF-5643-8C8B-D116B96ACB5C}" dt="2021-02-11T16:54:05.207" v="11270" actId="478"/>
          <ac:picMkLst>
            <pc:docMk/>
            <pc:sldMk cId="188246907" sldId="545"/>
            <ac:picMk id="21" creationId="{682285AD-6D3C-0444-9090-24A3FE9BB914}"/>
          </ac:picMkLst>
        </pc:picChg>
        <pc:inkChg chg="del">
          <ac:chgData name="Nane Kratzke" userId="971be13ff4ee5ef6" providerId="LiveId" clId="{DD4F4B8C-A7DF-5643-8C8B-D116B96ACB5C}" dt="2021-02-11T16:54:03.306" v="11269" actId="478"/>
          <ac:inkMkLst>
            <pc:docMk/>
            <pc:sldMk cId="188246907" sldId="545"/>
            <ac:inkMk id="13" creationId="{BE08C157-8978-064F-AE9A-3393141D49FE}"/>
          </ac:inkMkLst>
        </pc:inkChg>
        <pc:inkChg chg="del">
          <ac:chgData name="Nane Kratzke" userId="971be13ff4ee5ef6" providerId="LiveId" clId="{DD4F4B8C-A7DF-5643-8C8B-D116B96ACB5C}" dt="2021-02-11T16:54:03.306" v="11269" actId="478"/>
          <ac:inkMkLst>
            <pc:docMk/>
            <pc:sldMk cId="188246907" sldId="545"/>
            <ac:inkMk id="14" creationId="{67E2049D-03BF-224F-B1F2-40EA58687D3A}"/>
          </ac:inkMkLst>
        </pc:inkChg>
        <pc:inkChg chg="del">
          <ac:chgData name="Nane Kratzke" userId="971be13ff4ee5ef6" providerId="LiveId" clId="{DD4F4B8C-A7DF-5643-8C8B-D116B96ACB5C}" dt="2021-02-11T16:54:03.306" v="11269" actId="478"/>
          <ac:inkMkLst>
            <pc:docMk/>
            <pc:sldMk cId="188246907" sldId="545"/>
            <ac:inkMk id="15" creationId="{9E2767DC-42E9-CD45-88A3-669AB27A3172}"/>
          </ac:inkMkLst>
        </pc:inkChg>
        <pc:inkChg chg="del">
          <ac:chgData name="Nane Kratzke" userId="971be13ff4ee5ef6" providerId="LiveId" clId="{DD4F4B8C-A7DF-5643-8C8B-D116B96ACB5C}" dt="2021-02-11T16:54:03.306" v="11269" actId="478"/>
          <ac:inkMkLst>
            <pc:docMk/>
            <pc:sldMk cId="188246907" sldId="545"/>
            <ac:inkMk id="16" creationId="{2FA323B0-28A1-8C4C-8348-202BDE68A673}"/>
          </ac:inkMkLst>
        </pc:inkChg>
        <pc:inkChg chg="del">
          <ac:chgData name="Nane Kratzke" userId="971be13ff4ee5ef6" providerId="LiveId" clId="{DD4F4B8C-A7DF-5643-8C8B-D116B96ACB5C}" dt="2021-02-11T16:54:03.306" v="11269" actId="478"/>
          <ac:inkMkLst>
            <pc:docMk/>
            <pc:sldMk cId="188246907" sldId="545"/>
            <ac:inkMk id="18" creationId="{E36AF05B-FEA8-3240-9800-A8EA1EB38626}"/>
          </ac:inkMkLst>
        </pc:inkChg>
      </pc:sldChg>
      <pc:sldChg chg="add del">
        <pc:chgData name="Nane Kratzke" userId="971be13ff4ee5ef6" providerId="LiveId" clId="{DD4F4B8C-A7DF-5643-8C8B-D116B96ACB5C}" dt="2021-02-11T16:48:54.911" v="11213" actId="2696"/>
        <pc:sldMkLst>
          <pc:docMk/>
          <pc:sldMk cId="2666632670" sldId="545"/>
        </pc:sldMkLst>
      </pc:sldChg>
      <pc:sldChg chg="addSp delSp modSp add mod ord">
        <pc:chgData name="Nane Kratzke" userId="971be13ff4ee5ef6" providerId="LiveId" clId="{DD4F4B8C-A7DF-5643-8C8B-D116B96ACB5C}" dt="2021-02-25T14:24:15.194" v="32937" actId="20578"/>
        <pc:sldMkLst>
          <pc:docMk/>
          <pc:sldMk cId="11344718" sldId="546"/>
        </pc:sldMkLst>
        <pc:spChg chg="mod">
          <ac:chgData name="Nane Kratzke" userId="971be13ff4ee5ef6" providerId="LiveId" clId="{DD4F4B8C-A7DF-5643-8C8B-D116B96ACB5C}" dt="2021-02-11T17:04:51.346" v="12327" actId="20577"/>
          <ac:spMkLst>
            <pc:docMk/>
            <pc:sldMk cId="11344718" sldId="546"/>
            <ac:spMk id="3" creationId="{176B5821-6AE3-5345-AD91-DFF675E2DC89}"/>
          </ac:spMkLst>
        </pc:spChg>
        <pc:spChg chg="add mod">
          <ac:chgData name="Nane Kratzke" userId="971be13ff4ee5ef6" providerId="LiveId" clId="{DD4F4B8C-A7DF-5643-8C8B-D116B96ACB5C}" dt="2021-02-11T17:13:01.363" v="12410" actId="1076"/>
          <ac:spMkLst>
            <pc:docMk/>
            <pc:sldMk cId="11344718" sldId="546"/>
            <ac:spMk id="8" creationId="{97D1C29E-BC69-B84E-BE5E-88B67FA8C7FE}"/>
          </ac:spMkLst>
        </pc:spChg>
        <pc:spChg chg="del">
          <ac:chgData name="Nane Kratzke" userId="971be13ff4ee5ef6" providerId="LiveId" clId="{DD4F4B8C-A7DF-5643-8C8B-D116B96ACB5C}" dt="2021-02-11T17:05:55.199" v="12335" actId="478"/>
          <ac:spMkLst>
            <pc:docMk/>
            <pc:sldMk cId="11344718" sldId="546"/>
            <ac:spMk id="11" creationId="{8F54C699-DE8F-5E45-AAF6-B4D0FBC25E33}"/>
          </ac:spMkLst>
        </pc:spChg>
        <pc:spChg chg="del">
          <ac:chgData name="Nane Kratzke" userId="971be13ff4ee5ef6" providerId="LiveId" clId="{DD4F4B8C-A7DF-5643-8C8B-D116B96ACB5C}" dt="2021-02-11T17:05:41.274" v="12329" actId="478"/>
          <ac:spMkLst>
            <pc:docMk/>
            <pc:sldMk cId="11344718" sldId="546"/>
            <ac:spMk id="12" creationId="{445E4D1E-0FE7-E943-BB00-729E04A3B095}"/>
          </ac:spMkLst>
        </pc:spChg>
        <pc:spChg chg="del">
          <ac:chgData name="Nane Kratzke" userId="971be13ff4ee5ef6" providerId="LiveId" clId="{DD4F4B8C-A7DF-5643-8C8B-D116B96ACB5C}" dt="2021-02-11T17:05:49.911" v="12332" actId="478"/>
          <ac:spMkLst>
            <pc:docMk/>
            <pc:sldMk cId="11344718" sldId="546"/>
            <ac:spMk id="13" creationId="{ED53F9DB-0837-B048-AECB-73F36A9DD477}"/>
          </ac:spMkLst>
        </pc:spChg>
        <pc:spChg chg="add mod">
          <ac:chgData name="Nane Kratzke" userId="971be13ff4ee5ef6" providerId="LiveId" clId="{DD4F4B8C-A7DF-5643-8C8B-D116B96ACB5C}" dt="2021-02-11T17:13:01.363" v="12410" actId="1076"/>
          <ac:spMkLst>
            <pc:docMk/>
            <pc:sldMk cId="11344718" sldId="546"/>
            <ac:spMk id="15" creationId="{8746AA3F-4597-C842-8A35-6CBEC7BCC0D3}"/>
          </ac:spMkLst>
        </pc:spChg>
        <pc:picChg chg="add mod">
          <ac:chgData name="Nane Kratzke" userId="971be13ff4ee5ef6" providerId="LiveId" clId="{DD4F4B8C-A7DF-5643-8C8B-D116B96ACB5C}" dt="2021-02-19T12:40:12.319" v="19100"/>
          <ac:picMkLst>
            <pc:docMk/>
            <pc:sldMk cId="11344718" sldId="546"/>
            <ac:picMk id="5" creationId="{A1968382-71F6-0F44-92B4-EC272C2D9A6B}"/>
          </ac:picMkLst>
        </pc:picChg>
        <pc:picChg chg="add mod modCrop">
          <ac:chgData name="Nane Kratzke" userId="971be13ff4ee5ef6" providerId="LiveId" clId="{DD4F4B8C-A7DF-5643-8C8B-D116B96ACB5C}" dt="2021-02-19T12:40:12.319" v="19100"/>
          <ac:picMkLst>
            <pc:docMk/>
            <pc:sldMk cId="11344718" sldId="546"/>
            <ac:picMk id="6" creationId="{036A6A9E-FF7E-5245-AA32-F551F26ED098}"/>
          </ac:picMkLst>
        </pc:picChg>
        <pc:picChg chg="del">
          <ac:chgData name="Nane Kratzke" userId="971be13ff4ee5ef6" providerId="LiveId" clId="{DD4F4B8C-A7DF-5643-8C8B-D116B96ACB5C}" dt="2021-02-11T17:05:49.911" v="12332" actId="478"/>
          <ac:picMkLst>
            <pc:docMk/>
            <pc:sldMk cId="11344718" sldId="546"/>
            <ac:picMk id="7" creationId="{C5CE4C18-183F-884B-80A5-6B9BD9C32658}"/>
          </ac:picMkLst>
        </pc:picChg>
        <pc:picChg chg="add del mod">
          <ac:chgData name="Nane Kratzke" userId="971be13ff4ee5ef6" providerId="LiveId" clId="{DD4F4B8C-A7DF-5643-8C8B-D116B96ACB5C}" dt="2021-02-11T17:10:36.316" v="12375" actId="478"/>
          <ac:picMkLst>
            <pc:docMk/>
            <pc:sldMk cId="11344718" sldId="546"/>
            <ac:picMk id="9" creationId="{D843B395-51C9-E749-9FC4-2CE7E832300C}"/>
          </ac:picMkLst>
        </pc:picChg>
        <pc:picChg chg="del">
          <ac:chgData name="Nane Kratzke" userId="971be13ff4ee5ef6" providerId="LiveId" clId="{DD4F4B8C-A7DF-5643-8C8B-D116B96ACB5C}" dt="2021-02-11T17:05:55.199" v="12335" actId="478"/>
          <ac:picMkLst>
            <pc:docMk/>
            <pc:sldMk cId="11344718" sldId="546"/>
            <ac:picMk id="10" creationId="{F48A9EE3-628E-F44B-9B62-82E2C002D6C4}"/>
          </ac:picMkLst>
        </pc:picChg>
        <pc:picChg chg="add mod">
          <ac:chgData name="Nane Kratzke" userId="971be13ff4ee5ef6" providerId="LiveId" clId="{DD4F4B8C-A7DF-5643-8C8B-D116B96ACB5C}" dt="2021-02-19T12:40:12.319" v="19100"/>
          <ac:picMkLst>
            <pc:docMk/>
            <pc:sldMk cId="11344718" sldId="546"/>
            <ac:picMk id="14" creationId="{40111288-0236-1348-B622-D04E71CF9C5C}"/>
          </ac:picMkLst>
        </pc:picChg>
        <pc:picChg chg="del">
          <ac:chgData name="Nane Kratzke" userId="971be13ff4ee5ef6" providerId="LiveId" clId="{DD4F4B8C-A7DF-5643-8C8B-D116B96ACB5C}" dt="2021-02-11T17:05:38.335" v="12328" actId="478"/>
          <ac:picMkLst>
            <pc:docMk/>
            <pc:sldMk cId="11344718" sldId="546"/>
            <ac:picMk id="7170" creationId="{0C724173-D345-674E-AD96-15E6E215D412}"/>
          </ac:picMkLst>
        </pc:picChg>
      </pc:sldChg>
      <pc:sldChg chg="add del">
        <pc:chgData name="Nane Kratzke" userId="971be13ff4ee5ef6" providerId="LiveId" clId="{DD4F4B8C-A7DF-5643-8C8B-D116B96ACB5C}" dt="2021-02-11T17:04:27.795" v="12304" actId="2696"/>
        <pc:sldMkLst>
          <pc:docMk/>
          <pc:sldMk cId="3074860769" sldId="546"/>
        </pc:sldMkLst>
      </pc:sldChg>
      <pc:sldChg chg="addSp delSp modSp add mod">
        <pc:chgData name="Nane Kratzke" userId="971be13ff4ee5ef6" providerId="LiveId" clId="{DD4F4B8C-A7DF-5643-8C8B-D116B96ACB5C}" dt="2021-02-18T11:20:47.091" v="13709" actId="1076"/>
        <pc:sldMkLst>
          <pc:docMk/>
          <pc:sldMk cId="3742116271" sldId="547"/>
        </pc:sldMkLst>
        <pc:spChg chg="mod">
          <ac:chgData name="Nane Kratzke" userId="971be13ff4ee5ef6" providerId="LiveId" clId="{DD4F4B8C-A7DF-5643-8C8B-D116B96ACB5C}" dt="2021-02-18T11:04:24.487" v="13102" actId="20577"/>
          <ac:spMkLst>
            <pc:docMk/>
            <pc:sldMk cId="3742116271" sldId="547"/>
            <ac:spMk id="3" creationId="{E89684F7-5D97-A040-B434-2B5ED5FD6708}"/>
          </ac:spMkLst>
        </pc:spChg>
        <pc:spChg chg="mod">
          <ac:chgData name="Nane Kratzke" userId="971be13ff4ee5ef6" providerId="LiveId" clId="{DD4F4B8C-A7DF-5643-8C8B-D116B96ACB5C}" dt="2021-02-18T11:11:19.611" v="13507" actId="14100"/>
          <ac:spMkLst>
            <pc:docMk/>
            <pc:sldMk cId="3742116271" sldId="547"/>
            <ac:spMk id="5" creationId="{FFE291DC-E225-D049-8158-DA2F14B53873}"/>
          </ac:spMkLst>
        </pc:spChg>
        <pc:spChg chg="add mod">
          <ac:chgData name="Nane Kratzke" userId="971be13ff4ee5ef6" providerId="LiveId" clId="{DD4F4B8C-A7DF-5643-8C8B-D116B96ACB5C}" dt="2021-02-18T11:13:11.835" v="13612" actId="1582"/>
          <ac:spMkLst>
            <pc:docMk/>
            <pc:sldMk cId="3742116271" sldId="547"/>
            <ac:spMk id="7" creationId="{8C3D4132-D532-3F42-A648-0E7EA2EF8D5C}"/>
          </ac:spMkLst>
        </pc:spChg>
        <pc:spChg chg="mod">
          <ac:chgData name="Nane Kratzke" userId="971be13ff4ee5ef6" providerId="LiveId" clId="{DD4F4B8C-A7DF-5643-8C8B-D116B96ACB5C}" dt="2021-02-18T11:20:14.398" v="13689" actId="1076"/>
          <ac:spMkLst>
            <pc:docMk/>
            <pc:sldMk cId="3742116271" sldId="547"/>
            <ac:spMk id="8" creationId="{FB5B6B59-ECE4-A44D-81BC-AE941BC615C0}"/>
          </ac:spMkLst>
        </pc:spChg>
        <pc:spChg chg="add mod">
          <ac:chgData name="Nane Kratzke" userId="971be13ff4ee5ef6" providerId="LiveId" clId="{DD4F4B8C-A7DF-5643-8C8B-D116B96ACB5C}" dt="2021-02-18T11:20:18.336" v="13690" actId="1076"/>
          <ac:spMkLst>
            <pc:docMk/>
            <pc:sldMk cId="3742116271" sldId="547"/>
            <ac:spMk id="9" creationId="{A6021AB0-CE25-964B-970B-26B4B7EBDD5D}"/>
          </ac:spMkLst>
        </pc:spChg>
        <pc:spChg chg="add mod">
          <ac:chgData name="Nane Kratzke" userId="971be13ff4ee5ef6" providerId="LiveId" clId="{DD4F4B8C-A7DF-5643-8C8B-D116B96ACB5C}" dt="2021-02-18T11:20:21.058" v="13691" actId="1076"/>
          <ac:spMkLst>
            <pc:docMk/>
            <pc:sldMk cId="3742116271" sldId="547"/>
            <ac:spMk id="10" creationId="{2F7A0675-F208-8D49-A251-2498EB2D0A8C}"/>
          </ac:spMkLst>
        </pc:spChg>
        <pc:spChg chg="mod">
          <ac:chgData name="Nane Kratzke" userId="971be13ff4ee5ef6" providerId="LiveId" clId="{DD4F4B8C-A7DF-5643-8C8B-D116B96ACB5C}" dt="2021-02-18T11:20:14.398" v="13689" actId="1076"/>
          <ac:spMkLst>
            <pc:docMk/>
            <pc:sldMk cId="3742116271" sldId="547"/>
            <ac:spMk id="15" creationId="{14DDC525-8344-1544-86DC-40F4E28DF877}"/>
          </ac:spMkLst>
        </pc:spChg>
        <pc:spChg chg="add mod">
          <ac:chgData name="Nane Kratzke" userId="971be13ff4ee5ef6" providerId="LiveId" clId="{DD4F4B8C-A7DF-5643-8C8B-D116B96ACB5C}" dt="2021-02-18T11:20:34.772" v="13701" actId="20577"/>
          <ac:spMkLst>
            <pc:docMk/>
            <pc:sldMk cId="3742116271" sldId="547"/>
            <ac:spMk id="19" creationId="{3B6F317F-A765-F64D-A3B2-0B4B5532079C}"/>
          </ac:spMkLst>
        </pc:spChg>
        <pc:spChg chg="add mod">
          <ac:chgData name="Nane Kratzke" userId="971be13ff4ee5ef6" providerId="LiveId" clId="{DD4F4B8C-A7DF-5643-8C8B-D116B96ACB5C}" dt="2021-02-18T11:20:47.091" v="13709" actId="1076"/>
          <ac:spMkLst>
            <pc:docMk/>
            <pc:sldMk cId="3742116271" sldId="547"/>
            <ac:spMk id="20" creationId="{D9A77DBB-35EC-4E46-AB2E-2696F55C6197}"/>
          </ac:spMkLst>
        </pc:spChg>
        <pc:grpChg chg="mod">
          <ac:chgData name="Nane Kratzke" userId="971be13ff4ee5ef6" providerId="LiveId" clId="{DD4F4B8C-A7DF-5643-8C8B-D116B96ACB5C}" dt="2021-02-18T11:14:30.149" v="13617"/>
          <ac:grpSpMkLst>
            <pc:docMk/>
            <pc:sldMk cId="3742116271" sldId="547"/>
            <ac:grpSpMk id="13" creationId="{19E6C698-22D4-4442-8444-E836606EC0D3}"/>
          </ac:grpSpMkLst>
        </pc:grpChg>
        <pc:grpChg chg="del mod">
          <ac:chgData name="Nane Kratzke" userId="971be13ff4ee5ef6" providerId="LiveId" clId="{DD4F4B8C-A7DF-5643-8C8B-D116B96ACB5C}" dt="2021-02-18T11:16:47.804" v="13630" actId="478"/>
          <ac:grpSpMkLst>
            <pc:docMk/>
            <pc:sldMk cId="3742116271" sldId="547"/>
            <ac:grpSpMk id="17" creationId="{81258FF0-35AA-F54B-86E6-38CABE1ED441}"/>
          </ac:grpSpMkLst>
        </pc:grpChg>
        <pc:picChg chg="add mod">
          <ac:chgData name="Nane Kratzke" userId="971be13ff4ee5ef6" providerId="LiveId" clId="{DD4F4B8C-A7DF-5643-8C8B-D116B96ACB5C}" dt="2021-02-18T11:20:25.085" v="13692" actId="1076"/>
          <ac:picMkLst>
            <pc:docMk/>
            <pc:sldMk cId="3742116271" sldId="547"/>
            <ac:picMk id="18" creationId="{25B903AC-8C1E-AD46-AB10-3DDE1B251767}"/>
          </ac:picMkLst>
        </pc:picChg>
        <pc:inkChg chg="add del mod">
          <ac:chgData name="Nane Kratzke" userId="971be13ff4ee5ef6" providerId="LiveId" clId="{DD4F4B8C-A7DF-5643-8C8B-D116B96ACB5C}" dt="2021-02-18T11:14:31.273" v="13618" actId="9405"/>
          <ac:inkMkLst>
            <pc:docMk/>
            <pc:sldMk cId="3742116271" sldId="547"/>
            <ac:inkMk id="11" creationId="{6FAD0897-D03D-4A45-8350-63EFA6B11DB7}"/>
          </ac:inkMkLst>
        </pc:inkChg>
        <pc:inkChg chg="add del mod">
          <ac:chgData name="Nane Kratzke" userId="971be13ff4ee5ef6" providerId="LiveId" clId="{DD4F4B8C-A7DF-5643-8C8B-D116B96ACB5C}" dt="2021-02-18T11:14:30.149" v="13617"/>
          <ac:inkMkLst>
            <pc:docMk/>
            <pc:sldMk cId="3742116271" sldId="547"/>
            <ac:inkMk id="12" creationId="{C8C88863-8CC8-9244-A943-9A7F742C0B9D}"/>
          </ac:inkMkLst>
        </pc:inkChg>
        <pc:inkChg chg="add mod">
          <ac:chgData name="Nane Kratzke" userId="971be13ff4ee5ef6" providerId="LiveId" clId="{DD4F4B8C-A7DF-5643-8C8B-D116B96ACB5C}" dt="2021-02-18T11:14:42.097" v="13621"/>
          <ac:inkMkLst>
            <pc:docMk/>
            <pc:sldMk cId="3742116271" sldId="547"/>
            <ac:inkMk id="14" creationId="{B529B67A-617B-EE4B-8376-FC74038E3F0D}"/>
          </ac:inkMkLst>
        </pc:inkChg>
        <pc:inkChg chg="add mod">
          <ac:chgData name="Nane Kratzke" userId="971be13ff4ee5ef6" providerId="LiveId" clId="{DD4F4B8C-A7DF-5643-8C8B-D116B96ACB5C}" dt="2021-02-18T11:14:42.097" v="13621"/>
          <ac:inkMkLst>
            <pc:docMk/>
            <pc:sldMk cId="3742116271" sldId="547"/>
            <ac:inkMk id="16" creationId="{D1E97F23-1C94-1446-AF69-E0BC94A5004E}"/>
          </ac:inkMkLst>
        </pc:inkChg>
      </pc:sldChg>
      <pc:sldChg chg="addSp delSp modSp add mod">
        <pc:chgData name="Nane Kratzke" userId="971be13ff4ee5ef6" providerId="LiveId" clId="{DD4F4B8C-A7DF-5643-8C8B-D116B96ACB5C}" dt="2021-02-18T13:45:12.636" v="14263" actId="1076"/>
        <pc:sldMkLst>
          <pc:docMk/>
          <pc:sldMk cId="2566839379" sldId="548"/>
        </pc:sldMkLst>
        <pc:spChg chg="mod">
          <ac:chgData name="Nane Kratzke" userId="971be13ff4ee5ef6" providerId="LiveId" clId="{DD4F4B8C-A7DF-5643-8C8B-D116B96ACB5C}" dt="2021-02-18T11:45:32.830" v="14222" actId="20577"/>
          <ac:spMkLst>
            <pc:docMk/>
            <pc:sldMk cId="2566839379" sldId="548"/>
            <ac:spMk id="3" creationId="{176B5821-6AE3-5345-AD91-DFF675E2DC89}"/>
          </ac:spMkLst>
        </pc:spChg>
        <pc:spChg chg="mod">
          <ac:chgData name="Nane Kratzke" userId="971be13ff4ee5ef6" providerId="LiveId" clId="{DD4F4B8C-A7DF-5643-8C8B-D116B96ACB5C}" dt="2021-02-18T11:48:54.081" v="14235" actId="14100"/>
          <ac:spMkLst>
            <pc:docMk/>
            <pc:sldMk cId="2566839379" sldId="548"/>
            <ac:spMk id="6" creationId="{55AF5957-97FF-A94C-BC89-3D59EC811D91}"/>
          </ac:spMkLst>
        </pc:spChg>
        <pc:spChg chg="del">
          <ac:chgData name="Nane Kratzke" userId="971be13ff4ee5ef6" providerId="LiveId" clId="{DD4F4B8C-A7DF-5643-8C8B-D116B96ACB5C}" dt="2021-02-18T11:47:00.833" v="14224" actId="478"/>
          <ac:spMkLst>
            <pc:docMk/>
            <pc:sldMk cId="2566839379" sldId="548"/>
            <ac:spMk id="8" creationId="{87F9D780-552D-4F4A-A963-3C8F0A829DA7}"/>
          </ac:spMkLst>
        </pc:spChg>
        <pc:picChg chg="add mod">
          <ac:chgData name="Nane Kratzke" userId="971be13ff4ee5ef6" providerId="LiveId" clId="{DD4F4B8C-A7DF-5643-8C8B-D116B96ACB5C}" dt="2021-02-18T13:45:10.150" v="14262" actId="1076"/>
          <ac:picMkLst>
            <pc:docMk/>
            <pc:sldMk cId="2566839379" sldId="548"/>
            <ac:picMk id="5" creationId="{8E980450-E1C6-8B4D-9625-420230EA98F0}"/>
          </ac:picMkLst>
        </pc:picChg>
        <pc:picChg chg="mod">
          <ac:chgData name="Nane Kratzke" userId="971be13ff4ee5ef6" providerId="LiveId" clId="{DD4F4B8C-A7DF-5643-8C8B-D116B96ACB5C}" dt="2021-02-18T13:45:12.636" v="14263" actId="1076"/>
          <ac:picMkLst>
            <pc:docMk/>
            <pc:sldMk cId="2566839379" sldId="548"/>
            <ac:picMk id="7" creationId="{23177726-DE05-F84D-AA8F-936F5E7C0BC4}"/>
          </ac:picMkLst>
        </pc:picChg>
        <pc:picChg chg="mod">
          <ac:chgData name="Nane Kratzke" userId="971be13ff4ee5ef6" providerId="LiveId" clId="{DD4F4B8C-A7DF-5643-8C8B-D116B96ACB5C}" dt="2021-02-18T13:42:00.699" v="14247" actId="1076"/>
          <ac:picMkLst>
            <pc:docMk/>
            <pc:sldMk cId="2566839379" sldId="548"/>
            <ac:picMk id="9" creationId="{E32E46F2-E245-3C48-8B5E-7E72030CF481}"/>
          </ac:picMkLst>
        </pc:picChg>
      </pc:sldChg>
      <pc:sldChg chg="addSp modSp new mod">
        <pc:chgData name="Nane Kratzke" userId="971be13ff4ee5ef6" providerId="LiveId" clId="{DD4F4B8C-A7DF-5643-8C8B-D116B96ACB5C}" dt="2021-02-18T15:54:36.364" v="14711" actId="1076"/>
        <pc:sldMkLst>
          <pc:docMk/>
          <pc:sldMk cId="758386257" sldId="549"/>
        </pc:sldMkLst>
        <pc:spChg chg="mod">
          <ac:chgData name="Nane Kratzke" userId="971be13ff4ee5ef6" providerId="LiveId" clId="{DD4F4B8C-A7DF-5643-8C8B-D116B96ACB5C}" dt="2021-02-18T13:45:48.952" v="14271" actId="20577"/>
          <ac:spMkLst>
            <pc:docMk/>
            <pc:sldMk cId="758386257" sldId="549"/>
            <ac:spMk id="2" creationId="{443BD989-6A30-F844-8F8F-9B1EC319CC0D}"/>
          </ac:spMkLst>
        </pc:spChg>
        <pc:spChg chg="mod">
          <ac:chgData name="Nane Kratzke" userId="971be13ff4ee5ef6" providerId="LiveId" clId="{DD4F4B8C-A7DF-5643-8C8B-D116B96ACB5C}" dt="2021-02-18T13:45:51.944" v="14281" actId="20577"/>
          <ac:spMkLst>
            <pc:docMk/>
            <pc:sldMk cId="758386257" sldId="549"/>
            <ac:spMk id="3" creationId="{2BE49923-1A42-ED4F-B5B7-DA5E3373A8B3}"/>
          </ac:spMkLst>
        </pc:spChg>
        <pc:spChg chg="add mod">
          <ac:chgData name="Nane Kratzke" userId="971be13ff4ee5ef6" providerId="LiveId" clId="{DD4F4B8C-A7DF-5643-8C8B-D116B96ACB5C}" dt="2021-02-18T15:54:07.328" v="14706" actId="1076"/>
          <ac:spMkLst>
            <pc:docMk/>
            <pc:sldMk cId="758386257" sldId="549"/>
            <ac:spMk id="5" creationId="{5082D9F1-3861-9B4D-8C8C-4A277EAA3ABB}"/>
          </ac:spMkLst>
        </pc:spChg>
        <pc:spChg chg="add mod">
          <ac:chgData name="Nane Kratzke" userId="971be13ff4ee5ef6" providerId="LiveId" clId="{DD4F4B8C-A7DF-5643-8C8B-D116B96ACB5C}" dt="2021-02-18T15:54:28.972" v="14709" actId="1076"/>
          <ac:spMkLst>
            <pc:docMk/>
            <pc:sldMk cId="758386257" sldId="549"/>
            <ac:spMk id="6" creationId="{62BC4BBB-6017-3649-A831-3D2FB2D1DE3B}"/>
          </ac:spMkLst>
        </pc:spChg>
        <pc:spChg chg="add mod">
          <ac:chgData name="Nane Kratzke" userId="971be13ff4ee5ef6" providerId="LiveId" clId="{DD4F4B8C-A7DF-5643-8C8B-D116B96ACB5C}" dt="2021-02-18T15:54:36.364" v="14711" actId="1076"/>
          <ac:spMkLst>
            <pc:docMk/>
            <pc:sldMk cId="758386257" sldId="549"/>
            <ac:spMk id="7" creationId="{5BB91B8D-5FD6-2F4A-A197-A8C04F3D66C0}"/>
          </ac:spMkLst>
        </pc:spChg>
        <pc:picChg chg="add mod">
          <ac:chgData name="Nane Kratzke" userId="971be13ff4ee5ef6" providerId="LiveId" clId="{DD4F4B8C-A7DF-5643-8C8B-D116B96ACB5C}" dt="2021-02-18T15:54:28.972" v="14709" actId="1076"/>
          <ac:picMkLst>
            <pc:docMk/>
            <pc:sldMk cId="758386257" sldId="549"/>
            <ac:picMk id="1026" creationId="{FD0AC590-4561-4C4F-9B7F-2AED27112A4F}"/>
          </ac:picMkLst>
        </pc:picChg>
      </pc:sldChg>
      <pc:sldChg chg="addSp delSp modSp add mod">
        <pc:chgData name="Nane Kratzke" userId="971be13ff4ee5ef6" providerId="LiveId" clId="{DD4F4B8C-A7DF-5643-8C8B-D116B96ACB5C}" dt="2021-02-18T16:26:41.493" v="15531" actId="20577"/>
        <pc:sldMkLst>
          <pc:docMk/>
          <pc:sldMk cId="2677618009" sldId="550"/>
        </pc:sldMkLst>
        <pc:spChg chg="mod">
          <ac:chgData name="Nane Kratzke" userId="971be13ff4ee5ef6" providerId="LiveId" clId="{DD4F4B8C-A7DF-5643-8C8B-D116B96ACB5C}" dt="2021-02-18T16:18:14.614" v="15311" actId="20577"/>
          <ac:spMkLst>
            <pc:docMk/>
            <pc:sldMk cId="2677618009" sldId="550"/>
            <ac:spMk id="3" creationId="{2BE49923-1A42-ED4F-B5B7-DA5E3373A8B3}"/>
          </ac:spMkLst>
        </pc:spChg>
        <pc:spChg chg="mod">
          <ac:chgData name="Nane Kratzke" userId="971be13ff4ee5ef6" providerId="LiveId" clId="{DD4F4B8C-A7DF-5643-8C8B-D116B96ACB5C}" dt="2021-02-18T16:26:41.493" v="15531" actId="20577"/>
          <ac:spMkLst>
            <pc:docMk/>
            <pc:sldMk cId="2677618009" sldId="550"/>
            <ac:spMk id="5" creationId="{5082D9F1-3861-9B4D-8C8C-4A277EAA3ABB}"/>
          </ac:spMkLst>
        </pc:spChg>
        <pc:spChg chg="del">
          <ac:chgData name="Nane Kratzke" userId="971be13ff4ee5ef6" providerId="LiveId" clId="{DD4F4B8C-A7DF-5643-8C8B-D116B96ACB5C}" dt="2021-02-18T16:09:23.496" v="14896" actId="478"/>
          <ac:spMkLst>
            <pc:docMk/>
            <pc:sldMk cId="2677618009" sldId="550"/>
            <ac:spMk id="6" creationId="{62BC4BBB-6017-3649-A831-3D2FB2D1DE3B}"/>
          </ac:spMkLst>
        </pc:spChg>
        <pc:spChg chg="mod">
          <ac:chgData name="Nane Kratzke" userId="971be13ff4ee5ef6" providerId="LiveId" clId="{DD4F4B8C-A7DF-5643-8C8B-D116B96ACB5C}" dt="2021-02-18T16:25:20.868" v="15483" actId="1076"/>
          <ac:spMkLst>
            <pc:docMk/>
            <pc:sldMk cId="2677618009" sldId="550"/>
            <ac:spMk id="7" creationId="{5BB91B8D-5FD6-2F4A-A197-A8C04F3D66C0}"/>
          </ac:spMkLst>
        </pc:spChg>
        <pc:picChg chg="del">
          <ac:chgData name="Nane Kratzke" userId="971be13ff4ee5ef6" providerId="LiveId" clId="{DD4F4B8C-A7DF-5643-8C8B-D116B96ACB5C}" dt="2021-02-18T16:09:19.700" v="14895" actId="478"/>
          <ac:picMkLst>
            <pc:docMk/>
            <pc:sldMk cId="2677618009" sldId="550"/>
            <ac:picMk id="1026" creationId="{FD0AC590-4561-4C4F-9B7F-2AED27112A4F}"/>
          </ac:picMkLst>
        </pc:picChg>
        <pc:picChg chg="add mod">
          <ac:chgData name="Nane Kratzke" userId="971be13ff4ee5ef6" providerId="LiveId" clId="{DD4F4B8C-A7DF-5643-8C8B-D116B96ACB5C}" dt="2021-02-18T16:25:12.386" v="15481" actId="1076"/>
          <ac:picMkLst>
            <pc:docMk/>
            <pc:sldMk cId="2677618009" sldId="550"/>
            <ac:picMk id="2050" creationId="{584490E1-676A-ED4B-8B21-76638AC6AF6C}"/>
          </ac:picMkLst>
        </pc:picChg>
      </pc:sldChg>
      <pc:sldChg chg="addSp delSp modSp new mod modClrScheme chgLayout">
        <pc:chgData name="Nane Kratzke" userId="971be13ff4ee5ef6" providerId="LiveId" clId="{DD4F4B8C-A7DF-5643-8C8B-D116B96ACB5C}" dt="2021-02-18T16:44:12.931" v="16066"/>
        <pc:sldMkLst>
          <pc:docMk/>
          <pc:sldMk cId="1035953363" sldId="551"/>
        </pc:sldMkLst>
        <pc:spChg chg="mod">
          <ac:chgData name="Nane Kratzke" userId="971be13ff4ee5ef6" providerId="LiveId" clId="{DD4F4B8C-A7DF-5643-8C8B-D116B96ACB5C}" dt="2021-02-18T16:34:15.452" v="15594" actId="26606"/>
          <ac:spMkLst>
            <pc:docMk/>
            <pc:sldMk cId="1035953363" sldId="551"/>
            <ac:spMk id="2" creationId="{41389990-BEDA-F948-B319-17144F9528B0}"/>
          </ac:spMkLst>
        </pc:spChg>
        <pc:spChg chg="mod">
          <ac:chgData name="Nane Kratzke" userId="971be13ff4ee5ef6" providerId="LiveId" clId="{DD4F4B8C-A7DF-5643-8C8B-D116B96ACB5C}" dt="2021-02-18T16:34:15.452" v="15594" actId="26606"/>
          <ac:spMkLst>
            <pc:docMk/>
            <pc:sldMk cId="1035953363" sldId="551"/>
            <ac:spMk id="3" creationId="{4F0F2687-3A68-0442-B79B-0AAD7CF1CD33}"/>
          </ac:spMkLst>
        </pc:spChg>
        <pc:spChg chg="mod ord">
          <ac:chgData name="Nane Kratzke" userId="971be13ff4ee5ef6" providerId="LiveId" clId="{DD4F4B8C-A7DF-5643-8C8B-D116B96ACB5C}" dt="2021-02-18T16:34:15.452" v="15594" actId="26606"/>
          <ac:spMkLst>
            <pc:docMk/>
            <pc:sldMk cId="1035953363" sldId="551"/>
            <ac:spMk id="4" creationId="{F88564A1-EB5C-0144-B4D8-C3C51CEFDC8B}"/>
          </ac:spMkLst>
        </pc:spChg>
        <pc:spChg chg="add mod">
          <ac:chgData name="Nane Kratzke" userId="971be13ff4ee5ef6" providerId="LiveId" clId="{DD4F4B8C-A7DF-5643-8C8B-D116B96ACB5C}" dt="2021-02-18T16:36:23.433" v="15655" actId="207"/>
          <ac:spMkLst>
            <pc:docMk/>
            <pc:sldMk cId="1035953363" sldId="551"/>
            <ac:spMk id="11" creationId="{662CF4E2-A6D4-E744-A942-349605C135AE}"/>
          </ac:spMkLst>
        </pc:spChg>
        <pc:spChg chg="add mod">
          <ac:chgData name="Nane Kratzke" userId="971be13ff4ee5ef6" providerId="LiveId" clId="{DD4F4B8C-A7DF-5643-8C8B-D116B96ACB5C}" dt="2021-02-18T16:36:19.369" v="15654" actId="207"/>
          <ac:spMkLst>
            <pc:docMk/>
            <pc:sldMk cId="1035953363" sldId="551"/>
            <ac:spMk id="12" creationId="{BDC9CFE4-154A-2944-8FF1-E686CDD7F039}"/>
          </ac:spMkLst>
        </pc:spChg>
        <pc:spChg chg="add mod">
          <ac:chgData name="Nane Kratzke" userId="971be13ff4ee5ef6" providerId="LiveId" clId="{DD4F4B8C-A7DF-5643-8C8B-D116B96ACB5C}" dt="2021-02-18T16:36:44.706" v="15677" actId="1076"/>
          <ac:spMkLst>
            <pc:docMk/>
            <pc:sldMk cId="1035953363" sldId="551"/>
            <ac:spMk id="13" creationId="{AF8972D3-E5C3-5742-A66F-CBCA43AFBF11}"/>
          </ac:spMkLst>
        </pc:spChg>
        <pc:spChg chg="add mod">
          <ac:chgData name="Nane Kratzke" userId="971be13ff4ee5ef6" providerId="LiveId" clId="{DD4F4B8C-A7DF-5643-8C8B-D116B96ACB5C}" dt="2021-02-18T16:42:07.009" v="16064" actId="1076"/>
          <ac:spMkLst>
            <pc:docMk/>
            <pc:sldMk cId="1035953363" sldId="551"/>
            <ac:spMk id="14" creationId="{9C76C5AE-A0BF-F041-839F-D64CC8EBABA9}"/>
          </ac:spMkLst>
        </pc:spChg>
        <pc:spChg chg="add mod">
          <ac:chgData name="Nane Kratzke" userId="971be13ff4ee5ef6" providerId="LiveId" clId="{DD4F4B8C-A7DF-5643-8C8B-D116B96ACB5C}" dt="2021-02-18T16:38:59.865" v="15787" actId="20577"/>
          <ac:spMkLst>
            <pc:docMk/>
            <pc:sldMk cId="1035953363" sldId="551"/>
            <ac:spMk id="15" creationId="{2510A119-77F2-194E-A86A-D552CA71012B}"/>
          </ac:spMkLst>
        </pc:spChg>
        <pc:spChg chg="add mod">
          <ac:chgData name="Nane Kratzke" userId="971be13ff4ee5ef6" providerId="LiveId" clId="{DD4F4B8C-A7DF-5643-8C8B-D116B96ACB5C}" dt="2021-02-18T16:41:58.659" v="16063" actId="207"/>
          <ac:spMkLst>
            <pc:docMk/>
            <pc:sldMk cId="1035953363" sldId="551"/>
            <ac:spMk id="16" creationId="{12F96811-5986-EB4F-9998-0018454E5843}"/>
          </ac:spMkLst>
        </pc:spChg>
        <pc:spChg chg="add del mod">
          <ac:chgData name="Nane Kratzke" userId="971be13ff4ee5ef6" providerId="LiveId" clId="{DD4F4B8C-A7DF-5643-8C8B-D116B96ACB5C}" dt="2021-02-18T16:44:12.931" v="16066"/>
          <ac:spMkLst>
            <pc:docMk/>
            <pc:sldMk cId="1035953363" sldId="551"/>
            <ac:spMk id="17" creationId="{E4607671-635D-554D-8D7B-EB9D3D77C368}"/>
          </ac:spMkLst>
        </pc:spChg>
        <pc:grpChg chg="mod">
          <ac:chgData name="Nane Kratzke" userId="971be13ff4ee5ef6" providerId="LiveId" clId="{DD4F4B8C-A7DF-5643-8C8B-D116B96ACB5C}" dt="2021-02-18T16:35:14.321" v="15599"/>
          <ac:grpSpMkLst>
            <pc:docMk/>
            <pc:sldMk cId="1035953363" sldId="551"/>
            <ac:grpSpMk id="10" creationId="{93F86863-9A58-7D4D-A8E8-5321812EA7D4}"/>
          </ac:grpSpMkLst>
        </pc:grpChg>
        <pc:picChg chg="add mod ord">
          <ac:chgData name="Nane Kratzke" userId="971be13ff4ee5ef6" providerId="LiveId" clId="{DD4F4B8C-A7DF-5643-8C8B-D116B96ACB5C}" dt="2021-02-18T16:34:15.452" v="15594" actId="26606"/>
          <ac:picMkLst>
            <pc:docMk/>
            <pc:sldMk cId="1035953363" sldId="551"/>
            <ac:picMk id="5" creationId="{9A4B031D-BEE1-2648-BE20-0B47A45492E0}"/>
          </ac:picMkLst>
        </pc:picChg>
        <pc:inkChg chg="add">
          <ac:chgData name="Nane Kratzke" userId="971be13ff4ee5ef6" providerId="LiveId" clId="{DD4F4B8C-A7DF-5643-8C8B-D116B96ACB5C}" dt="2021-02-18T16:34:58.553" v="15595" actId="9405"/>
          <ac:inkMkLst>
            <pc:docMk/>
            <pc:sldMk cId="1035953363" sldId="551"/>
            <ac:inkMk id="6" creationId="{95D72C05-8E79-E341-86FD-BBC7FBB53326}"/>
          </ac:inkMkLst>
        </pc:inkChg>
        <pc:inkChg chg="add">
          <ac:chgData name="Nane Kratzke" userId="971be13ff4ee5ef6" providerId="LiveId" clId="{DD4F4B8C-A7DF-5643-8C8B-D116B96ACB5C}" dt="2021-02-18T16:35:07.357" v="15596" actId="9405"/>
          <ac:inkMkLst>
            <pc:docMk/>
            <pc:sldMk cId="1035953363" sldId="551"/>
            <ac:inkMk id="7" creationId="{083A84BB-42FC-1941-A955-1D66B85176A3}"/>
          </ac:inkMkLst>
        </pc:inkChg>
        <pc:inkChg chg="add mod">
          <ac:chgData name="Nane Kratzke" userId="971be13ff4ee5ef6" providerId="LiveId" clId="{DD4F4B8C-A7DF-5643-8C8B-D116B96ACB5C}" dt="2021-02-18T16:35:14.321" v="15599"/>
          <ac:inkMkLst>
            <pc:docMk/>
            <pc:sldMk cId="1035953363" sldId="551"/>
            <ac:inkMk id="8" creationId="{1733CD36-4088-F545-9D1D-8B4FE0B49388}"/>
          </ac:inkMkLst>
        </pc:inkChg>
        <pc:inkChg chg="add mod">
          <ac:chgData name="Nane Kratzke" userId="971be13ff4ee5ef6" providerId="LiveId" clId="{DD4F4B8C-A7DF-5643-8C8B-D116B96ACB5C}" dt="2021-02-18T16:35:14.321" v="15599"/>
          <ac:inkMkLst>
            <pc:docMk/>
            <pc:sldMk cId="1035953363" sldId="551"/>
            <ac:inkMk id="9" creationId="{53F90E54-1684-204F-9806-483221AE8B3D}"/>
          </ac:inkMkLst>
        </pc:inkChg>
      </pc:sldChg>
      <pc:sldChg chg="addSp delSp modSp add mod modClrScheme chgLayout">
        <pc:chgData name="Nane Kratzke" userId="971be13ff4ee5ef6" providerId="LiveId" clId="{DD4F4B8C-A7DF-5643-8C8B-D116B96ACB5C}" dt="2021-02-19T09:55:58.931" v="17706" actId="20577"/>
        <pc:sldMkLst>
          <pc:docMk/>
          <pc:sldMk cId="1648660212" sldId="552"/>
        </pc:sldMkLst>
        <pc:spChg chg="mod ord">
          <ac:chgData name="Nane Kratzke" userId="971be13ff4ee5ef6" providerId="LiveId" clId="{DD4F4B8C-A7DF-5643-8C8B-D116B96ACB5C}" dt="2021-02-18T17:22:06.004" v="17169" actId="26606"/>
          <ac:spMkLst>
            <pc:docMk/>
            <pc:sldMk cId="1648660212" sldId="552"/>
            <ac:spMk id="2" creationId="{41389990-BEDA-F948-B319-17144F9528B0}"/>
          </ac:spMkLst>
        </pc:spChg>
        <pc:spChg chg="mod">
          <ac:chgData name="Nane Kratzke" userId="971be13ff4ee5ef6" providerId="LiveId" clId="{DD4F4B8C-A7DF-5643-8C8B-D116B96ACB5C}" dt="2021-02-18T17:22:06.004" v="17169" actId="26606"/>
          <ac:spMkLst>
            <pc:docMk/>
            <pc:sldMk cId="1648660212" sldId="552"/>
            <ac:spMk id="3" creationId="{4F0F2687-3A68-0442-B79B-0AAD7CF1CD33}"/>
          </ac:spMkLst>
        </pc:spChg>
        <pc:spChg chg="mod ord">
          <ac:chgData name="Nane Kratzke" userId="971be13ff4ee5ef6" providerId="LiveId" clId="{DD4F4B8C-A7DF-5643-8C8B-D116B96ACB5C}" dt="2021-02-18T17:22:06.004" v="17169" actId="26606"/>
          <ac:spMkLst>
            <pc:docMk/>
            <pc:sldMk cId="1648660212" sldId="552"/>
            <ac:spMk id="4" creationId="{F88564A1-EB5C-0144-B4D8-C3C51CEFDC8B}"/>
          </ac:spMkLst>
        </pc:spChg>
        <pc:spChg chg="del">
          <ac:chgData name="Nane Kratzke" userId="971be13ff4ee5ef6" providerId="LiveId" clId="{DD4F4B8C-A7DF-5643-8C8B-D116B96ACB5C}" dt="2021-02-18T17:21:28.502" v="17164" actId="478"/>
          <ac:spMkLst>
            <pc:docMk/>
            <pc:sldMk cId="1648660212" sldId="552"/>
            <ac:spMk id="11" creationId="{662CF4E2-A6D4-E744-A942-349605C135AE}"/>
          </ac:spMkLst>
        </pc:spChg>
        <pc:spChg chg="del">
          <ac:chgData name="Nane Kratzke" userId="971be13ff4ee5ef6" providerId="LiveId" clId="{DD4F4B8C-A7DF-5643-8C8B-D116B96ACB5C}" dt="2021-02-18T17:21:28.502" v="17164" actId="478"/>
          <ac:spMkLst>
            <pc:docMk/>
            <pc:sldMk cId="1648660212" sldId="552"/>
            <ac:spMk id="12" creationId="{BDC9CFE4-154A-2944-8FF1-E686CDD7F039}"/>
          </ac:spMkLst>
        </pc:spChg>
        <pc:spChg chg="del">
          <ac:chgData name="Nane Kratzke" userId="971be13ff4ee5ef6" providerId="LiveId" clId="{DD4F4B8C-A7DF-5643-8C8B-D116B96ACB5C}" dt="2021-02-18T17:21:28.502" v="17164" actId="478"/>
          <ac:spMkLst>
            <pc:docMk/>
            <pc:sldMk cId="1648660212" sldId="552"/>
            <ac:spMk id="13" creationId="{AF8972D3-E5C3-5742-A66F-CBCA43AFBF11}"/>
          </ac:spMkLst>
        </pc:spChg>
        <pc:spChg chg="del">
          <ac:chgData name="Nane Kratzke" userId="971be13ff4ee5ef6" providerId="LiveId" clId="{DD4F4B8C-A7DF-5643-8C8B-D116B96ACB5C}" dt="2021-02-18T17:21:28.502" v="17164" actId="478"/>
          <ac:spMkLst>
            <pc:docMk/>
            <pc:sldMk cId="1648660212" sldId="552"/>
            <ac:spMk id="14" creationId="{9C76C5AE-A0BF-F041-839F-D64CC8EBABA9}"/>
          </ac:spMkLst>
        </pc:spChg>
        <pc:spChg chg="del">
          <ac:chgData name="Nane Kratzke" userId="971be13ff4ee5ef6" providerId="LiveId" clId="{DD4F4B8C-A7DF-5643-8C8B-D116B96ACB5C}" dt="2021-02-18T16:45:08.979" v="16088" actId="478"/>
          <ac:spMkLst>
            <pc:docMk/>
            <pc:sldMk cId="1648660212" sldId="552"/>
            <ac:spMk id="15" creationId="{2510A119-77F2-194E-A86A-D552CA71012B}"/>
          </ac:spMkLst>
        </pc:spChg>
        <pc:spChg chg="del">
          <ac:chgData name="Nane Kratzke" userId="971be13ff4ee5ef6" providerId="LiveId" clId="{DD4F4B8C-A7DF-5643-8C8B-D116B96ACB5C}" dt="2021-02-18T17:21:28.502" v="17164" actId="478"/>
          <ac:spMkLst>
            <pc:docMk/>
            <pc:sldMk cId="1648660212" sldId="552"/>
            <ac:spMk id="16" creationId="{12F96811-5986-EB4F-9998-0018454E5843}"/>
          </ac:spMkLst>
        </pc:spChg>
        <pc:spChg chg="add mod">
          <ac:chgData name="Nane Kratzke" userId="971be13ff4ee5ef6" providerId="LiveId" clId="{DD4F4B8C-A7DF-5643-8C8B-D116B96ACB5C}" dt="2021-02-19T09:55:58.931" v="17706" actId="20577"/>
          <ac:spMkLst>
            <pc:docMk/>
            <pc:sldMk cId="1648660212" sldId="552"/>
            <ac:spMk id="19" creationId="{767847AC-FC78-0B4C-AF24-5ABAB99A04AC}"/>
          </ac:spMkLst>
        </pc:spChg>
        <pc:grpChg chg="del">
          <ac:chgData name="Nane Kratzke" userId="971be13ff4ee5ef6" providerId="LiveId" clId="{DD4F4B8C-A7DF-5643-8C8B-D116B96ACB5C}" dt="2021-02-18T17:21:28.502" v="17164" actId="478"/>
          <ac:grpSpMkLst>
            <pc:docMk/>
            <pc:sldMk cId="1648660212" sldId="552"/>
            <ac:grpSpMk id="10" creationId="{93F86863-9A58-7D4D-A8E8-5321812EA7D4}"/>
          </ac:grpSpMkLst>
        </pc:grpChg>
        <pc:picChg chg="del mod">
          <ac:chgData name="Nane Kratzke" userId="971be13ff4ee5ef6" providerId="LiveId" clId="{DD4F4B8C-A7DF-5643-8C8B-D116B96ACB5C}" dt="2021-02-18T17:21:24.463" v="17163" actId="478"/>
          <ac:picMkLst>
            <pc:docMk/>
            <pc:sldMk cId="1648660212" sldId="552"/>
            <ac:picMk id="5" creationId="{9A4B031D-BEE1-2648-BE20-0B47A45492E0}"/>
          </ac:picMkLst>
        </pc:picChg>
        <pc:picChg chg="add mod ord">
          <ac:chgData name="Nane Kratzke" userId="971be13ff4ee5ef6" providerId="LiveId" clId="{DD4F4B8C-A7DF-5643-8C8B-D116B96ACB5C}" dt="2021-02-18T17:22:27.926" v="17174" actId="1076"/>
          <ac:picMkLst>
            <pc:docMk/>
            <pc:sldMk cId="1648660212" sldId="552"/>
            <ac:picMk id="17" creationId="{5B89778E-17C8-B640-AE3D-AB7CDF6D035F}"/>
          </ac:picMkLst>
        </pc:picChg>
        <pc:picChg chg="add mod">
          <ac:chgData name="Nane Kratzke" userId="971be13ff4ee5ef6" providerId="LiveId" clId="{DD4F4B8C-A7DF-5643-8C8B-D116B96ACB5C}" dt="2021-02-18T17:23:25.876" v="17181"/>
          <ac:picMkLst>
            <pc:docMk/>
            <pc:sldMk cId="1648660212" sldId="552"/>
            <ac:picMk id="18" creationId="{2F05693B-1775-7E4D-B6AC-C37FCA1913FE}"/>
          </ac:picMkLst>
        </pc:picChg>
        <pc:inkChg chg="del">
          <ac:chgData name="Nane Kratzke" userId="971be13ff4ee5ef6" providerId="LiveId" clId="{DD4F4B8C-A7DF-5643-8C8B-D116B96ACB5C}" dt="2021-02-18T17:21:28.502" v="17164" actId="478"/>
          <ac:inkMkLst>
            <pc:docMk/>
            <pc:sldMk cId="1648660212" sldId="552"/>
            <ac:inkMk id="6" creationId="{95D72C05-8E79-E341-86FD-BBC7FBB53326}"/>
          </ac:inkMkLst>
        </pc:inkChg>
        <pc:inkChg chg="del">
          <ac:chgData name="Nane Kratzke" userId="971be13ff4ee5ef6" providerId="LiveId" clId="{DD4F4B8C-A7DF-5643-8C8B-D116B96ACB5C}" dt="2021-02-18T17:21:28.502" v="17164" actId="478"/>
          <ac:inkMkLst>
            <pc:docMk/>
            <pc:sldMk cId="1648660212" sldId="552"/>
            <ac:inkMk id="7" creationId="{083A84BB-42FC-1941-A955-1D66B85176A3}"/>
          </ac:inkMkLst>
        </pc:inkChg>
      </pc:sldChg>
      <pc:sldChg chg="addSp delSp modSp add mod">
        <pc:chgData name="Nane Kratzke" userId="971be13ff4ee5ef6" providerId="LiveId" clId="{DD4F4B8C-A7DF-5643-8C8B-D116B96ACB5C}" dt="2021-02-18T17:17:43.039" v="17154" actId="1076"/>
        <pc:sldMkLst>
          <pc:docMk/>
          <pc:sldMk cId="3796442489" sldId="553"/>
        </pc:sldMkLst>
        <pc:spChg chg="mod">
          <ac:chgData name="Nane Kratzke" userId="971be13ff4ee5ef6" providerId="LiveId" clId="{DD4F4B8C-A7DF-5643-8C8B-D116B96ACB5C}" dt="2021-02-18T16:46:44.003" v="16127" actId="20577"/>
          <ac:spMkLst>
            <pc:docMk/>
            <pc:sldMk cId="3796442489" sldId="553"/>
            <ac:spMk id="3" creationId="{4F0F2687-3A68-0442-B79B-0AAD7CF1CD33}"/>
          </ac:spMkLst>
        </pc:spChg>
        <pc:spChg chg="del">
          <ac:chgData name="Nane Kratzke" userId="971be13ff4ee5ef6" providerId="LiveId" clId="{DD4F4B8C-A7DF-5643-8C8B-D116B96ACB5C}" dt="2021-02-18T16:46:12.833" v="16093" actId="478"/>
          <ac:spMkLst>
            <pc:docMk/>
            <pc:sldMk cId="3796442489" sldId="553"/>
            <ac:spMk id="11" creationId="{662CF4E2-A6D4-E744-A942-349605C135AE}"/>
          </ac:spMkLst>
        </pc:spChg>
        <pc:spChg chg="del">
          <ac:chgData name="Nane Kratzke" userId="971be13ff4ee5ef6" providerId="LiveId" clId="{DD4F4B8C-A7DF-5643-8C8B-D116B96ACB5C}" dt="2021-02-18T16:46:07.729" v="16091" actId="478"/>
          <ac:spMkLst>
            <pc:docMk/>
            <pc:sldMk cId="3796442489" sldId="553"/>
            <ac:spMk id="12" creationId="{BDC9CFE4-154A-2944-8FF1-E686CDD7F039}"/>
          </ac:spMkLst>
        </pc:spChg>
        <pc:spChg chg="del">
          <ac:chgData name="Nane Kratzke" userId="971be13ff4ee5ef6" providerId="LiveId" clId="{DD4F4B8C-A7DF-5643-8C8B-D116B96ACB5C}" dt="2021-02-18T16:46:10.055" v="16092" actId="478"/>
          <ac:spMkLst>
            <pc:docMk/>
            <pc:sldMk cId="3796442489" sldId="553"/>
            <ac:spMk id="13" creationId="{AF8972D3-E5C3-5742-A66F-CBCA43AFBF11}"/>
          </ac:spMkLst>
        </pc:spChg>
        <pc:spChg chg="del">
          <ac:chgData name="Nane Kratzke" userId="971be13ff4ee5ef6" providerId="LiveId" clId="{DD4F4B8C-A7DF-5643-8C8B-D116B96ACB5C}" dt="2021-02-18T16:46:32.881" v="16114" actId="478"/>
          <ac:spMkLst>
            <pc:docMk/>
            <pc:sldMk cId="3796442489" sldId="553"/>
            <ac:spMk id="14" creationId="{9C76C5AE-A0BF-F041-839F-D64CC8EBABA9}"/>
          </ac:spMkLst>
        </pc:spChg>
        <pc:spChg chg="del">
          <ac:chgData name="Nane Kratzke" userId="971be13ff4ee5ef6" providerId="LiveId" clId="{DD4F4B8C-A7DF-5643-8C8B-D116B96ACB5C}" dt="2021-02-18T16:46:14.671" v="16094" actId="478"/>
          <ac:spMkLst>
            <pc:docMk/>
            <pc:sldMk cId="3796442489" sldId="553"/>
            <ac:spMk id="15" creationId="{2510A119-77F2-194E-A86A-D552CA71012B}"/>
          </ac:spMkLst>
        </pc:spChg>
        <pc:spChg chg="del">
          <ac:chgData name="Nane Kratzke" userId="971be13ff4ee5ef6" providerId="LiveId" clId="{DD4F4B8C-A7DF-5643-8C8B-D116B96ACB5C}" dt="2021-02-18T16:46:32.881" v="16114" actId="478"/>
          <ac:spMkLst>
            <pc:docMk/>
            <pc:sldMk cId="3796442489" sldId="553"/>
            <ac:spMk id="16" creationId="{12F96811-5986-EB4F-9998-0018454E5843}"/>
          </ac:spMkLst>
        </pc:spChg>
        <pc:spChg chg="add mod">
          <ac:chgData name="Nane Kratzke" userId="971be13ff4ee5ef6" providerId="LiveId" clId="{DD4F4B8C-A7DF-5643-8C8B-D116B96ACB5C}" dt="2021-02-18T17:09:06.683" v="17110" actId="207"/>
          <ac:spMkLst>
            <pc:docMk/>
            <pc:sldMk cId="3796442489" sldId="553"/>
            <ac:spMk id="17" creationId="{52D9B9C4-33B5-E54F-B685-F29C2FA7C976}"/>
          </ac:spMkLst>
        </pc:spChg>
        <pc:spChg chg="add mod">
          <ac:chgData name="Nane Kratzke" userId="971be13ff4ee5ef6" providerId="LiveId" clId="{DD4F4B8C-A7DF-5643-8C8B-D116B96ACB5C}" dt="2021-02-18T17:13:13.748" v="17139" actId="207"/>
          <ac:spMkLst>
            <pc:docMk/>
            <pc:sldMk cId="3796442489" sldId="553"/>
            <ac:spMk id="18" creationId="{9659CAA3-2D2D-B44B-8096-01CFD0187575}"/>
          </ac:spMkLst>
        </pc:spChg>
        <pc:spChg chg="add mod">
          <ac:chgData name="Nane Kratzke" userId="971be13ff4ee5ef6" providerId="LiveId" clId="{DD4F4B8C-A7DF-5643-8C8B-D116B96ACB5C}" dt="2021-02-18T17:13:19.598" v="17141" actId="207"/>
          <ac:spMkLst>
            <pc:docMk/>
            <pc:sldMk cId="3796442489" sldId="553"/>
            <ac:spMk id="19" creationId="{575ECB49-5B0B-684A-8CF0-32F2E254A6CF}"/>
          </ac:spMkLst>
        </pc:spChg>
        <pc:spChg chg="add mod">
          <ac:chgData name="Nane Kratzke" userId="971be13ff4ee5ef6" providerId="LiveId" clId="{DD4F4B8C-A7DF-5643-8C8B-D116B96ACB5C}" dt="2021-02-18T17:13:16.943" v="17140" actId="207"/>
          <ac:spMkLst>
            <pc:docMk/>
            <pc:sldMk cId="3796442489" sldId="553"/>
            <ac:spMk id="20" creationId="{D43B9785-EEF0-7549-9D36-EE87830150A7}"/>
          </ac:spMkLst>
        </pc:spChg>
        <pc:grpChg chg="del">
          <ac:chgData name="Nane Kratzke" userId="971be13ff4ee5ef6" providerId="LiveId" clId="{DD4F4B8C-A7DF-5643-8C8B-D116B96ACB5C}" dt="2021-02-18T16:46:07.729" v="16091" actId="478"/>
          <ac:grpSpMkLst>
            <pc:docMk/>
            <pc:sldMk cId="3796442489" sldId="553"/>
            <ac:grpSpMk id="10" creationId="{93F86863-9A58-7D4D-A8E8-5321812EA7D4}"/>
          </ac:grpSpMkLst>
        </pc:grpChg>
        <pc:picChg chg="del">
          <ac:chgData name="Nane Kratzke" userId="971be13ff4ee5ef6" providerId="LiveId" clId="{DD4F4B8C-A7DF-5643-8C8B-D116B96ACB5C}" dt="2021-02-18T16:46:04.892" v="16090" actId="478"/>
          <ac:picMkLst>
            <pc:docMk/>
            <pc:sldMk cId="3796442489" sldId="553"/>
            <ac:picMk id="5" creationId="{9A4B031D-BEE1-2648-BE20-0B47A45492E0}"/>
          </ac:picMkLst>
        </pc:picChg>
        <pc:picChg chg="add mod">
          <ac:chgData name="Nane Kratzke" userId="971be13ff4ee5ef6" providerId="LiveId" clId="{DD4F4B8C-A7DF-5643-8C8B-D116B96ACB5C}" dt="2021-02-18T17:14:46.674" v="17147"/>
          <ac:picMkLst>
            <pc:docMk/>
            <pc:sldMk cId="3796442489" sldId="553"/>
            <ac:picMk id="3074" creationId="{EA7AC736-2807-3048-965B-F71065B9CB2E}"/>
          </ac:picMkLst>
        </pc:picChg>
        <pc:picChg chg="add mod">
          <ac:chgData name="Nane Kratzke" userId="971be13ff4ee5ef6" providerId="LiveId" clId="{DD4F4B8C-A7DF-5643-8C8B-D116B96ACB5C}" dt="2021-02-18T17:13:40.432" v="17143" actId="1076"/>
          <ac:picMkLst>
            <pc:docMk/>
            <pc:sldMk cId="3796442489" sldId="553"/>
            <ac:picMk id="3076" creationId="{3E4B6042-C82E-3F4B-9092-740636ABD897}"/>
          </ac:picMkLst>
        </pc:picChg>
        <pc:picChg chg="add mod">
          <ac:chgData name="Nane Kratzke" userId="971be13ff4ee5ef6" providerId="LiveId" clId="{DD4F4B8C-A7DF-5643-8C8B-D116B96ACB5C}" dt="2021-02-18T17:15:12.041" v="17150" actId="1076"/>
          <ac:picMkLst>
            <pc:docMk/>
            <pc:sldMk cId="3796442489" sldId="553"/>
            <ac:picMk id="3078" creationId="{FBED5D0A-0D93-8149-B711-1E00BC0F7217}"/>
          </ac:picMkLst>
        </pc:picChg>
        <pc:picChg chg="add mod">
          <ac:chgData name="Nane Kratzke" userId="971be13ff4ee5ef6" providerId="LiveId" clId="{DD4F4B8C-A7DF-5643-8C8B-D116B96ACB5C}" dt="2021-02-18T17:17:43.039" v="17154" actId="1076"/>
          <ac:picMkLst>
            <pc:docMk/>
            <pc:sldMk cId="3796442489" sldId="553"/>
            <ac:picMk id="3080" creationId="{59675869-911B-3349-938C-D819CFA83060}"/>
          </ac:picMkLst>
        </pc:picChg>
        <pc:inkChg chg="del">
          <ac:chgData name="Nane Kratzke" userId="971be13ff4ee5ef6" providerId="LiveId" clId="{DD4F4B8C-A7DF-5643-8C8B-D116B96ACB5C}" dt="2021-02-18T16:46:12.833" v="16093" actId="478"/>
          <ac:inkMkLst>
            <pc:docMk/>
            <pc:sldMk cId="3796442489" sldId="553"/>
            <ac:inkMk id="6" creationId="{95D72C05-8E79-E341-86FD-BBC7FBB53326}"/>
          </ac:inkMkLst>
        </pc:inkChg>
        <pc:inkChg chg="del">
          <ac:chgData name="Nane Kratzke" userId="971be13ff4ee5ef6" providerId="LiveId" clId="{DD4F4B8C-A7DF-5643-8C8B-D116B96ACB5C}" dt="2021-02-18T16:46:07.729" v="16091" actId="478"/>
          <ac:inkMkLst>
            <pc:docMk/>
            <pc:sldMk cId="3796442489" sldId="553"/>
            <ac:inkMk id="7" creationId="{083A84BB-42FC-1941-A955-1D66B85176A3}"/>
          </ac:inkMkLst>
        </pc:inkChg>
      </pc:sldChg>
      <pc:sldChg chg="addSp delSp modSp add mod">
        <pc:chgData name="Nane Kratzke" userId="971be13ff4ee5ef6" providerId="LiveId" clId="{DD4F4B8C-A7DF-5643-8C8B-D116B96ACB5C}" dt="2021-02-19T09:55:53.547" v="17705" actId="20577"/>
        <pc:sldMkLst>
          <pc:docMk/>
          <pc:sldMk cId="3370840159" sldId="554"/>
        </pc:sldMkLst>
        <pc:spChg chg="mod">
          <ac:chgData name="Nane Kratzke" userId="971be13ff4ee5ef6" providerId="LiveId" clId="{DD4F4B8C-A7DF-5643-8C8B-D116B96ACB5C}" dt="2021-02-18T17:23:59.555" v="17192" actId="20577"/>
          <ac:spMkLst>
            <pc:docMk/>
            <pc:sldMk cId="3370840159" sldId="554"/>
            <ac:spMk id="3" creationId="{4F0F2687-3A68-0442-B79B-0AAD7CF1CD33}"/>
          </ac:spMkLst>
        </pc:spChg>
        <pc:spChg chg="add mod">
          <ac:chgData name="Nane Kratzke" userId="971be13ff4ee5ef6" providerId="LiveId" clId="{DD4F4B8C-A7DF-5643-8C8B-D116B96ACB5C}" dt="2021-02-19T09:55:53.547" v="17705" actId="20577"/>
          <ac:spMkLst>
            <pc:docMk/>
            <pc:sldMk cId="3370840159" sldId="554"/>
            <ac:spMk id="6" creationId="{8D4BE3A8-227C-0B49-AE5A-792963F43E2E}"/>
          </ac:spMkLst>
        </pc:spChg>
        <pc:picChg chg="add mod">
          <ac:chgData name="Nane Kratzke" userId="971be13ff4ee5ef6" providerId="LiveId" clId="{DD4F4B8C-A7DF-5643-8C8B-D116B96ACB5C}" dt="2021-02-18T17:43:10.522" v="17628" actId="14826"/>
          <ac:picMkLst>
            <pc:docMk/>
            <pc:sldMk cId="3370840159" sldId="554"/>
            <ac:picMk id="5" creationId="{CA821DE3-AAD9-9C46-A7ED-1B7273E59B68}"/>
          </ac:picMkLst>
        </pc:picChg>
        <pc:picChg chg="add mod">
          <ac:chgData name="Nane Kratzke" userId="971be13ff4ee5ef6" providerId="LiveId" clId="{DD4F4B8C-A7DF-5643-8C8B-D116B96ACB5C}" dt="2021-02-18T17:26:48.229" v="17203" actId="1076"/>
          <ac:picMkLst>
            <pc:docMk/>
            <pc:sldMk cId="3370840159" sldId="554"/>
            <ac:picMk id="7" creationId="{7530C27C-0B02-6F40-AF65-A330F149BBAF}"/>
          </ac:picMkLst>
        </pc:picChg>
        <pc:picChg chg="del mod">
          <ac:chgData name="Nane Kratzke" userId="971be13ff4ee5ef6" providerId="LiveId" clId="{DD4F4B8C-A7DF-5643-8C8B-D116B96ACB5C}" dt="2021-02-18T17:26:23.222" v="17198" actId="478"/>
          <ac:picMkLst>
            <pc:docMk/>
            <pc:sldMk cId="3370840159" sldId="554"/>
            <ac:picMk id="17" creationId="{5B89778E-17C8-B640-AE3D-AB7CDF6D035F}"/>
          </ac:picMkLst>
        </pc:picChg>
        <pc:picChg chg="del">
          <ac:chgData name="Nane Kratzke" userId="971be13ff4ee5ef6" providerId="LiveId" clId="{DD4F4B8C-A7DF-5643-8C8B-D116B96ACB5C}" dt="2021-02-18T17:24:15.263" v="17193" actId="478"/>
          <ac:picMkLst>
            <pc:docMk/>
            <pc:sldMk cId="3370840159" sldId="554"/>
            <ac:picMk id="18" creationId="{2F05693B-1775-7E4D-B6AC-C37FCA1913FE}"/>
          </ac:picMkLst>
        </pc:picChg>
      </pc:sldChg>
      <pc:sldChg chg="addSp delSp modSp add mod">
        <pc:chgData name="Nane Kratzke" userId="971be13ff4ee5ef6" providerId="LiveId" clId="{DD4F4B8C-A7DF-5643-8C8B-D116B96ACB5C}" dt="2021-02-19T09:55:45.893" v="17704" actId="20577"/>
        <pc:sldMkLst>
          <pc:docMk/>
          <pc:sldMk cId="1629963987" sldId="555"/>
        </pc:sldMkLst>
        <pc:spChg chg="mod">
          <ac:chgData name="Nane Kratzke" userId="971be13ff4ee5ef6" providerId="LiveId" clId="{DD4F4B8C-A7DF-5643-8C8B-D116B96ACB5C}" dt="2021-02-18T17:40:23.311" v="17508" actId="20577"/>
          <ac:spMkLst>
            <pc:docMk/>
            <pc:sldMk cId="1629963987" sldId="555"/>
            <ac:spMk id="3" creationId="{4F0F2687-3A68-0442-B79B-0AAD7CF1CD33}"/>
          </ac:spMkLst>
        </pc:spChg>
        <pc:spChg chg="add mod">
          <ac:chgData name="Nane Kratzke" userId="971be13ff4ee5ef6" providerId="LiveId" clId="{DD4F4B8C-A7DF-5643-8C8B-D116B96ACB5C}" dt="2021-02-18T17:41:11.503" v="17627" actId="20577"/>
          <ac:spMkLst>
            <pc:docMk/>
            <pc:sldMk cId="1629963987" sldId="555"/>
            <ac:spMk id="5" creationId="{227D41D0-3944-FE43-AC2B-6E13492F5A5E}"/>
          </ac:spMkLst>
        </pc:spChg>
        <pc:spChg chg="mod">
          <ac:chgData name="Nane Kratzke" userId="971be13ff4ee5ef6" providerId="LiveId" clId="{DD4F4B8C-A7DF-5643-8C8B-D116B96ACB5C}" dt="2021-02-19T09:55:45.893" v="17704" actId="20577"/>
          <ac:spMkLst>
            <pc:docMk/>
            <pc:sldMk cId="1629963987" sldId="555"/>
            <ac:spMk id="19" creationId="{767847AC-FC78-0B4C-AF24-5ABAB99A04AC}"/>
          </ac:spMkLst>
        </pc:spChg>
        <pc:picChg chg="add mod">
          <ac:chgData name="Nane Kratzke" userId="971be13ff4ee5ef6" providerId="LiveId" clId="{DD4F4B8C-A7DF-5643-8C8B-D116B96ACB5C}" dt="2021-02-18T17:37:18.358" v="17388" actId="1076"/>
          <ac:picMkLst>
            <pc:docMk/>
            <pc:sldMk cId="1629963987" sldId="555"/>
            <ac:picMk id="6" creationId="{0F67892E-B84D-CE42-BFCA-ECFB35669C39}"/>
          </ac:picMkLst>
        </pc:picChg>
        <pc:picChg chg="add mod">
          <ac:chgData name="Nane Kratzke" userId="971be13ff4ee5ef6" providerId="LiveId" clId="{DD4F4B8C-A7DF-5643-8C8B-D116B96ACB5C}" dt="2021-02-19T09:55:40.200" v="17703" actId="1076"/>
          <ac:picMkLst>
            <pc:docMk/>
            <pc:sldMk cId="1629963987" sldId="555"/>
            <ac:picMk id="8" creationId="{02182809-E1D1-7D4F-B85C-2676BB04273D}"/>
          </ac:picMkLst>
        </pc:picChg>
        <pc:picChg chg="add mod">
          <ac:chgData name="Nane Kratzke" userId="971be13ff4ee5ef6" providerId="LiveId" clId="{DD4F4B8C-A7DF-5643-8C8B-D116B96ACB5C}" dt="2021-02-19T09:55:40.200" v="17703" actId="1076"/>
          <ac:picMkLst>
            <pc:docMk/>
            <pc:sldMk cId="1629963987" sldId="555"/>
            <ac:picMk id="9" creationId="{87BDC795-C298-264F-88FC-9EBD153E8830}"/>
          </ac:picMkLst>
        </pc:picChg>
        <pc:picChg chg="del">
          <ac:chgData name="Nane Kratzke" userId="971be13ff4ee5ef6" providerId="LiveId" clId="{DD4F4B8C-A7DF-5643-8C8B-D116B96ACB5C}" dt="2021-02-18T17:28:57.292" v="17281" actId="478"/>
          <ac:picMkLst>
            <pc:docMk/>
            <pc:sldMk cId="1629963987" sldId="555"/>
            <ac:picMk id="17" creationId="{5B89778E-17C8-B640-AE3D-AB7CDF6D035F}"/>
          </ac:picMkLst>
        </pc:picChg>
        <pc:picChg chg="del">
          <ac:chgData name="Nane Kratzke" userId="971be13ff4ee5ef6" providerId="LiveId" clId="{DD4F4B8C-A7DF-5643-8C8B-D116B96ACB5C}" dt="2021-02-18T17:29:31.503" v="17319" actId="478"/>
          <ac:picMkLst>
            <pc:docMk/>
            <pc:sldMk cId="1629963987" sldId="555"/>
            <ac:picMk id="18" creationId="{2F05693B-1775-7E4D-B6AC-C37FCA1913FE}"/>
          </ac:picMkLst>
        </pc:picChg>
      </pc:sldChg>
      <pc:sldChg chg="addSp delSp modSp add mod">
        <pc:chgData name="Nane Kratzke" userId="971be13ff4ee5ef6" providerId="LiveId" clId="{DD4F4B8C-A7DF-5643-8C8B-D116B96ACB5C}" dt="2021-02-19T12:24:13.767" v="18752" actId="20577"/>
        <pc:sldMkLst>
          <pc:docMk/>
          <pc:sldMk cId="1804433524" sldId="556"/>
        </pc:sldMkLst>
        <pc:spChg chg="mod">
          <ac:chgData name="Nane Kratzke" userId="971be13ff4ee5ef6" providerId="LiveId" clId="{DD4F4B8C-A7DF-5643-8C8B-D116B96ACB5C}" dt="2021-02-18T17:47:49.838" v="17679" actId="20577"/>
          <ac:spMkLst>
            <pc:docMk/>
            <pc:sldMk cId="1804433524" sldId="556"/>
            <ac:spMk id="3" creationId="{4F0F2687-3A68-0442-B79B-0AAD7CF1CD33}"/>
          </ac:spMkLst>
        </pc:spChg>
        <pc:spChg chg="del">
          <ac:chgData name="Nane Kratzke" userId="971be13ff4ee5ef6" providerId="LiveId" clId="{DD4F4B8C-A7DF-5643-8C8B-D116B96ACB5C}" dt="2021-02-18T17:48:07.409" v="17696" actId="478"/>
          <ac:spMkLst>
            <pc:docMk/>
            <pc:sldMk cId="1804433524" sldId="556"/>
            <ac:spMk id="5" creationId="{227D41D0-3944-FE43-AC2B-6E13492F5A5E}"/>
          </ac:spMkLst>
        </pc:spChg>
        <pc:spChg chg="add mod">
          <ac:chgData name="Nane Kratzke" userId="971be13ff4ee5ef6" providerId="LiveId" clId="{DD4F4B8C-A7DF-5643-8C8B-D116B96ACB5C}" dt="2021-02-19T12:24:13.767" v="18752" actId="20577"/>
          <ac:spMkLst>
            <pc:docMk/>
            <pc:sldMk cId="1804433524" sldId="556"/>
            <ac:spMk id="5" creationId="{3EAF5E4E-CE76-E547-B37F-6609FE36B1FA}"/>
          </ac:spMkLst>
        </pc:spChg>
        <pc:spChg chg="add del">
          <ac:chgData name="Nane Kratzke" userId="971be13ff4ee5ef6" providerId="LiveId" clId="{DD4F4B8C-A7DF-5643-8C8B-D116B96ACB5C}" dt="2021-02-19T12:23:02.950" v="18716"/>
          <ac:spMkLst>
            <pc:docMk/>
            <pc:sldMk cId="1804433524" sldId="556"/>
            <ac:spMk id="6" creationId="{D94497EA-11DC-E44E-8341-205189D99991}"/>
          </ac:spMkLst>
        </pc:spChg>
        <pc:spChg chg="add mod">
          <ac:chgData name="Nane Kratzke" userId="971be13ff4ee5ef6" providerId="LiveId" clId="{DD4F4B8C-A7DF-5643-8C8B-D116B96ACB5C}" dt="2021-02-19T12:22:07.995" v="18713" actId="14100"/>
          <ac:spMkLst>
            <pc:docMk/>
            <pc:sldMk cId="1804433524" sldId="556"/>
            <ac:spMk id="7" creationId="{9FE97D31-B274-C542-AD05-91E7E71F418F}"/>
          </ac:spMkLst>
        </pc:spChg>
        <pc:spChg chg="add mod">
          <ac:chgData name="Nane Kratzke" userId="971be13ff4ee5ef6" providerId="LiveId" clId="{DD4F4B8C-A7DF-5643-8C8B-D116B96ACB5C}" dt="2021-02-19T12:24:06.789" v="18751" actId="20577"/>
          <ac:spMkLst>
            <pc:docMk/>
            <pc:sldMk cId="1804433524" sldId="556"/>
            <ac:spMk id="8" creationId="{7F757E3C-3C6E-BD40-98F6-DB6D4CE6A423}"/>
          </ac:spMkLst>
        </pc:spChg>
        <pc:spChg chg="del">
          <ac:chgData name="Nane Kratzke" userId="971be13ff4ee5ef6" providerId="LiveId" clId="{DD4F4B8C-A7DF-5643-8C8B-D116B96ACB5C}" dt="2021-02-18T17:47:53.708" v="17680" actId="478"/>
          <ac:spMkLst>
            <pc:docMk/>
            <pc:sldMk cId="1804433524" sldId="556"/>
            <ac:spMk id="19" creationId="{767847AC-FC78-0B4C-AF24-5ABAB99A04AC}"/>
          </ac:spMkLst>
        </pc:spChg>
        <pc:picChg chg="del">
          <ac:chgData name="Nane Kratzke" userId="971be13ff4ee5ef6" providerId="LiveId" clId="{DD4F4B8C-A7DF-5643-8C8B-D116B96ACB5C}" dt="2021-02-18T17:47:20.024" v="17630" actId="478"/>
          <ac:picMkLst>
            <pc:docMk/>
            <pc:sldMk cId="1804433524" sldId="556"/>
            <ac:picMk id="6" creationId="{0F67892E-B84D-CE42-BFCA-ECFB35669C39}"/>
          </ac:picMkLst>
        </pc:picChg>
        <pc:picChg chg="del">
          <ac:chgData name="Nane Kratzke" userId="971be13ff4ee5ef6" providerId="LiveId" clId="{DD4F4B8C-A7DF-5643-8C8B-D116B96ACB5C}" dt="2021-02-18T17:47:55.146" v="17681" actId="478"/>
          <ac:picMkLst>
            <pc:docMk/>
            <pc:sldMk cId="1804433524" sldId="556"/>
            <ac:picMk id="8" creationId="{02182809-E1D1-7D4F-B85C-2676BB04273D}"/>
          </ac:picMkLst>
        </pc:picChg>
        <pc:picChg chg="add del mod">
          <ac:chgData name="Nane Kratzke" userId="971be13ff4ee5ef6" providerId="LiveId" clId="{DD4F4B8C-A7DF-5643-8C8B-D116B96ACB5C}" dt="2021-02-19T12:23:52.862" v="18739" actId="478"/>
          <ac:picMkLst>
            <pc:docMk/>
            <pc:sldMk cId="1804433524" sldId="556"/>
            <ac:picMk id="9" creationId="{13016BEA-44EC-024B-9F8A-50B2311F0FE7}"/>
          </ac:picMkLst>
        </pc:picChg>
      </pc:sldChg>
      <pc:sldChg chg="addSp delSp modSp add mod">
        <pc:chgData name="Nane Kratzke" userId="971be13ff4ee5ef6" providerId="LiveId" clId="{DD4F4B8C-A7DF-5643-8C8B-D116B96ACB5C}" dt="2021-02-19T12:42:18.397" v="19104"/>
        <pc:sldMkLst>
          <pc:docMk/>
          <pc:sldMk cId="60457338" sldId="557"/>
        </pc:sldMkLst>
        <pc:spChg chg="mod">
          <ac:chgData name="Nane Kratzke" userId="971be13ff4ee5ef6" providerId="LiveId" clId="{DD4F4B8C-A7DF-5643-8C8B-D116B96ACB5C}" dt="2021-02-19T12:39:00.766" v="19099" actId="20577"/>
          <ac:spMkLst>
            <pc:docMk/>
            <pc:sldMk cId="60457338" sldId="557"/>
            <ac:spMk id="3" creationId="{4F0F2687-3A68-0442-B79B-0AAD7CF1CD33}"/>
          </ac:spMkLst>
        </pc:spChg>
        <pc:spChg chg="del">
          <ac:chgData name="Nane Kratzke" userId="971be13ff4ee5ef6" providerId="LiveId" clId="{DD4F4B8C-A7DF-5643-8C8B-D116B96ACB5C}" dt="2021-02-19T12:23:40.238" v="18736" actId="478"/>
          <ac:spMkLst>
            <pc:docMk/>
            <pc:sldMk cId="60457338" sldId="557"/>
            <ac:spMk id="5" creationId="{3EAF5E4E-CE76-E547-B37F-6609FE36B1FA}"/>
          </ac:spMkLst>
        </pc:spChg>
        <pc:spChg chg="add mod">
          <ac:chgData name="Nane Kratzke" userId="971be13ff4ee5ef6" providerId="LiveId" clId="{DD4F4B8C-A7DF-5643-8C8B-D116B96ACB5C}" dt="2021-02-19T12:41:07.127" v="19102" actId="20577"/>
          <ac:spMkLst>
            <pc:docMk/>
            <pc:sldMk cId="60457338" sldId="557"/>
            <ac:spMk id="6" creationId="{DA0C46EA-C5EE-824A-B0AA-58DD1E1321BF}"/>
          </ac:spMkLst>
        </pc:spChg>
        <pc:spChg chg="del">
          <ac:chgData name="Nane Kratzke" userId="971be13ff4ee5ef6" providerId="LiveId" clId="{DD4F4B8C-A7DF-5643-8C8B-D116B96ACB5C}" dt="2021-02-19T12:23:37.977" v="18735" actId="478"/>
          <ac:spMkLst>
            <pc:docMk/>
            <pc:sldMk cId="60457338" sldId="557"/>
            <ac:spMk id="7" creationId="{9FE97D31-B274-C542-AD05-91E7E71F418F}"/>
          </ac:spMkLst>
        </pc:spChg>
        <pc:spChg chg="del">
          <ac:chgData name="Nane Kratzke" userId="971be13ff4ee5ef6" providerId="LiveId" clId="{DD4F4B8C-A7DF-5643-8C8B-D116B96ACB5C}" dt="2021-02-19T12:23:43.737" v="18737" actId="478"/>
          <ac:spMkLst>
            <pc:docMk/>
            <pc:sldMk cId="60457338" sldId="557"/>
            <ac:spMk id="8" creationId="{7F757E3C-3C6E-BD40-98F6-DB6D4CE6A423}"/>
          </ac:spMkLst>
        </pc:spChg>
        <pc:spChg chg="add mod">
          <ac:chgData name="Nane Kratzke" userId="971be13ff4ee5ef6" providerId="LiveId" clId="{DD4F4B8C-A7DF-5643-8C8B-D116B96ACB5C}" dt="2021-02-19T12:37:19.791" v="19082" actId="114"/>
          <ac:spMkLst>
            <pc:docMk/>
            <pc:sldMk cId="60457338" sldId="557"/>
            <ac:spMk id="11" creationId="{009FD275-97A8-F245-ADF5-13ED392437A0}"/>
          </ac:spMkLst>
        </pc:spChg>
        <pc:picChg chg="mod">
          <ac:chgData name="Nane Kratzke" userId="971be13ff4ee5ef6" providerId="LiveId" clId="{DD4F4B8C-A7DF-5643-8C8B-D116B96ACB5C}" dt="2021-02-19T12:32:37.666" v="18821" actId="1076"/>
          <ac:picMkLst>
            <pc:docMk/>
            <pc:sldMk cId="60457338" sldId="557"/>
            <ac:picMk id="9" creationId="{13016BEA-44EC-024B-9F8A-50B2311F0FE7}"/>
          </ac:picMkLst>
        </pc:picChg>
        <pc:picChg chg="add mod">
          <ac:chgData name="Nane Kratzke" userId="971be13ff4ee5ef6" providerId="LiveId" clId="{DD4F4B8C-A7DF-5643-8C8B-D116B96ACB5C}" dt="2021-02-19T12:38:28.507" v="19084" actId="1076"/>
          <ac:picMkLst>
            <pc:docMk/>
            <pc:sldMk cId="60457338" sldId="557"/>
            <ac:picMk id="10" creationId="{22AADD86-AF33-CF41-8F48-5CD438820DF9}"/>
          </ac:picMkLst>
        </pc:picChg>
        <pc:picChg chg="add del">
          <ac:chgData name="Nane Kratzke" userId="971be13ff4ee5ef6" providerId="LiveId" clId="{DD4F4B8C-A7DF-5643-8C8B-D116B96ACB5C}" dt="2021-02-19T12:42:18.397" v="19104"/>
          <ac:picMkLst>
            <pc:docMk/>
            <pc:sldMk cId="60457338" sldId="557"/>
            <ac:picMk id="12" creationId="{789CCD04-80D7-7E44-AE01-BDF785D0573D}"/>
          </ac:picMkLst>
        </pc:picChg>
      </pc:sldChg>
      <pc:sldChg chg="addSp delSp modSp add mod">
        <pc:chgData name="Nane Kratzke" userId="971be13ff4ee5ef6" providerId="LiveId" clId="{DD4F4B8C-A7DF-5643-8C8B-D116B96ACB5C}" dt="2021-02-20T10:59:10.858" v="22101" actId="6549"/>
        <pc:sldMkLst>
          <pc:docMk/>
          <pc:sldMk cId="176507967" sldId="558"/>
        </pc:sldMkLst>
        <pc:spChg chg="mod">
          <ac:chgData name="Nane Kratzke" userId="971be13ff4ee5ef6" providerId="LiveId" clId="{DD4F4B8C-A7DF-5643-8C8B-D116B96ACB5C}" dt="2021-02-19T12:42:49.200" v="19116" actId="6549"/>
          <ac:spMkLst>
            <pc:docMk/>
            <pc:sldMk cId="176507967" sldId="558"/>
            <ac:spMk id="3" creationId="{176B5821-6AE3-5345-AD91-DFF675E2DC89}"/>
          </ac:spMkLst>
        </pc:spChg>
        <pc:spChg chg="mod">
          <ac:chgData name="Nane Kratzke" userId="971be13ff4ee5ef6" providerId="LiveId" clId="{DD4F4B8C-A7DF-5643-8C8B-D116B96ACB5C}" dt="2021-02-19T17:22:34.915" v="21534" actId="20577"/>
          <ac:spMkLst>
            <pc:docMk/>
            <pc:sldMk cId="176507967" sldId="558"/>
            <ac:spMk id="5" creationId="{390BCE38-799B-974E-979A-CF5937FFF8F6}"/>
          </ac:spMkLst>
        </pc:spChg>
        <pc:spChg chg="add mod">
          <ac:chgData name="Nane Kratzke" userId="971be13ff4ee5ef6" providerId="LiveId" clId="{DD4F4B8C-A7DF-5643-8C8B-D116B96ACB5C}" dt="2021-02-20T10:59:10.858" v="22101" actId="6549"/>
          <ac:spMkLst>
            <pc:docMk/>
            <pc:sldMk cId="176507967" sldId="558"/>
            <ac:spMk id="6" creationId="{01C4EF8D-786F-E446-8F3C-A10FD7571ABD}"/>
          </ac:spMkLst>
        </pc:spChg>
        <pc:picChg chg="del">
          <ac:chgData name="Nane Kratzke" userId="971be13ff4ee5ef6" providerId="LiveId" clId="{DD4F4B8C-A7DF-5643-8C8B-D116B96ACB5C}" dt="2021-02-19T12:43:04.971" v="19134" actId="478"/>
          <ac:picMkLst>
            <pc:docMk/>
            <pc:sldMk cId="176507967" sldId="558"/>
            <ac:picMk id="6" creationId="{925313AF-90DC-BC49-A9E7-657C8D8E1303}"/>
          </ac:picMkLst>
        </pc:picChg>
        <pc:picChg chg="mod">
          <ac:chgData name="Nane Kratzke" userId="971be13ff4ee5ef6" providerId="LiveId" clId="{DD4F4B8C-A7DF-5643-8C8B-D116B96ACB5C}" dt="2021-02-19T12:43:11.066" v="19136" actId="1076"/>
          <ac:picMkLst>
            <pc:docMk/>
            <pc:sldMk cId="176507967" sldId="558"/>
            <ac:picMk id="7" creationId="{EBA90E91-E609-BA48-B34C-DA5C866379F8}"/>
          </ac:picMkLst>
        </pc:picChg>
        <pc:picChg chg="del">
          <ac:chgData name="Nane Kratzke" userId="971be13ff4ee5ef6" providerId="LiveId" clId="{DD4F4B8C-A7DF-5643-8C8B-D116B96ACB5C}" dt="2021-02-19T12:43:07.075" v="19135" actId="478"/>
          <ac:picMkLst>
            <pc:docMk/>
            <pc:sldMk cId="176507967" sldId="558"/>
            <ac:picMk id="8" creationId="{E40AEA4F-FB1E-0045-B9F7-ACBFD1BDF579}"/>
          </ac:picMkLst>
        </pc:picChg>
        <pc:picChg chg="add mod">
          <ac:chgData name="Nane Kratzke" userId="971be13ff4ee5ef6" providerId="LiveId" clId="{DD4F4B8C-A7DF-5643-8C8B-D116B96ACB5C}" dt="2021-02-19T16:17:36.495" v="19608"/>
          <ac:picMkLst>
            <pc:docMk/>
            <pc:sldMk cId="176507967" sldId="558"/>
            <ac:picMk id="3074" creationId="{E356F080-2DA8-7F40-A7AB-DDAD76BD1E52}"/>
          </ac:picMkLst>
        </pc:picChg>
        <pc:picChg chg="add del mod">
          <ac:chgData name="Nane Kratzke" userId="971be13ff4ee5ef6" providerId="LiveId" clId="{DD4F4B8C-A7DF-5643-8C8B-D116B96ACB5C}" dt="2021-02-19T16:12:29.534" v="19153" actId="478"/>
          <ac:picMkLst>
            <pc:docMk/>
            <pc:sldMk cId="176507967" sldId="558"/>
            <ac:picMk id="3076" creationId="{87C8E992-C220-C641-8C14-72F1E2B5EC29}"/>
          </ac:picMkLst>
        </pc:picChg>
        <pc:picChg chg="add mod">
          <ac:chgData name="Nane Kratzke" userId="971be13ff4ee5ef6" providerId="LiveId" clId="{DD4F4B8C-A7DF-5643-8C8B-D116B96ACB5C}" dt="2021-02-19T16:18:07.508" v="19610" actId="1076"/>
          <ac:picMkLst>
            <pc:docMk/>
            <pc:sldMk cId="176507967" sldId="558"/>
            <ac:picMk id="3078" creationId="{A36449C2-F9B7-184E-9AD0-9CB3046C8586}"/>
          </ac:picMkLst>
        </pc:picChg>
      </pc:sldChg>
      <pc:sldChg chg="addSp delSp modSp new mod">
        <pc:chgData name="Nane Kratzke" userId="971be13ff4ee5ef6" providerId="LiveId" clId="{DD4F4B8C-A7DF-5643-8C8B-D116B96ACB5C}" dt="2021-02-20T14:26:14.027" v="23252" actId="20577"/>
        <pc:sldMkLst>
          <pc:docMk/>
          <pc:sldMk cId="517289421" sldId="559"/>
        </pc:sldMkLst>
        <pc:spChg chg="mod">
          <ac:chgData name="Nane Kratzke" userId="971be13ff4ee5ef6" providerId="LiveId" clId="{DD4F4B8C-A7DF-5643-8C8B-D116B96ACB5C}" dt="2021-02-19T16:18:32.472" v="19618" actId="20577"/>
          <ac:spMkLst>
            <pc:docMk/>
            <pc:sldMk cId="517289421" sldId="559"/>
            <ac:spMk id="2" creationId="{FE93F43F-016A-AF44-AB99-02EB2D4253E3}"/>
          </ac:spMkLst>
        </pc:spChg>
        <pc:spChg chg="mod">
          <ac:chgData name="Nane Kratzke" userId="971be13ff4ee5ef6" providerId="LiveId" clId="{DD4F4B8C-A7DF-5643-8C8B-D116B96ACB5C}" dt="2021-02-19T16:23:01.248" v="19665" actId="20577"/>
          <ac:spMkLst>
            <pc:docMk/>
            <pc:sldMk cId="517289421" sldId="559"/>
            <ac:spMk id="3" creationId="{6E531115-4ABD-424A-B68F-217CCF422FBA}"/>
          </ac:spMkLst>
        </pc:spChg>
        <pc:spChg chg="add mod">
          <ac:chgData name="Nane Kratzke" userId="971be13ff4ee5ef6" providerId="LiveId" clId="{DD4F4B8C-A7DF-5643-8C8B-D116B96ACB5C}" dt="2021-02-20T14:26:14.027" v="23252" actId="20577"/>
          <ac:spMkLst>
            <pc:docMk/>
            <pc:sldMk cId="517289421" sldId="559"/>
            <ac:spMk id="5" creationId="{4B75CB8A-07F4-EF4C-B6E9-F1D76EAB2E0D}"/>
          </ac:spMkLst>
        </pc:spChg>
        <pc:spChg chg="add mod">
          <ac:chgData name="Nane Kratzke" userId="971be13ff4ee5ef6" providerId="LiveId" clId="{DD4F4B8C-A7DF-5643-8C8B-D116B96ACB5C}" dt="2021-02-19T16:35:54.239" v="19995" actId="1076"/>
          <ac:spMkLst>
            <pc:docMk/>
            <pc:sldMk cId="517289421" sldId="559"/>
            <ac:spMk id="6" creationId="{0C0C3A99-1AE6-2D43-91E7-FA210DC7906E}"/>
          </ac:spMkLst>
        </pc:spChg>
        <pc:spChg chg="add mod">
          <ac:chgData name="Nane Kratzke" userId="971be13ff4ee5ef6" providerId="LiveId" clId="{DD4F4B8C-A7DF-5643-8C8B-D116B96ACB5C}" dt="2021-02-19T16:35:32.240" v="19994" actId="1076"/>
          <ac:spMkLst>
            <pc:docMk/>
            <pc:sldMk cId="517289421" sldId="559"/>
            <ac:spMk id="7" creationId="{350BA42A-A2DE-8E4F-8617-DA57ACD3AF8A}"/>
          </ac:spMkLst>
        </pc:spChg>
        <pc:picChg chg="add del mod">
          <ac:chgData name="Nane Kratzke" userId="971be13ff4ee5ef6" providerId="LiveId" clId="{DD4F4B8C-A7DF-5643-8C8B-D116B96ACB5C}" dt="2021-02-19T16:28:27.083" v="19673" actId="478"/>
          <ac:picMkLst>
            <pc:docMk/>
            <pc:sldMk cId="517289421" sldId="559"/>
            <ac:picMk id="4098" creationId="{E6B411D5-5680-794C-9C50-5A3E23DD3078}"/>
          </ac:picMkLst>
        </pc:picChg>
        <pc:picChg chg="add mod">
          <ac:chgData name="Nane Kratzke" userId="971be13ff4ee5ef6" providerId="LiveId" clId="{DD4F4B8C-A7DF-5643-8C8B-D116B96ACB5C}" dt="2021-02-19T16:35:54.239" v="19995" actId="1076"/>
          <ac:picMkLst>
            <pc:docMk/>
            <pc:sldMk cId="517289421" sldId="559"/>
            <ac:picMk id="4100" creationId="{A921B1EF-8C6E-1D4D-A0DA-44E063968C54}"/>
          </ac:picMkLst>
        </pc:picChg>
      </pc:sldChg>
      <pc:sldChg chg="addSp delSp modSp new mod">
        <pc:chgData name="Nane Kratzke" userId="971be13ff4ee5ef6" providerId="LiveId" clId="{DD4F4B8C-A7DF-5643-8C8B-D116B96ACB5C}" dt="2021-02-19T17:25:19.573" v="21537"/>
        <pc:sldMkLst>
          <pc:docMk/>
          <pc:sldMk cId="2003902774" sldId="560"/>
        </pc:sldMkLst>
        <pc:spChg chg="mod">
          <ac:chgData name="Nane Kratzke" userId="971be13ff4ee5ef6" providerId="LiveId" clId="{DD4F4B8C-A7DF-5643-8C8B-D116B96ACB5C}" dt="2021-02-19T16:38:13.667" v="20146" actId="20577"/>
          <ac:spMkLst>
            <pc:docMk/>
            <pc:sldMk cId="2003902774" sldId="560"/>
            <ac:spMk id="2" creationId="{A26ED53F-178C-934B-B3EA-00562EE5814A}"/>
          </ac:spMkLst>
        </pc:spChg>
        <pc:spChg chg="mod">
          <ac:chgData name="Nane Kratzke" userId="971be13ff4ee5ef6" providerId="LiveId" clId="{DD4F4B8C-A7DF-5643-8C8B-D116B96ACB5C}" dt="2021-02-19T16:38:40.966" v="20227" actId="20577"/>
          <ac:spMkLst>
            <pc:docMk/>
            <pc:sldMk cId="2003902774" sldId="560"/>
            <ac:spMk id="3" creationId="{8703B140-CEBD-1341-8478-28974DA7F53E}"/>
          </ac:spMkLst>
        </pc:spChg>
        <pc:spChg chg="add mod">
          <ac:chgData name="Nane Kratzke" userId="971be13ff4ee5ef6" providerId="LiveId" clId="{DD4F4B8C-A7DF-5643-8C8B-D116B96ACB5C}" dt="2021-02-19T17:01:49.443" v="20731" actId="20577"/>
          <ac:spMkLst>
            <pc:docMk/>
            <pc:sldMk cId="2003902774" sldId="560"/>
            <ac:spMk id="5" creationId="{81DF8D49-80E4-894B-81CA-A3BDA7947EB5}"/>
          </ac:spMkLst>
        </pc:spChg>
        <pc:spChg chg="add del mod">
          <ac:chgData name="Nane Kratzke" userId="971be13ff4ee5ef6" providerId="LiveId" clId="{DD4F4B8C-A7DF-5643-8C8B-D116B96ACB5C}" dt="2021-02-19T17:01:55.308" v="20733"/>
          <ac:spMkLst>
            <pc:docMk/>
            <pc:sldMk cId="2003902774" sldId="560"/>
            <ac:spMk id="11" creationId="{9E73BE24-50CE-C744-A782-9A59B92488C2}"/>
          </ac:spMkLst>
        </pc:spChg>
        <pc:spChg chg="add mod">
          <ac:chgData name="Nane Kratzke" userId="971be13ff4ee5ef6" providerId="LiveId" clId="{DD4F4B8C-A7DF-5643-8C8B-D116B96ACB5C}" dt="2021-02-19T17:03:16.797" v="20807" actId="404"/>
          <ac:spMkLst>
            <pc:docMk/>
            <pc:sldMk cId="2003902774" sldId="560"/>
            <ac:spMk id="12" creationId="{89CD4ADC-80CC-0942-A064-966355350EB6}"/>
          </ac:spMkLst>
        </pc:spChg>
        <pc:spChg chg="add mod">
          <ac:chgData name="Nane Kratzke" userId="971be13ff4ee5ef6" providerId="LiveId" clId="{DD4F4B8C-A7DF-5643-8C8B-D116B96ACB5C}" dt="2021-02-19T17:03:16.797" v="20807" actId="404"/>
          <ac:spMkLst>
            <pc:docMk/>
            <pc:sldMk cId="2003902774" sldId="560"/>
            <ac:spMk id="20" creationId="{66EADBFE-0002-624D-A68E-BCF9D8D22354}"/>
          </ac:spMkLst>
        </pc:spChg>
        <pc:spChg chg="add mod">
          <ac:chgData name="Nane Kratzke" userId="971be13ff4ee5ef6" providerId="LiveId" clId="{DD4F4B8C-A7DF-5643-8C8B-D116B96ACB5C}" dt="2021-02-19T17:03:50.998" v="20815" actId="1076"/>
          <ac:spMkLst>
            <pc:docMk/>
            <pc:sldMk cId="2003902774" sldId="560"/>
            <ac:spMk id="21" creationId="{830DE812-85EA-CD49-AD9E-01F51A9DF469}"/>
          </ac:spMkLst>
        </pc:spChg>
        <pc:picChg chg="add del">
          <ac:chgData name="Nane Kratzke" userId="971be13ff4ee5ef6" providerId="LiveId" clId="{DD4F4B8C-A7DF-5643-8C8B-D116B96ACB5C}" dt="2021-02-19T16:50:52.267" v="20675" actId="478"/>
          <ac:picMkLst>
            <pc:docMk/>
            <pc:sldMk cId="2003902774" sldId="560"/>
            <ac:picMk id="5122" creationId="{A781F6A6-62EF-B547-BBA6-A1070599980F}"/>
          </ac:picMkLst>
        </pc:picChg>
        <pc:picChg chg="add mod">
          <ac:chgData name="Nane Kratzke" userId="971be13ff4ee5ef6" providerId="LiveId" clId="{DD4F4B8C-A7DF-5643-8C8B-D116B96ACB5C}" dt="2021-02-19T16:56:44.691" v="20702"/>
          <ac:picMkLst>
            <pc:docMk/>
            <pc:sldMk cId="2003902774" sldId="560"/>
            <ac:picMk id="5124" creationId="{B41E6687-023E-EC46-B8CC-78BECE5F485D}"/>
          </ac:picMkLst>
        </pc:picChg>
        <pc:picChg chg="add del">
          <ac:chgData name="Nane Kratzke" userId="971be13ff4ee5ef6" providerId="LiveId" clId="{DD4F4B8C-A7DF-5643-8C8B-D116B96ACB5C}" dt="2021-02-19T16:53:52.291" v="20681" actId="478"/>
          <ac:picMkLst>
            <pc:docMk/>
            <pc:sldMk cId="2003902774" sldId="560"/>
            <ac:picMk id="5126" creationId="{0A60FFAF-BC33-4840-90B5-6F4869F0D8DC}"/>
          </ac:picMkLst>
        </pc:picChg>
        <pc:picChg chg="add mod">
          <ac:chgData name="Nane Kratzke" userId="971be13ff4ee5ef6" providerId="LiveId" clId="{DD4F4B8C-A7DF-5643-8C8B-D116B96ACB5C}" dt="2021-02-19T17:25:19.573" v="21537"/>
          <ac:picMkLst>
            <pc:docMk/>
            <pc:sldMk cId="2003902774" sldId="560"/>
            <ac:picMk id="5128" creationId="{6A6491FE-56F3-0A4A-ADCA-E1F621C651B5}"/>
          </ac:picMkLst>
        </pc:picChg>
        <pc:picChg chg="add mod">
          <ac:chgData name="Nane Kratzke" userId="971be13ff4ee5ef6" providerId="LiveId" clId="{DD4F4B8C-A7DF-5643-8C8B-D116B96ACB5C}" dt="2021-02-19T16:56:44.691" v="20702"/>
          <ac:picMkLst>
            <pc:docMk/>
            <pc:sldMk cId="2003902774" sldId="560"/>
            <ac:picMk id="5130" creationId="{AC4696D5-16F4-7C4D-8684-F85DB0C9CF3D}"/>
          </ac:picMkLst>
        </pc:picChg>
        <pc:picChg chg="add del mod">
          <ac:chgData name="Nane Kratzke" userId="971be13ff4ee5ef6" providerId="LiveId" clId="{DD4F4B8C-A7DF-5643-8C8B-D116B96ACB5C}" dt="2021-02-19T17:00:34.267" v="20713" actId="478"/>
          <ac:picMkLst>
            <pc:docMk/>
            <pc:sldMk cId="2003902774" sldId="560"/>
            <ac:picMk id="5132" creationId="{62BE1BFC-18FC-914B-BF46-68D3CFEB80FA}"/>
          </ac:picMkLst>
        </pc:picChg>
        <pc:cxnChg chg="add mod">
          <ac:chgData name="Nane Kratzke" userId="971be13ff4ee5ef6" providerId="LiveId" clId="{DD4F4B8C-A7DF-5643-8C8B-D116B96ACB5C}" dt="2021-02-19T17:00:09.078" v="20712" actId="1582"/>
          <ac:cxnSpMkLst>
            <pc:docMk/>
            <pc:sldMk cId="2003902774" sldId="560"/>
            <ac:cxnSpMk id="7" creationId="{61A9323D-3E38-D844-B50C-FF19ABEBD32F}"/>
          </ac:cxnSpMkLst>
        </pc:cxnChg>
        <pc:cxnChg chg="add mod">
          <ac:chgData name="Nane Kratzke" userId="971be13ff4ee5ef6" providerId="LiveId" clId="{DD4F4B8C-A7DF-5643-8C8B-D116B96ACB5C}" dt="2021-02-19T17:00:09.078" v="20712" actId="1582"/>
          <ac:cxnSpMkLst>
            <pc:docMk/>
            <pc:sldMk cId="2003902774" sldId="560"/>
            <ac:cxnSpMk id="15" creationId="{97C46DDF-AA74-9244-8C3A-20266C50DD8D}"/>
          </ac:cxnSpMkLst>
        </pc:cxnChg>
      </pc:sldChg>
      <pc:sldChg chg="modSp new del mod">
        <pc:chgData name="Nane Kratzke" userId="971be13ff4ee5ef6" providerId="LiveId" clId="{DD4F4B8C-A7DF-5643-8C8B-D116B96ACB5C}" dt="2021-02-19T17:39:50.819" v="21618" actId="2696"/>
        <pc:sldMkLst>
          <pc:docMk/>
          <pc:sldMk cId="3452747065" sldId="561"/>
        </pc:sldMkLst>
        <pc:spChg chg="mod">
          <ac:chgData name="Nane Kratzke" userId="971be13ff4ee5ef6" providerId="LiveId" clId="{DD4F4B8C-A7DF-5643-8C8B-D116B96ACB5C}" dt="2021-02-19T17:04:10.699" v="20825" actId="20577"/>
          <ac:spMkLst>
            <pc:docMk/>
            <pc:sldMk cId="3452747065" sldId="561"/>
            <ac:spMk id="2" creationId="{7F328E17-B0F8-C141-A672-03FB46A5DBB1}"/>
          </ac:spMkLst>
        </pc:spChg>
        <pc:spChg chg="mod">
          <ac:chgData name="Nane Kratzke" userId="971be13ff4ee5ef6" providerId="LiveId" clId="{DD4F4B8C-A7DF-5643-8C8B-D116B96ACB5C}" dt="2021-02-19T17:04:51.304" v="20864" actId="20577"/>
          <ac:spMkLst>
            <pc:docMk/>
            <pc:sldMk cId="3452747065" sldId="561"/>
            <ac:spMk id="3" creationId="{B750256F-9178-674E-AA2A-E766C778A8A7}"/>
          </ac:spMkLst>
        </pc:spChg>
      </pc:sldChg>
      <pc:sldChg chg="addSp modSp new mod">
        <pc:chgData name="Nane Kratzke" userId="971be13ff4ee5ef6" providerId="LiveId" clId="{DD4F4B8C-A7DF-5643-8C8B-D116B96ACB5C}" dt="2021-02-19T17:21:33.339" v="21500" actId="20577"/>
        <pc:sldMkLst>
          <pc:docMk/>
          <pc:sldMk cId="1429872524" sldId="562"/>
        </pc:sldMkLst>
        <pc:spChg chg="mod">
          <ac:chgData name="Nane Kratzke" userId="971be13ff4ee5ef6" providerId="LiveId" clId="{DD4F4B8C-A7DF-5643-8C8B-D116B96ACB5C}" dt="2021-02-19T17:07:06.424" v="20872" actId="20577"/>
          <ac:spMkLst>
            <pc:docMk/>
            <pc:sldMk cId="1429872524" sldId="562"/>
            <ac:spMk id="2" creationId="{FA42B8A6-1355-6F4C-935C-AA6481FEF182}"/>
          </ac:spMkLst>
        </pc:spChg>
        <pc:spChg chg="mod">
          <ac:chgData name="Nane Kratzke" userId="971be13ff4ee5ef6" providerId="LiveId" clId="{DD4F4B8C-A7DF-5643-8C8B-D116B96ACB5C}" dt="2021-02-19T17:07:11.914" v="20889" actId="20577"/>
          <ac:spMkLst>
            <pc:docMk/>
            <pc:sldMk cId="1429872524" sldId="562"/>
            <ac:spMk id="3" creationId="{E455E8EF-7403-E24E-AA95-2CC9EADB93CA}"/>
          </ac:spMkLst>
        </pc:spChg>
        <pc:spChg chg="add mod">
          <ac:chgData name="Nane Kratzke" userId="971be13ff4ee5ef6" providerId="LiveId" clId="{DD4F4B8C-A7DF-5643-8C8B-D116B96ACB5C}" dt="2021-02-19T17:21:33.339" v="21500" actId="20577"/>
          <ac:spMkLst>
            <pc:docMk/>
            <pc:sldMk cId="1429872524" sldId="562"/>
            <ac:spMk id="5" creationId="{C993A8CD-6FAF-7046-840C-8BE0389E324C}"/>
          </ac:spMkLst>
        </pc:spChg>
        <pc:graphicFrameChg chg="add mod modGraphic">
          <ac:chgData name="Nane Kratzke" userId="971be13ff4ee5ef6" providerId="LiveId" clId="{DD4F4B8C-A7DF-5643-8C8B-D116B96ACB5C}" dt="2021-02-19T17:19:43.965" v="21450"/>
          <ac:graphicFrameMkLst>
            <pc:docMk/>
            <pc:sldMk cId="1429872524" sldId="562"/>
            <ac:graphicFrameMk id="6" creationId="{D135CEBF-1143-5A49-80D7-DB75C6A33D27}"/>
          </ac:graphicFrameMkLst>
        </pc:graphicFrameChg>
      </pc:sldChg>
      <pc:sldChg chg="addSp delSp modSp new mod">
        <pc:chgData name="Nane Kratzke" userId="971be13ff4ee5ef6" providerId="LiveId" clId="{DD4F4B8C-A7DF-5643-8C8B-D116B96ACB5C}" dt="2021-02-20T11:18:55.274" v="22406" actId="1076"/>
        <pc:sldMkLst>
          <pc:docMk/>
          <pc:sldMk cId="1523246985" sldId="563"/>
        </pc:sldMkLst>
        <pc:spChg chg="mod">
          <ac:chgData name="Nane Kratzke" userId="971be13ff4ee5ef6" providerId="LiveId" clId="{DD4F4B8C-A7DF-5643-8C8B-D116B96ACB5C}" dt="2021-02-19T17:38:08.619" v="21545" actId="20577"/>
          <ac:spMkLst>
            <pc:docMk/>
            <pc:sldMk cId="1523246985" sldId="563"/>
            <ac:spMk id="2" creationId="{345A5B96-E8EE-1240-9551-37158AF86A1E}"/>
          </ac:spMkLst>
        </pc:spChg>
        <pc:spChg chg="mod">
          <ac:chgData name="Nane Kratzke" userId="971be13ff4ee5ef6" providerId="LiveId" clId="{DD4F4B8C-A7DF-5643-8C8B-D116B96ACB5C}" dt="2021-02-19T17:39:16.589" v="21617" actId="20577"/>
          <ac:spMkLst>
            <pc:docMk/>
            <pc:sldMk cId="1523246985" sldId="563"/>
            <ac:spMk id="3" creationId="{51342FE8-A42F-FD41-8836-7EF7613CB880}"/>
          </ac:spMkLst>
        </pc:spChg>
        <pc:spChg chg="add del mod">
          <ac:chgData name="Nane Kratzke" userId="971be13ff4ee5ef6" providerId="LiveId" clId="{DD4F4B8C-A7DF-5643-8C8B-D116B96ACB5C}" dt="2021-02-20T11:18:51.620" v="22405" actId="21"/>
          <ac:spMkLst>
            <pc:docMk/>
            <pc:sldMk cId="1523246985" sldId="563"/>
            <ac:spMk id="5" creationId="{AC0CBD56-FDFC-D64F-A11C-AB47DCDF57F7}"/>
          </ac:spMkLst>
        </pc:spChg>
        <pc:spChg chg="add mod">
          <ac:chgData name="Nane Kratzke" userId="971be13ff4ee5ef6" providerId="LiveId" clId="{DD4F4B8C-A7DF-5643-8C8B-D116B96ACB5C}" dt="2021-02-20T11:00:56.123" v="22248" actId="1076"/>
          <ac:spMkLst>
            <pc:docMk/>
            <pc:sldMk cId="1523246985" sldId="563"/>
            <ac:spMk id="6" creationId="{6FF2690A-2717-DF49-9802-B40C6756DB89}"/>
          </ac:spMkLst>
        </pc:spChg>
        <pc:picChg chg="add mod">
          <ac:chgData name="Nane Kratzke" userId="971be13ff4ee5ef6" providerId="LiveId" clId="{DD4F4B8C-A7DF-5643-8C8B-D116B96ACB5C}" dt="2021-02-20T11:18:55.274" v="22406" actId="1076"/>
          <ac:picMkLst>
            <pc:docMk/>
            <pc:sldMk cId="1523246985" sldId="563"/>
            <ac:picMk id="7" creationId="{04E4E05D-E8CF-EB46-8CA4-0E4520CF7438}"/>
          </ac:picMkLst>
        </pc:picChg>
      </pc:sldChg>
      <pc:sldChg chg="delSp modSp add del mod">
        <pc:chgData name="Nane Kratzke" userId="971be13ff4ee5ef6" providerId="LiveId" clId="{DD4F4B8C-A7DF-5643-8C8B-D116B96ACB5C}" dt="2021-02-20T11:10:41.652" v="22292" actId="2696"/>
        <pc:sldMkLst>
          <pc:docMk/>
          <pc:sldMk cId="2527302770" sldId="564"/>
        </pc:sldMkLst>
        <pc:spChg chg="mod">
          <ac:chgData name="Nane Kratzke" userId="971be13ff4ee5ef6" providerId="LiveId" clId="{DD4F4B8C-A7DF-5643-8C8B-D116B96ACB5C}" dt="2021-02-20T11:09:40.808" v="22283" actId="20577"/>
          <ac:spMkLst>
            <pc:docMk/>
            <pc:sldMk cId="2527302770" sldId="564"/>
            <ac:spMk id="3" creationId="{51342FE8-A42F-FD41-8836-7EF7613CB880}"/>
          </ac:spMkLst>
        </pc:spChg>
        <pc:spChg chg="del mod">
          <ac:chgData name="Nane Kratzke" userId="971be13ff4ee5ef6" providerId="LiveId" clId="{DD4F4B8C-A7DF-5643-8C8B-D116B96ACB5C}" dt="2021-02-20T11:09:51.886" v="22287"/>
          <ac:spMkLst>
            <pc:docMk/>
            <pc:sldMk cId="2527302770" sldId="564"/>
            <ac:spMk id="6" creationId="{6FF2690A-2717-DF49-9802-B40C6756DB89}"/>
          </ac:spMkLst>
        </pc:spChg>
      </pc:sldChg>
      <pc:sldChg chg="addSp delSp modSp add mod">
        <pc:chgData name="Nane Kratzke" userId="971be13ff4ee5ef6" providerId="LiveId" clId="{DD4F4B8C-A7DF-5643-8C8B-D116B96ACB5C}" dt="2021-02-20T11:14:06.352" v="22401" actId="113"/>
        <pc:sldMkLst>
          <pc:docMk/>
          <pc:sldMk cId="2070941201" sldId="565"/>
        </pc:sldMkLst>
        <pc:spChg chg="mod">
          <ac:chgData name="Nane Kratzke" userId="971be13ff4ee5ef6" providerId="LiveId" clId="{DD4F4B8C-A7DF-5643-8C8B-D116B96ACB5C}" dt="2021-02-20T11:10:48.495" v="22304" actId="20577"/>
          <ac:spMkLst>
            <pc:docMk/>
            <pc:sldMk cId="2070941201" sldId="565"/>
            <ac:spMk id="3" creationId="{51342FE8-A42F-FD41-8836-7EF7613CB880}"/>
          </ac:spMkLst>
        </pc:spChg>
        <pc:spChg chg="del">
          <ac:chgData name="Nane Kratzke" userId="971be13ff4ee5ef6" providerId="LiveId" clId="{DD4F4B8C-A7DF-5643-8C8B-D116B96ACB5C}" dt="2021-02-20T11:10:13.745" v="22291" actId="478"/>
          <ac:spMkLst>
            <pc:docMk/>
            <pc:sldMk cId="2070941201" sldId="565"/>
            <ac:spMk id="5" creationId="{AC0CBD56-FDFC-D64F-A11C-AB47DCDF57F7}"/>
          </ac:spMkLst>
        </pc:spChg>
        <pc:spChg chg="mod">
          <ac:chgData name="Nane Kratzke" userId="971be13ff4ee5ef6" providerId="LiveId" clId="{DD4F4B8C-A7DF-5643-8C8B-D116B96ACB5C}" dt="2021-02-20T11:13:54.078" v="22399" actId="20577"/>
          <ac:spMkLst>
            <pc:docMk/>
            <pc:sldMk cId="2070941201" sldId="565"/>
            <ac:spMk id="6" creationId="{6FF2690A-2717-DF49-9802-B40C6756DB89}"/>
          </ac:spMkLst>
        </pc:spChg>
        <pc:graphicFrameChg chg="add mod modGraphic">
          <ac:chgData name="Nane Kratzke" userId="971be13ff4ee5ef6" providerId="LiveId" clId="{DD4F4B8C-A7DF-5643-8C8B-D116B96ACB5C}" dt="2021-02-20T11:14:06.352" v="22401" actId="113"/>
          <ac:graphicFrameMkLst>
            <pc:docMk/>
            <pc:sldMk cId="2070941201" sldId="565"/>
            <ac:graphicFrameMk id="7" creationId="{77DB37AC-07F1-A849-8EAD-9C33EA5AD7A0}"/>
          </ac:graphicFrameMkLst>
        </pc:graphicFrameChg>
      </pc:sldChg>
      <pc:sldChg chg="addSp delSp modSp new mod">
        <pc:chgData name="Nane Kratzke" userId="971be13ff4ee5ef6" providerId="LiveId" clId="{DD4F4B8C-A7DF-5643-8C8B-D116B96ACB5C}" dt="2021-02-20T13:54:31.955" v="22962" actId="20577"/>
        <pc:sldMkLst>
          <pc:docMk/>
          <pc:sldMk cId="208116575" sldId="566"/>
        </pc:sldMkLst>
        <pc:spChg chg="mod">
          <ac:chgData name="Nane Kratzke" userId="971be13ff4ee5ef6" providerId="LiveId" clId="{DD4F4B8C-A7DF-5643-8C8B-D116B96ACB5C}" dt="2021-02-20T11:19:42.244" v="22414" actId="20577"/>
          <ac:spMkLst>
            <pc:docMk/>
            <pc:sldMk cId="208116575" sldId="566"/>
            <ac:spMk id="2" creationId="{640CF98D-E8F0-1947-B4D2-8D551DDAEF06}"/>
          </ac:spMkLst>
        </pc:spChg>
        <pc:spChg chg="mod">
          <ac:chgData name="Nane Kratzke" userId="971be13ff4ee5ef6" providerId="LiveId" clId="{DD4F4B8C-A7DF-5643-8C8B-D116B96ACB5C}" dt="2021-02-20T11:19:59.637" v="22498" actId="20577"/>
          <ac:spMkLst>
            <pc:docMk/>
            <pc:sldMk cId="208116575" sldId="566"/>
            <ac:spMk id="3" creationId="{2475E661-6F7E-164F-9910-C25AF46F4F8F}"/>
          </ac:spMkLst>
        </pc:spChg>
        <pc:spChg chg="add del mod">
          <ac:chgData name="Nane Kratzke" userId="971be13ff4ee5ef6" providerId="LiveId" clId="{DD4F4B8C-A7DF-5643-8C8B-D116B96ACB5C}" dt="2021-02-20T11:27:19.055" v="22501" actId="478"/>
          <ac:spMkLst>
            <pc:docMk/>
            <pc:sldMk cId="208116575" sldId="566"/>
            <ac:spMk id="5" creationId="{D231FDDD-3F3E-1E43-87B0-FEBE965107F6}"/>
          </ac:spMkLst>
        </pc:spChg>
        <pc:spChg chg="add mod">
          <ac:chgData name="Nane Kratzke" userId="971be13ff4ee5ef6" providerId="LiveId" clId="{DD4F4B8C-A7DF-5643-8C8B-D116B96ACB5C}" dt="2021-02-20T11:34:43.411" v="22516" actId="207"/>
          <ac:spMkLst>
            <pc:docMk/>
            <pc:sldMk cId="208116575" sldId="566"/>
            <ac:spMk id="7" creationId="{E7152BA9-CC4C-7A40-BDD2-1C210EAD7402}"/>
          </ac:spMkLst>
        </pc:spChg>
        <pc:spChg chg="add mod">
          <ac:chgData name="Nane Kratzke" userId="971be13ff4ee5ef6" providerId="LiveId" clId="{DD4F4B8C-A7DF-5643-8C8B-D116B96ACB5C}" dt="2021-02-20T13:54:31.955" v="22962" actId="20577"/>
          <ac:spMkLst>
            <pc:docMk/>
            <pc:sldMk cId="208116575" sldId="566"/>
            <ac:spMk id="8" creationId="{55C79BBC-6245-D349-B660-221F5D36B218}"/>
          </ac:spMkLst>
        </pc:spChg>
        <pc:spChg chg="add mod">
          <ac:chgData name="Nane Kratzke" userId="971be13ff4ee5ef6" providerId="LiveId" clId="{DD4F4B8C-A7DF-5643-8C8B-D116B96ACB5C}" dt="2021-02-20T11:40:35.075" v="22897" actId="1076"/>
          <ac:spMkLst>
            <pc:docMk/>
            <pc:sldMk cId="208116575" sldId="566"/>
            <ac:spMk id="9" creationId="{8849C12B-ACE5-EA43-9DE6-AC81DC8A8386}"/>
          </ac:spMkLst>
        </pc:spChg>
        <pc:spChg chg="add mod">
          <ac:chgData name="Nane Kratzke" userId="971be13ff4ee5ef6" providerId="LiveId" clId="{DD4F4B8C-A7DF-5643-8C8B-D116B96ACB5C}" dt="2021-02-20T11:40:57.868" v="22925" actId="1076"/>
          <ac:spMkLst>
            <pc:docMk/>
            <pc:sldMk cId="208116575" sldId="566"/>
            <ac:spMk id="10" creationId="{6535C698-964C-AB47-A5D5-25EBC4B8D50C}"/>
          </ac:spMkLst>
        </pc:spChg>
        <pc:spChg chg="add mod">
          <ac:chgData name="Nane Kratzke" userId="971be13ff4ee5ef6" providerId="LiveId" clId="{DD4F4B8C-A7DF-5643-8C8B-D116B96ACB5C}" dt="2021-02-20T11:41:10.986" v="22928" actId="20577"/>
          <ac:spMkLst>
            <pc:docMk/>
            <pc:sldMk cId="208116575" sldId="566"/>
            <ac:spMk id="11" creationId="{8D7DE39B-EDB1-A34D-AC18-BDB3126B38CA}"/>
          </ac:spMkLst>
        </pc:spChg>
        <pc:spChg chg="add mod">
          <ac:chgData name="Nane Kratzke" userId="971be13ff4ee5ef6" providerId="LiveId" clId="{DD4F4B8C-A7DF-5643-8C8B-D116B96ACB5C}" dt="2021-02-20T11:41:58.765" v="22944" actId="20577"/>
          <ac:spMkLst>
            <pc:docMk/>
            <pc:sldMk cId="208116575" sldId="566"/>
            <ac:spMk id="12" creationId="{BEB4F810-A38C-5C47-BA3A-CC73EEF3918B}"/>
          </ac:spMkLst>
        </pc:spChg>
        <pc:spChg chg="add mod">
          <ac:chgData name="Nane Kratzke" userId="971be13ff4ee5ef6" providerId="LiveId" clId="{DD4F4B8C-A7DF-5643-8C8B-D116B96ACB5C}" dt="2021-02-20T11:42:11.174" v="22947" actId="20577"/>
          <ac:spMkLst>
            <pc:docMk/>
            <pc:sldMk cId="208116575" sldId="566"/>
            <ac:spMk id="13" creationId="{0AF187AC-B2B6-9342-9DE9-FEBB65AAE73D}"/>
          </ac:spMkLst>
        </pc:spChg>
        <pc:picChg chg="add mod">
          <ac:chgData name="Nane Kratzke" userId="971be13ff4ee5ef6" providerId="LiveId" clId="{DD4F4B8C-A7DF-5643-8C8B-D116B96ACB5C}" dt="2021-02-20T11:42:12.555" v="22948" actId="1076"/>
          <ac:picMkLst>
            <pc:docMk/>
            <pc:sldMk cId="208116575" sldId="566"/>
            <ac:picMk id="6" creationId="{809B9855-70B1-5F4B-9758-30862376D748}"/>
          </ac:picMkLst>
        </pc:picChg>
      </pc:sldChg>
      <pc:sldChg chg="addSp modSp new mod">
        <pc:chgData name="Nane Kratzke" userId="971be13ff4ee5ef6" providerId="LiveId" clId="{DD4F4B8C-A7DF-5643-8C8B-D116B96ACB5C}" dt="2021-02-20T14:38:56.969" v="24090" actId="14100"/>
        <pc:sldMkLst>
          <pc:docMk/>
          <pc:sldMk cId="1103199666" sldId="567"/>
        </pc:sldMkLst>
        <pc:spChg chg="mod">
          <ac:chgData name="Nane Kratzke" userId="971be13ff4ee5ef6" providerId="LiveId" clId="{DD4F4B8C-A7DF-5643-8C8B-D116B96ACB5C}" dt="2021-02-20T14:01:07.963" v="22970" actId="20577"/>
          <ac:spMkLst>
            <pc:docMk/>
            <pc:sldMk cId="1103199666" sldId="567"/>
            <ac:spMk id="2" creationId="{1AEDEA6E-B064-6A4D-869B-776E387A14C3}"/>
          </ac:spMkLst>
        </pc:spChg>
        <pc:spChg chg="mod">
          <ac:chgData name="Nane Kratzke" userId="971be13ff4ee5ef6" providerId="LiveId" clId="{DD4F4B8C-A7DF-5643-8C8B-D116B96ACB5C}" dt="2021-02-20T14:02:37.567" v="23067" actId="20577"/>
          <ac:spMkLst>
            <pc:docMk/>
            <pc:sldMk cId="1103199666" sldId="567"/>
            <ac:spMk id="3" creationId="{AD2B15D3-340D-C14B-BA94-8BAD31C49606}"/>
          </ac:spMkLst>
        </pc:spChg>
        <pc:spChg chg="add mod">
          <ac:chgData name="Nane Kratzke" userId="971be13ff4ee5ef6" providerId="LiveId" clId="{DD4F4B8C-A7DF-5643-8C8B-D116B96ACB5C}" dt="2021-02-20T14:38:56.969" v="24090" actId="14100"/>
          <ac:spMkLst>
            <pc:docMk/>
            <pc:sldMk cId="1103199666" sldId="567"/>
            <ac:spMk id="5" creationId="{5B496767-24A7-1646-B336-D8C4738835C6}"/>
          </ac:spMkLst>
        </pc:spChg>
        <pc:spChg chg="add mod">
          <ac:chgData name="Nane Kratzke" userId="971be13ff4ee5ef6" providerId="LiveId" clId="{DD4F4B8C-A7DF-5643-8C8B-D116B96ACB5C}" dt="2021-02-20T14:30:51.995" v="23696" actId="1076"/>
          <ac:spMkLst>
            <pc:docMk/>
            <pc:sldMk cId="1103199666" sldId="567"/>
            <ac:spMk id="6" creationId="{6CD10179-058A-B849-81BF-47CC36BB184F}"/>
          </ac:spMkLst>
        </pc:spChg>
        <pc:spChg chg="add mod">
          <ac:chgData name="Nane Kratzke" userId="971be13ff4ee5ef6" providerId="LiveId" clId="{DD4F4B8C-A7DF-5643-8C8B-D116B96ACB5C}" dt="2021-02-20T14:31:21.088" v="23721" actId="1076"/>
          <ac:spMkLst>
            <pc:docMk/>
            <pc:sldMk cId="1103199666" sldId="567"/>
            <ac:spMk id="7" creationId="{84502F26-EE34-CE4E-B53D-23574031FBBA}"/>
          </ac:spMkLst>
        </pc:spChg>
        <pc:picChg chg="add mod">
          <ac:chgData name="Nane Kratzke" userId="971be13ff4ee5ef6" providerId="LiveId" clId="{DD4F4B8C-A7DF-5643-8C8B-D116B96ACB5C}" dt="2021-02-20T14:30:55.291" v="23697" actId="14100"/>
          <ac:picMkLst>
            <pc:docMk/>
            <pc:sldMk cId="1103199666" sldId="567"/>
            <ac:picMk id="1026" creationId="{700EAD0B-D6CF-4F46-B5F2-7BBB507319BF}"/>
          </ac:picMkLst>
        </pc:picChg>
      </pc:sldChg>
      <pc:sldChg chg="addSp modSp add mod">
        <pc:chgData name="Nane Kratzke" userId="971be13ff4ee5ef6" providerId="LiveId" clId="{DD4F4B8C-A7DF-5643-8C8B-D116B96ACB5C}" dt="2021-02-20T14:39:33.675" v="24092" actId="1076"/>
        <pc:sldMkLst>
          <pc:docMk/>
          <pc:sldMk cId="1742526838" sldId="568"/>
        </pc:sldMkLst>
        <pc:spChg chg="mod">
          <ac:chgData name="Nane Kratzke" userId="971be13ff4ee5ef6" providerId="LiveId" clId="{DD4F4B8C-A7DF-5643-8C8B-D116B96ACB5C}" dt="2021-02-20T14:03:02.823" v="23092" actId="20577"/>
          <ac:spMkLst>
            <pc:docMk/>
            <pc:sldMk cId="1742526838" sldId="568"/>
            <ac:spMk id="3" creationId="{AD2B15D3-340D-C14B-BA94-8BAD31C49606}"/>
          </ac:spMkLst>
        </pc:spChg>
        <pc:spChg chg="add mod">
          <ac:chgData name="Nane Kratzke" userId="971be13ff4ee5ef6" providerId="LiveId" clId="{DD4F4B8C-A7DF-5643-8C8B-D116B96ACB5C}" dt="2021-02-20T14:09:09.927" v="23122" actId="14100"/>
          <ac:spMkLst>
            <pc:docMk/>
            <pc:sldMk cId="1742526838" sldId="568"/>
            <ac:spMk id="5" creationId="{3A22215A-E136-F643-8948-F91E47592544}"/>
          </ac:spMkLst>
        </pc:spChg>
        <pc:spChg chg="add mod">
          <ac:chgData name="Nane Kratzke" userId="971be13ff4ee5ef6" providerId="LiveId" clId="{DD4F4B8C-A7DF-5643-8C8B-D116B96ACB5C}" dt="2021-02-20T14:38:22.147" v="24081" actId="20577"/>
          <ac:spMkLst>
            <pc:docMk/>
            <pc:sldMk cId="1742526838" sldId="568"/>
            <ac:spMk id="6" creationId="{0084019F-3DB5-CE48-8E67-09A0BB36261A}"/>
          </ac:spMkLst>
        </pc:spChg>
        <pc:spChg chg="add mod">
          <ac:chgData name="Nane Kratzke" userId="971be13ff4ee5ef6" providerId="LiveId" clId="{DD4F4B8C-A7DF-5643-8C8B-D116B96ACB5C}" dt="2021-02-20T14:39:33.675" v="24092" actId="1076"/>
          <ac:spMkLst>
            <pc:docMk/>
            <pc:sldMk cId="1742526838" sldId="568"/>
            <ac:spMk id="9" creationId="{57CA596A-D070-6044-822D-321DA8D0EF4A}"/>
          </ac:spMkLst>
        </pc:spChg>
        <pc:picChg chg="mod">
          <ac:chgData name="Nane Kratzke" userId="971be13ff4ee5ef6" providerId="LiveId" clId="{DD4F4B8C-A7DF-5643-8C8B-D116B96ACB5C}" dt="2021-02-20T14:08:10.533" v="23104" actId="14100"/>
          <ac:picMkLst>
            <pc:docMk/>
            <pc:sldMk cId="1742526838" sldId="568"/>
            <ac:picMk id="1026" creationId="{700EAD0B-D6CF-4F46-B5F2-7BBB507319BF}"/>
          </ac:picMkLst>
        </pc:picChg>
        <pc:picChg chg="add mod">
          <ac:chgData name="Nane Kratzke" userId="971be13ff4ee5ef6" providerId="LiveId" clId="{DD4F4B8C-A7DF-5643-8C8B-D116B96ACB5C}" dt="2021-02-20T14:08:42.203" v="23109" actId="14100"/>
          <ac:picMkLst>
            <pc:docMk/>
            <pc:sldMk cId="1742526838" sldId="568"/>
            <ac:picMk id="2050" creationId="{46E4B775-CBB6-564F-8DA8-D02F8A698142}"/>
          </ac:picMkLst>
        </pc:picChg>
      </pc:sldChg>
      <pc:sldChg chg="add del">
        <pc:chgData name="Nane Kratzke" userId="971be13ff4ee5ef6" providerId="LiveId" clId="{DD4F4B8C-A7DF-5643-8C8B-D116B96ACB5C}" dt="2021-02-25T14:34:25.627" v="33068" actId="2696"/>
        <pc:sldMkLst>
          <pc:docMk/>
          <pc:sldMk cId="3577878499" sldId="569"/>
        </pc:sldMkLst>
      </pc:sldChg>
      <pc:sldChg chg="addSp delSp modSp new mod">
        <pc:chgData name="Nane Kratzke" userId="971be13ff4ee5ef6" providerId="LiveId" clId="{DD4F4B8C-A7DF-5643-8C8B-D116B96ACB5C}" dt="2021-02-25T09:05:10.730" v="28296" actId="478"/>
        <pc:sldMkLst>
          <pc:docMk/>
          <pc:sldMk cId="269436655" sldId="570"/>
        </pc:sldMkLst>
        <pc:spChg chg="mod">
          <ac:chgData name="Nane Kratzke" userId="971be13ff4ee5ef6" providerId="LiveId" clId="{DD4F4B8C-A7DF-5643-8C8B-D116B96ACB5C}" dt="2021-02-24T16:56:33.414" v="24461" actId="20577"/>
          <ac:spMkLst>
            <pc:docMk/>
            <pc:sldMk cId="269436655" sldId="570"/>
            <ac:spMk id="2" creationId="{6C8B83CE-2CF7-B04C-8555-43351A219F48}"/>
          </ac:spMkLst>
        </pc:spChg>
        <pc:spChg chg="mod">
          <ac:chgData name="Nane Kratzke" userId="971be13ff4ee5ef6" providerId="LiveId" clId="{DD4F4B8C-A7DF-5643-8C8B-D116B96ACB5C}" dt="2021-02-24T16:58:05.374" v="24515" actId="20577"/>
          <ac:spMkLst>
            <pc:docMk/>
            <pc:sldMk cId="269436655" sldId="570"/>
            <ac:spMk id="3" creationId="{A8082394-D45E-F14B-86FE-B056DFA2D839}"/>
          </ac:spMkLst>
        </pc:spChg>
        <pc:spChg chg="add mod">
          <ac:chgData name="Nane Kratzke" userId="971be13ff4ee5ef6" providerId="LiveId" clId="{DD4F4B8C-A7DF-5643-8C8B-D116B96ACB5C}" dt="2021-02-24T17:03:28.839" v="24735" actId="14100"/>
          <ac:spMkLst>
            <pc:docMk/>
            <pc:sldMk cId="269436655" sldId="570"/>
            <ac:spMk id="5" creationId="{A77090A8-5F75-BE49-AAB2-2F65C25A8030}"/>
          </ac:spMkLst>
        </pc:spChg>
        <pc:spChg chg="add mod">
          <ac:chgData name="Nane Kratzke" userId="971be13ff4ee5ef6" providerId="LiveId" clId="{DD4F4B8C-A7DF-5643-8C8B-D116B96ACB5C}" dt="2021-02-24T17:13:50.335" v="24977" actId="14861"/>
          <ac:spMkLst>
            <pc:docMk/>
            <pc:sldMk cId="269436655" sldId="570"/>
            <ac:spMk id="6" creationId="{59BB497B-997A-FD43-B459-A88A156481F0}"/>
          </ac:spMkLst>
        </pc:spChg>
        <pc:spChg chg="add mod">
          <ac:chgData name="Nane Kratzke" userId="971be13ff4ee5ef6" providerId="LiveId" clId="{DD4F4B8C-A7DF-5643-8C8B-D116B96ACB5C}" dt="2021-02-24T17:14:09.049" v="24978"/>
          <ac:spMkLst>
            <pc:docMk/>
            <pc:sldMk cId="269436655" sldId="570"/>
            <ac:spMk id="8" creationId="{B4D94789-694F-A847-B838-149FE2C0E9A2}"/>
          </ac:spMkLst>
        </pc:spChg>
        <pc:spChg chg="add del mod">
          <ac:chgData name="Nane Kratzke" userId="971be13ff4ee5ef6" providerId="LiveId" clId="{DD4F4B8C-A7DF-5643-8C8B-D116B96ACB5C}" dt="2021-02-24T17:36:50.268" v="25494" actId="21"/>
          <ac:spMkLst>
            <pc:docMk/>
            <pc:sldMk cId="269436655" sldId="570"/>
            <ac:spMk id="9" creationId="{7FD97196-EA79-E64E-A6FE-5DD495289016}"/>
          </ac:spMkLst>
        </pc:spChg>
        <pc:picChg chg="add del mod">
          <ac:chgData name="Nane Kratzke" userId="971be13ff4ee5ef6" providerId="LiveId" clId="{DD4F4B8C-A7DF-5643-8C8B-D116B96ACB5C}" dt="2021-02-25T09:05:10.730" v="28296" actId="478"/>
          <ac:picMkLst>
            <pc:docMk/>
            <pc:sldMk cId="269436655" sldId="570"/>
            <ac:picMk id="7" creationId="{D8E0102C-7F31-C84F-9E4F-24043BE6A4EC}"/>
          </ac:picMkLst>
        </pc:picChg>
      </pc:sldChg>
      <pc:sldChg chg="addSp delSp modSp add mod">
        <pc:chgData name="Nane Kratzke" userId="971be13ff4ee5ef6" providerId="LiveId" clId="{DD4F4B8C-A7DF-5643-8C8B-D116B96ACB5C}" dt="2021-02-24T17:37:49.436" v="25509" actId="14100"/>
        <pc:sldMkLst>
          <pc:docMk/>
          <pc:sldMk cId="613088416" sldId="571"/>
        </pc:sldMkLst>
        <pc:spChg chg="mod">
          <ac:chgData name="Nane Kratzke" userId="971be13ff4ee5ef6" providerId="LiveId" clId="{DD4F4B8C-A7DF-5643-8C8B-D116B96ACB5C}" dt="2021-02-24T17:14:47.969" v="25006" actId="20577"/>
          <ac:spMkLst>
            <pc:docMk/>
            <pc:sldMk cId="613088416" sldId="571"/>
            <ac:spMk id="3" creationId="{A8082394-D45E-F14B-86FE-B056DFA2D839}"/>
          </ac:spMkLst>
        </pc:spChg>
        <pc:spChg chg="mod">
          <ac:chgData name="Nane Kratzke" userId="971be13ff4ee5ef6" providerId="LiveId" clId="{DD4F4B8C-A7DF-5643-8C8B-D116B96ACB5C}" dt="2021-02-24T17:28:04.563" v="25259" actId="14100"/>
          <ac:spMkLst>
            <pc:docMk/>
            <pc:sldMk cId="613088416" sldId="571"/>
            <ac:spMk id="5" creationId="{A77090A8-5F75-BE49-AAB2-2F65C25A8030}"/>
          </ac:spMkLst>
        </pc:spChg>
        <pc:spChg chg="mod">
          <ac:chgData name="Nane Kratzke" userId="971be13ff4ee5ef6" providerId="LiveId" clId="{DD4F4B8C-A7DF-5643-8C8B-D116B96ACB5C}" dt="2021-02-24T17:33:48.205" v="25416" actId="114"/>
          <ac:spMkLst>
            <pc:docMk/>
            <pc:sldMk cId="613088416" sldId="571"/>
            <ac:spMk id="6" creationId="{59BB497B-997A-FD43-B459-A88A156481F0}"/>
          </ac:spMkLst>
        </pc:spChg>
        <pc:spChg chg="add mod">
          <ac:chgData name="Nane Kratzke" userId="971be13ff4ee5ef6" providerId="LiveId" clId="{DD4F4B8C-A7DF-5643-8C8B-D116B96ACB5C}" dt="2021-02-24T17:33:13.502" v="25414" actId="20577"/>
          <ac:spMkLst>
            <pc:docMk/>
            <pc:sldMk cId="613088416" sldId="571"/>
            <ac:spMk id="9" creationId="{256BAF84-2978-4D4E-BFB0-FB1731A66F90}"/>
          </ac:spMkLst>
        </pc:spChg>
        <pc:spChg chg="add mod">
          <ac:chgData name="Nane Kratzke" userId="971be13ff4ee5ef6" providerId="LiveId" clId="{DD4F4B8C-A7DF-5643-8C8B-D116B96ACB5C}" dt="2021-02-24T17:35:21.169" v="25491" actId="20577"/>
          <ac:spMkLst>
            <pc:docMk/>
            <pc:sldMk cId="613088416" sldId="571"/>
            <ac:spMk id="10" creationId="{26C2B18B-7659-EE48-8C64-314F0A4CE536}"/>
          </ac:spMkLst>
        </pc:spChg>
        <pc:spChg chg="add mod">
          <ac:chgData name="Nane Kratzke" userId="971be13ff4ee5ef6" providerId="LiveId" clId="{DD4F4B8C-A7DF-5643-8C8B-D116B96ACB5C}" dt="2021-02-24T17:37:49.436" v="25509" actId="14100"/>
          <ac:spMkLst>
            <pc:docMk/>
            <pc:sldMk cId="613088416" sldId="571"/>
            <ac:spMk id="11" creationId="{E416EE7B-088B-4A40-9C07-0A7879346E5B}"/>
          </ac:spMkLst>
        </pc:spChg>
        <pc:picChg chg="del">
          <ac:chgData name="Nane Kratzke" userId="971be13ff4ee5ef6" providerId="LiveId" clId="{DD4F4B8C-A7DF-5643-8C8B-D116B96ACB5C}" dt="2021-02-24T17:31:30.634" v="25366" actId="478"/>
          <ac:picMkLst>
            <pc:docMk/>
            <pc:sldMk cId="613088416" sldId="571"/>
            <ac:picMk id="7" creationId="{D8E0102C-7F31-C84F-9E4F-24043BE6A4EC}"/>
          </ac:picMkLst>
        </pc:picChg>
      </pc:sldChg>
      <pc:sldChg chg="addSp delSp modSp add mod">
        <pc:chgData name="Nane Kratzke" userId="971be13ff4ee5ef6" providerId="LiveId" clId="{DD4F4B8C-A7DF-5643-8C8B-D116B96ACB5C}" dt="2021-02-25T08:29:12.888" v="27740" actId="1076"/>
        <pc:sldMkLst>
          <pc:docMk/>
          <pc:sldMk cId="2171198472" sldId="572"/>
        </pc:sldMkLst>
        <pc:spChg chg="mod">
          <ac:chgData name="Nane Kratzke" userId="971be13ff4ee5ef6" providerId="LiveId" clId="{DD4F4B8C-A7DF-5643-8C8B-D116B96ACB5C}" dt="2021-02-24T17:38:15.917" v="25528" actId="20577"/>
          <ac:spMkLst>
            <pc:docMk/>
            <pc:sldMk cId="2171198472" sldId="572"/>
            <ac:spMk id="3" creationId="{A8082394-D45E-F14B-86FE-B056DFA2D839}"/>
          </ac:spMkLst>
        </pc:spChg>
        <pc:spChg chg="mod">
          <ac:chgData name="Nane Kratzke" userId="971be13ff4ee5ef6" providerId="LiveId" clId="{DD4F4B8C-A7DF-5643-8C8B-D116B96ACB5C}" dt="2021-02-25T08:29:00.910" v="27739" actId="14100"/>
          <ac:spMkLst>
            <pc:docMk/>
            <pc:sldMk cId="2171198472" sldId="572"/>
            <ac:spMk id="5" creationId="{A77090A8-5F75-BE49-AAB2-2F65C25A8030}"/>
          </ac:spMkLst>
        </pc:spChg>
        <pc:spChg chg="mod">
          <ac:chgData name="Nane Kratzke" userId="971be13ff4ee5ef6" providerId="LiveId" clId="{DD4F4B8C-A7DF-5643-8C8B-D116B96ACB5C}" dt="2021-02-25T08:28:52.921" v="27738" actId="1076"/>
          <ac:spMkLst>
            <pc:docMk/>
            <pc:sldMk cId="2171198472" sldId="572"/>
            <ac:spMk id="6" creationId="{59BB497B-997A-FD43-B459-A88A156481F0}"/>
          </ac:spMkLst>
        </pc:spChg>
        <pc:spChg chg="mod">
          <ac:chgData name="Nane Kratzke" userId="971be13ff4ee5ef6" providerId="LiveId" clId="{DD4F4B8C-A7DF-5643-8C8B-D116B96ACB5C}" dt="2021-02-25T08:28:52.921" v="27738" actId="1076"/>
          <ac:spMkLst>
            <pc:docMk/>
            <pc:sldMk cId="2171198472" sldId="572"/>
            <ac:spMk id="9" creationId="{256BAF84-2978-4D4E-BFB0-FB1731A66F90}"/>
          </ac:spMkLst>
        </pc:spChg>
        <pc:spChg chg="del">
          <ac:chgData name="Nane Kratzke" userId="971be13ff4ee5ef6" providerId="LiveId" clId="{DD4F4B8C-A7DF-5643-8C8B-D116B96ACB5C}" dt="2021-02-25T08:10:19.748" v="27492" actId="478"/>
          <ac:spMkLst>
            <pc:docMk/>
            <pc:sldMk cId="2171198472" sldId="572"/>
            <ac:spMk id="10" creationId="{26C2B18B-7659-EE48-8C64-314F0A4CE536}"/>
          </ac:spMkLst>
        </pc:spChg>
        <pc:spChg chg="mod">
          <ac:chgData name="Nane Kratzke" userId="971be13ff4ee5ef6" providerId="LiveId" clId="{DD4F4B8C-A7DF-5643-8C8B-D116B96ACB5C}" dt="2021-02-25T08:28:52.921" v="27738" actId="1076"/>
          <ac:spMkLst>
            <pc:docMk/>
            <pc:sldMk cId="2171198472" sldId="572"/>
            <ac:spMk id="11" creationId="{E416EE7B-088B-4A40-9C07-0A7879346E5B}"/>
          </ac:spMkLst>
        </pc:spChg>
        <pc:picChg chg="add mod">
          <ac:chgData name="Nane Kratzke" userId="971be13ff4ee5ef6" providerId="LiveId" clId="{DD4F4B8C-A7DF-5643-8C8B-D116B96ACB5C}" dt="2021-02-25T08:29:12.888" v="27740" actId="1076"/>
          <ac:picMkLst>
            <pc:docMk/>
            <pc:sldMk cId="2171198472" sldId="572"/>
            <ac:picMk id="1026" creationId="{CD87F2C2-64E2-4F44-B764-43FA6E04DFDA}"/>
          </ac:picMkLst>
        </pc:picChg>
      </pc:sldChg>
      <pc:sldChg chg="addSp delSp modSp add mod">
        <pc:chgData name="Nane Kratzke" userId="971be13ff4ee5ef6" providerId="LiveId" clId="{DD4F4B8C-A7DF-5643-8C8B-D116B96ACB5C}" dt="2021-02-25T09:06:05.724" v="28300" actId="20577"/>
        <pc:sldMkLst>
          <pc:docMk/>
          <pc:sldMk cId="479184930" sldId="573"/>
        </pc:sldMkLst>
        <pc:spChg chg="mod">
          <ac:chgData name="Nane Kratzke" userId="971be13ff4ee5ef6" providerId="LiveId" clId="{DD4F4B8C-A7DF-5643-8C8B-D116B96ACB5C}" dt="2021-02-24T17:38:57.116" v="25576" actId="20577"/>
          <ac:spMkLst>
            <pc:docMk/>
            <pc:sldMk cId="479184930" sldId="573"/>
            <ac:spMk id="3" creationId="{A8082394-D45E-F14B-86FE-B056DFA2D839}"/>
          </ac:spMkLst>
        </pc:spChg>
        <pc:spChg chg="mod">
          <ac:chgData name="Nane Kratzke" userId="971be13ff4ee5ef6" providerId="LiveId" clId="{DD4F4B8C-A7DF-5643-8C8B-D116B96ACB5C}" dt="2021-02-25T08:58:07.165" v="28237" actId="1076"/>
          <ac:spMkLst>
            <pc:docMk/>
            <pc:sldMk cId="479184930" sldId="573"/>
            <ac:spMk id="5" creationId="{A77090A8-5F75-BE49-AAB2-2F65C25A8030}"/>
          </ac:spMkLst>
        </pc:spChg>
        <pc:spChg chg="del">
          <ac:chgData name="Nane Kratzke" userId="971be13ff4ee5ef6" providerId="LiveId" clId="{DD4F4B8C-A7DF-5643-8C8B-D116B96ACB5C}" dt="2021-02-25T08:43:08.387" v="28118" actId="478"/>
          <ac:spMkLst>
            <pc:docMk/>
            <pc:sldMk cId="479184930" sldId="573"/>
            <ac:spMk id="6" creationId="{59BB497B-997A-FD43-B459-A88A156481F0}"/>
          </ac:spMkLst>
        </pc:spChg>
        <pc:spChg chg="mod">
          <ac:chgData name="Nane Kratzke" userId="971be13ff4ee5ef6" providerId="LiveId" clId="{DD4F4B8C-A7DF-5643-8C8B-D116B96ACB5C}" dt="2021-02-25T08:58:15.704" v="28238" actId="1076"/>
          <ac:spMkLst>
            <pc:docMk/>
            <pc:sldMk cId="479184930" sldId="573"/>
            <ac:spMk id="8" creationId="{B4D94789-694F-A847-B838-149FE2C0E9A2}"/>
          </ac:spMkLst>
        </pc:spChg>
        <pc:spChg chg="mod">
          <ac:chgData name="Nane Kratzke" userId="971be13ff4ee5ef6" providerId="LiveId" clId="{DD4F4B8C-A7DF-5643-8C8B-D116B96ACB5C}" dt="2021-02-25T08:56:48.707" v="28227" actId="1076"/>
          <ac:spMkLst>
            <pc:docMk/>
            <pc:sldMk cId="479184930" sldId="573"/>
            <ac:spMk id="9" creationId="{256BAF84-2978-4D4E-BFB0-FB1731A66F90}"/>
          </ac:spMkLst>
        </pc:spChg>
        <pc:spChg chg="del">
          <ac:chgData name="Nane Kratzke" userId="971be13ff4ee5ef6" providerId="LiveId" clId="{DD4F4B8C-A7DF-5643-8C8B-D116B96ACB5C}" dt="2021-02-25T08:43:44.768" v="28121" actId="478"/>
          <ac:spMkLst>
            <pc:docMk/>
            <pc:sldMk cId="479184930" sldId="573"/>
            <ac:spMk id="10" creationId="{26C2B18B-7659-EE48-8C64-314F0A4CE536}"/>
          </ac:spMkLst>
        </pc:spChg>
        <pc:spChg chg="del mod">
          <ac:chgData name="Nane Kratzke" userId="971be13ff4ee5ef6" providerId="LiveId" clId="{DD4F4B8C-A7DF-5643-8C8B-D116B96ACB5C}" dt="2021-02-25T08:46:06.516" v="28148" actId="478"/>
          <ac:spMkLst>
            <pc:docMk/>
            <pc:sldMk cId="479184930" sldId="573"/>
            <ac:spMk id="11" creationId="{E416EE7B-088B-4A40-9C07-0A7879346E5B}"/>
          </ac:spMkLst>
        </pc:spChg>
        <pc:spChg chg="add mod">
          <ac:chgData name="Nane Kratzke" userId="971be13ff4ee5ef6" providerId="LiveId" clId="{DD4F4B8C-A7DF-5643-8C8B-D116B96ACB5C}" dt="2021-02-25T09:06:05.724" v="28300" actId="20577"/>
          <ac:spMkLst>
            <pc:docMk/>
            <pc:sldMk cId="479184930" sldId="573"/>
            <ac:spMk id="13" creationId="{1BA7C321-C5A9-8547-B62E-C9DA393A4AED}"/>
          </ac:spMkLst>
        </pc:spChg>
        <pc:picChg chg="add mod">
          <ac:chgData name="Nane Kratzke" userId="971be13ff4ee5ef6" providerId="LiveId" clId="{DD4F4B8C-A7DF-5643-8C8B-D116B96ACB5C}" dt="2021-02-25T08:57:55.677" v="28235" actId="166"/>
          <ac:picMkLst>
            <pc:docMk/>
            <pc:sldMk cId="479184930" sldId="573"/>
            <ac:picMk id="12" creationId="{5A6E3D68-4EE7-644E-86FA-5A39A93EC327}"/>
          </ac:picMkLst>
        </pc:picChg>
      </pc:sldChg>
      <pc:sldChg chg="addSp delSp modSp add mod">
        <pc:chgData name="Nane Kratzke" userId="971be13ff4ee5ef6" providerId="LiveId" clId="{DD4F4B8C-A7DF-5643-8C8B-D116B96ACB5C}" dt="2021-02-25T09:30:52.898" v="29046" actId="20577"/>
        <pc:sldMkLst>
          <pc:docMk/>
          <pc:sldMk cId="2599537583" sldId="574"/>
        </pc:sldMkLst>
        <pc:spChg chg="mod">
          <ac:chgData name="Nane Kratzke" userId="971be13ff4ee5ef6" providerId="LiveId" clId="{DD4F4B8C-A7DF-5643-8C8B-D116B96ACB5C}" dt="2021-02-24T17:39:23.572" v="25592" actId="20577"/>
          <ac:spMkLst>
            <pc:docMk/>
            <pc:sldMk cId="2599537583" sldId="574"/>
            <ac:spMk id="3" creationId="{A8082394-D45E-F14B-86FE-B056DFA2D839}"/>
          </ac:spMkLst>
        </pc:spChg>
        <pc:spChg chg="mod">
          <ac:chgData name="Nane Kratzke" userId="971be13ff4ee5ef6" providerId="LiveId" clId="{DD4F4B8C-A7DF-5643-8C8B-D116B96ACB5C}" dt="2021-02-25T09:25:18.074" v="28846" actId="14100"/>
          <ac:spMkLst>
            <pc:docMk/>
            <pc:sldMk cId="2599537583" sldId="574"/>
            <ac:spMk id="5" creationId="{A77090A8-5F75-BE49-AAB2-2F65C25A8030}"/>
          </ac:spMkLst>
        </pc:spChg>
        <pc:spChg chg="del">
          <ac:chgData name="Nane Kratzke" userId="971be13ff4ee5ef6" providerId="LiveId" clId="{DD4F4B8C-A7DF-5643-8C8B-D116B96ACB5C}" dt="2021-02-25T09:16:57.754" v="28508" actId="478"/>
          <ac:spMkLst>
            <pc:docMk/>
            <pc:sldMk cId="2599537583" sldId="574"/>
            <ac:spMk id="6" creationId="{59BB497B-997A-FD43-B459-A88A156481F0}"/>
          </ac:spMkLst>
        </pc:spChg>
        <pc:spChg chg="mod">
          <ac:chgData name="Nane Kratzke" userId="971be13ff4ee5ef6" providerId="LiveId" clId="{DD4F4B8C-A7DF-5643-8C8B-D116B96ACB5C}" dt="2021-02-25T09:27:02.232" v="28887" actId="207"/>
          <ac:spMkLst>
            <pc:docMk/>
            <pc:sldMk cId="2599537583" sldId="574"/>
            <ac:spMk id="9" creationId="{256BAF84-2978-4D4E-BFB0-FB1731A66F90}"/>
          </ac:spMkLst>
        </pc:spChg>
        <pc:spChg chg="del">
          <ac:chgData name="Nane Kratzke" userId="971be13ff4ee5ef6" providerId="LiveId" clId="{DD4F4B8C-A7DF-5643-8C8B-D116B96ACB5C}" dt="2021-02-25T09:21:17.115" v="28807" actId="478"/>
          <ac:spMkLst>
            <pc:docMk/>
            <pc:sldMk cId="2599537583" sldId="574"/>
            <ac:spMk id="10" creationId="{26C2B18B-7659-EE48-8C64-314F0A4CE536}"/>
          </ac:spMkLst>
        </pc:spChg>
        <pc:spChg chg="del mod">
          <ac:chgData name="Nane Kratzke" userId="971be13ff4ee5ef6" providerId="LiveId" clId="{DD4F4B8C-A7DF-5643-8C8B-D116B96ACB5C}" dt="2021-02-25T09:24:19.737" v="28839" actId="478"/>
          <ac:spMkLst>
            <pc:docMk/>
            <pc:sldMk cId="2599537583" sldId="574"/>
            <ac:spMk id="11" creationId="{E416EE7B-088B-4A40-9C07-0A7879346E5B}"/>
          </ac:spMkLst>
        </pc:spChg>
        <pc:spChg chg="add mod">
          <ac:chgData name="Nane Kratzke" userId="971be13ff4ee5ef6" providerId="LiveId" clId="{DD4F4B8C-A7DF-5643-8C8B-D116B96ACB5C}" dt="2021-02-25T09:27:08.228" v="28888" actId="207"/>
          <ac:spMkLst>
            <pc:docMk/>
            <pc:sldMk cId="2599537583" sldId="574"/>
            <ac:spMk id="12" creationId="{EA1B7056-78E5-0748-8621-737816A67A8F}"/>
          </ac:spMkLst>
        </pc:spChg>
        <pc:spChg chg="add mod">
          <ac:chgData name="Nane Kratzke" userId="971be13ff4ee5ef6" providerId="LiveId" clId="{DD4F4B8C-A7DF-5643-8C8B-D116B96ACB5C}" dt="2021-02-25T09:27:25.928" v="28891" actId="207"/>
          <ac:spMkLst>
            <pc:docMk/>
            <pc:sldMk cId="2599537583" sldId="574"/>
            <ac:spMk id="13" creationId="{D045A338-61DC-6943-8B14-D768282D0671}"/>
          </ac:spMkLst>
        </pc:spChg>
        <pc:spChg chg="add mod">
          <ac:chgData name="Nane Kratzke" userId="971be13ff4ee5ef6" providerId="LiveId" clId="{DD4F4B8C-A7DF-5643-8C8B-D116B96ACB5C}" dt="2021-02-25T09:30:52.898" v="29046" actId="20577"/>
          <ac:spMkLst>
            <pc:docMk/>
            <pc:sldMk cId="2599537583" sldId="574"/>
            <ac:spMk id="14" creationId="{5AE774D2-D700-E242-BA8B-B20C7E071E77}"/>
          </ac:spMkLst>
        </pc:spChg>
      </pc:sldChg>
      <pc:sldChg chg="addSp delSp modSp add mod">
        <pc:chgData name="Nane Kratzke" userId="971be13ff4ee5ef6" providerId="LiveId" clId="{DD4F4B8C-A7DF-5643-8C8B-D116B96ACB5C}" dt="2021-02-24T17:57:00.005" v="25909" actId="14861"/>
        <pc:sldMkLst>
          <pc:docMk/>
          <pc:sldMk cId="3978717359" sldId="575"/>
        </pc:sldMkLst>
        <pc:spChg chg="mod">
          <ac:chgData name="Nane Kratzke" userId="971be13ff4ee5ef6" providerId="LiveId" clId="{DD4F4B8C-A7DF-5643-8C8B-D116B96ACB5C}" dt="2021-02-24T17:39:52.241" v="25601" actId="20577"/>
          <ac:spMkLst>
            <pc:docMk/>
            <pc:sldMk cId="3978717359" sldId="575"/>
            <ac:spMk id="3" creationId="{A8082394-D45E-F14B-86FE-B056DFA2D839}"/>
          </ac:spMkLst>
        </pc:spChg>
        <pc:spChg chg="mod">
          <ac:chgData name="Nane Kratzke" userId="971be13ff4ee5ef6" providerId="LiveId" clId="{DD4F4B8C-A7DF-5643-8C8B-D116B96ACB5C}" dt="2021-02-24T17:52:45.809" v="25889" actId="14100"/>
          <ac:spMkLst>
            <pc:docMk/>
            <pc:sldMk cId="3978717359" sldId="575"/>
            <ac:spMk id="5" creationId="{A77090A8-5F75-BE49-AAB2-2F65C25A8030}"/>
          </ac:spMkLst>
        </pc:spChg>
        <pc:spChg chg="mod">
          <ac:chgData name="Nane Kratzke" userId="971be13ff4ee5ef6" providerId="LiveId" clId="{DD4F4B8C-A7DF-5643-8C8B-D116B96ACB5C}" dt="2021-02-24T17:53:45.457" v="25896" actId="1076"/>
          <ac:spMkLst>
            <pc:docMk/>
            <pc:sldMk cId="3978717359" sldId="575"/>
            <ac:spMk id="6" creationId="{59BB497B-997A-FD43-B459-A88A156481F0}"/>
          </ac:spMkLst>
        </pc:spChg>
        <pc:spChg chg="mod">
          <ac:chgData name="Nane Kratzke" userId="971be13ff4ee5ef6" providerId="LiveId" clId="{DD4F4B8C-A7DF-5643-8C8B-D116B96ACB5C}" dt="2021-02-24T17:53:45.457" v="25896" actId="1076"/>
          <ac:spMkLst>
            <pc:docMk/>
            <pc:sldMk cId="3978717359" sldId="575"/>
            <ac:spMk id="9" creationId="{256BAF84-2978-4D4E-BFB0-FB1731A66F90}"/>
          </ac:spMkLst>
        </pc:spChg>
        <pc:spChg chg="del">
          <ac:chgData name="Nane Kratzke" userId="971be13ff4ee5ef6" providerId="LiveId" clId="{DD4F4B8C-A7DF-5643-8C8B-D116B96ACB5C}" dt="2021-02-24T17:41:30.532" v="25603" actId="478"/>
          <ac:spMkLst>
            <pc:docMk/>
            <pc:sldMk cId="3978717359" sldId="575"/>
            <ac:spMk id="10" creationId="{26C2B18B-7659-EE48-8C64-314F0A4CE536}"/>
          </ac:spMkLst>
        </pc:spChg>
        <pc:spChg chg="mod">
          <ac:chgData name="Nane Kratzke" userId="971be13ff4ee5ef6" providerId="LiveId" clId="{DD4F4B8C-A7DF-5643-8C8B-D116B96ACB5C}" dt="2021-02-24T17:54:29.490" v="25900" actId="404"/>
          <ac:spMkLst>
            <pc:docMk/>
            <pc:sldMk cId="3978717359" sldId="575"/>
            <ac:spMk id="11" creationId="{E416EE7B-088B-4A40-9C07-0A7879346E5B}"/>
          </ac:spMkLst>
        </pc:spChg>
        <pc:picChg chg="add del mod">
          <ac:chgData name="Nane Kratzke" userId="971be13ff4ee5ef6" providerId="LiveId" clId="{DD4F4B8C-A7DF-5643-8C8B-D116B96ACB5C}" dt="2021-02-24T17:53:24.254" v="25891" actId="478"/>
          <ac:picMkLst>
            <pc:docMk/>
            <pc:sldMk cId="3978717359" sldId="575"/>
            <ac:picMk id="1026" creationId="{6EBF9523-8F08-1D4B-B36C-22F05A5809E7}"/>
          </ac:picMkLst>
        </pc:picChg>
        <pc:picChg chg="add del mod">
          <ac:chgData name="Nane Kratzke" userId="971be13ff4ee5ef6" providerId="LiveId" clId="{DD4F4B8C-A7DF-5643-8C8B-D116B96ACB5C}" dt="2021-02-24T17:53:20.523" v="25890" actId="478"/>
          <ac:picMkLst>
            <pc:docMk/>
            <pc:sldMk cId="3978717359" sldId="575"/>
            <ac:picMk id="1028" creationId="{26486ADD-F433-5C49-BEFD-D5368EA500C2}"/>
          </ac:picMkLst>
        </pc:picChg>
        <pc:picChg chg="add del mod">
          <ac:chgData name="Nane Kratzke" userId="971be13ff4ee5ef6" providerId="LiveId" clId="{DD4F4B8C-A7DF-5643-8C8B-D116B96ACB5C}" dt="2021-02-24T17:56:22.044" v="25901" actId="478"/>
          <ac:picMkLst>
            <pc:docMk/>
            <pc:sldMk cId="3978717359" sldId="575"/>
            <ac:picMk id="1030" creationId="{B4E4E2E3-1254-1B47-BCAF-07A81E04B319}"/>
          </ac:picMkLst>
        </pc:picChg>
        <pc:picChg chg="add mod">
          <ac:chgData name="Nane Kratzke" userId="971be13ff4ee5ef6" providerId="LiveId" clId="{DD4F4B8C-A7DF-5643-8C8B-D116B96ACB5C}" dt="2021-02-24T17:57:00.005" v="25909" actId="14861"/>
          <ac:picMkLst>
            <pc:docMk/>
            <pc:sldMk cId="3978717359" sldId="575"/>
            <ac:picMk id="1032" creationId="{8CEE9312-D342-E541-BD06-926C9EA4AE2B}"/>
          </ac:picMkLst>
        </pc:picChg>
      </pc:sldChg>
      <pc:sldChg chg="addSp delSp modSp new mod">
        <pc:chgData name="Nane Kratzke" userId="971be13ff4ee5ef6" providerId="LiveId" clId="{DD4F4B8C-A7DF-5643-8C8B-D116B96ACB5C}" dt="2021-02-25T09:04:00.970" v="28295" actId="20577"/>
        <pc:sldMkLst>
          <pc:docMk/>
          <pc:sldMk cId="2544674691" sldId="576"/>
        </pc:sldMkLst>
        <pc:spChg chg="mod">
          <ac:chgData name="Nane Kratzke" userId="971be13ff4ee5ef6" providerId="LiveId" clId="{DD4F4B8C-A7DF-5643-8C8B-D116B96ACB5C}" dt="2021-02-24T18:04:47.443" v="25927" actId="20577"/>
          <ac:spMkLst>
            <pc:docMk/>
            <pc:sldMk cId="2544674691" sldId="576"/>
            <ac:spMk id="2" creationId="{25F8074A-AE19-B04F-AD2C-8D2507E857BA}"/>
          </ac:spMkLst>
        </pc:spChg>
        <pc:spChg chg="mod">
          <ac:chgData name="Nane Kratzke" userId="971be13ff4ee5ef6" providerId="LiveId" clId="{DD4F4B8C-A7DF-5643-8C8B-D116B96ACB5C}" dt="2021-02-24T18:04:56.387" v="25959" actId="20577"/>
          <ac:spMkLst>
            <pc:docMk/>
            <pc:sldMk cId="2544674691" sldId="576"/>
            <ac:spMk id="3" creationId="{B069A8FA-FBAB-E647-B3AC-360FFC02A37D}"/>
          </ac:spMkLst>
        </pc:spChg>
        <pc:spChg chg="add mod">
          <ac:chgData name="Nane Kratzke" userId="971be13ff4ee5ef6" providerId="LiveId" clId="{DD4F4B8C-A7DF-5643-8C8B-D116B96ACB5C}" dt="2021-02-25T09:04:00.970" v="28295" actId="20577"/>
          <ac:spMkLst>
            <pc:docMk/>
            <pc:sldMk cId="2544674691" sldId="576"/>
            <ac:spMk id="5" creationId="{3C84D37C-C47C-C449-9399-46017816B247}"/>
          </ac:spMkLst>
        </pc:spChg>
        <pc:picChg chg="add del">
          <ac:chgData name="Nane Kratzke" userId="971be13ff4ee5ef6" providerId="LiveId" clId="{DD4F4B8C-A7DF-5643-8C8B-D116B96ACB5C}" dt="2021-02-24T18:03:38.931" v="25914" actId="478"/>
          <ac:picMkLst>
            <pc:docMk/>
            <pc:sldMk cId="2544674691" sldId="576"/>
            <ac:picMk id="2050" creationId="{AE247BD2-F09E-224A-9E12-F9B03B154798}"/>
          </ac:picMkLst>
        </pc:picChg>
        <pc:picChg chg="add del">
          <ac:chgData name="Nane Kratzke" userId="971be13ff4ee5ef6" providerId="LiveId" clId="{DD4F4B8C-A7DF-5643-8C8B-D116B96ACB5C}" dt="2021-02-24T18:03:37.400" v="25913" actId="478"/>
          <ac:picMkLst>
            <pc:docMk/>
            <pc:sldMk cId="2544674691" sldId="576"/>
            <ac:picMk id="2052" creationId="{D4D22883-714D-8743-AB63-4F0784DEBBEA}"/>
          </ac:picMkLst>
        </pc:picChg>
        <pc:picChg chg="add mod">
          <ac:chgData name="Nane Kratzke" userId="971be13ff4ee5ef6" providerId="LiveId" clId="{DD4F4B8C-A7DF-5643-8C8B-D116B96ACB5C}" dt="2021-02-24T18:04:33.786" v="25918" actId="1076"/>
          <ac:picMkLst>
            <pc:docMk/>
            <pc:sldMk cId="2544674691" sldId="576"/>
            <ac:picMk id="2054" creationId="{ED76BBA8-8821-E043-AD1A-3BE0DF03080B}"/>
          </ac:picMkLst>
        </pc:picChg>
        <pc:picChg chg="add mod">
          <ac:chgData name="Nane Kratzke" userId="971be13ff4ee5ef6" providerId="LiveId" clId="{DD4F4B8C-A7DF-5643-8C8B-D116B96ACB5C}" dt="2021-02-24T18:10:39.480" v="26684" actId="14861"/>
          <ac:picMkLst>
            <pc:docMk/>
            <pc:sldMk cId="2544674691" sldId="576"/>
            <ac:picMk id="2056" creationId="{1214E1A2-30BB-D04E-8955-07824FA4968F}"/>
          </ac:picMkLst>
        </pc:picChg>
        <pc:picChg chg="add mod">
          <ac:chgData name="Nane Kratzke" userId="971be13ff4ee5ef6" providerId="LiveId" clId="{DD4F4B8C-A7DF-5643-8C8B-D116B96ACB5C}" dt="2021-02-24T18:12:21.969" v="26692" actId="14861"/>
          <ac:picMkLst>
            <pc:docMk/>
            <pc:sldMk cId="2544674691" sldId="576"/>
            <ac:picMk id="2058" creationId="{7A473D39-AA6E-5A4E-BFD6-4351C6A0DAE9}"/>
          </ac:picMkLst>
        </pc:picChg>
      </pc:sldChg>
      <pc:sldChg chg="addSp delSp modSp new mod ord">
        <pc:chgData name="Nane Kratzke" userId="971be13ff4ee5ef6" providerId="LiveId" clId="{DD4F4B8C-A7DF-5643-8C8B-D116B96ACB5C}" dt="2021-02-25T13:37:59.458" v="31847" actId="20578"/>
        <pc:sldMkLst>
          <pc:docMk/>
          <pc:sldMk cId="2242678871" sldId="577"/>
        </pc:sldMkLst>
        <pc:spChg chg="mod">
          <ac:chgData name="Nane Kratzke" userId="971be13ff4ee5ef6" providerId="LiveId" clId="{DD4F4B8C-A7DF-5643-8C8B-D116B96ACB5C}" dt="2021-02-25T13:25:06.452" v="31649" actId="20577"/>
          <ac:spMkLst>
            <pc:docMk/>
            <pc:sldMk cId="2242678871" sldId="577"/>
            <ac:spMk id="2" creationId="{10616F2C-443B-B846-846B-F02BD2F22115}"/>
          </ac:spMkLst>
        </pc:spChg>
        <pc:spChg chg="mod">
          <ac:chgData name="Nane Kratzke" userId="971be13ff4ee5ef6" providerId="LiveId" clId="{DD4F4B8C-A7DF-5643-8C8B-D116B96ACB5C}" dt="2021-02-25T13:25:13.608" v="31660" actId="20577"/>
          <ac:spMkLst>
            <pc:docMk/>
            <pc:sldMk cId="2242678871" sldId="577"/>
            <ac:spMk id="3" creationId="{2B49A90E-1175-5B43-8A11-CC04560FFE30}"/>
          </ac:spMkLst>
        </pc:spChg>
        <pc:spChg chg="add mod">
          <ac:chgData name="Nane Kratzke" userId="971be13ff4ee5ef6" providerId="LiveId" clId="{DD4F4B8C-A7DF-5643-8C8B-D116B96ACB5C}" dt="2021-02-25T12:51:16.754" v="31145" actId="14100"/>
          <ac:spMkLst>
            <pc:docMk/>
            <pc:sldMk cId="2242678871" sldId="577"/>
            <ac:spMk id="5" creationId="{1F7D597A-1328-384D-BC46-9679E8781D63}"/>
          </ac:spMkLst>
        </pc:spChg>
        <pc:spChg chg="add del mod">
          <ac:chgData name="Nane Kratzke" userId="971be13ff4ee5ef6" providerId="LiveId" clId="{DD4F4B8C-A7DF-5643-8C8B-D116B96ACB5C}" dt="2021-02-25T13:25:47.008" v="31707" actId="478"/>
          <ac:spMkLst>
            <pc:docMk/>
            <pc:sldMk cId="2242678871" sldId="577"/>
            <ac:spMk id="6" creationId="{FB0D715F-FB61-E14E-9AA8-48E1F8F7AFF0}"/>
          </ac:spMkLst>
        </pc:spChg>
        <pc:spChg chg="add mod">
          <ac:chgData name="Nane Kratzke" userId="971be13ff4ee5ef6" providerId="LiveId" clId="{DD4F4B8C-A7DF-5643-8C8B-D116B96ACB5C}" dt="2021-02-25T13:35:34.228" v="31844" actId="1076"/>
          <ac:spMkLst>
            <pc:docMk/>
            <pc:sldMk cId="2242678871" sldId="577"/>
            <ac:spMk id="7" creationId="{E544CC53-95DB-E446-B790-C9263ADCE1B0}"/>
          </ac:spMkLst>
        </pc:spChg>
        <pc:spChg chg="add mod">
          <ac:chgData name="Nane Kratzke" userId="971be13ff4ee5ef6" providerId="LiveId" clId="{DD4F4B8C-A7DF-5643-8C8B-D116B96ACB5C}" dt="2021-02-25T13:35:34.228" v="31844" actId="1076"/>
          <ac:spMkLst>
            <pc:docMk/>
            <pc:sldMk cId="2242678871" sldId="577"/>
            <ac:spMk id="10" creationId="{12192812-D676-2A40-9DEE-DC007E3769C6}"/>
          </ac:spMkLst>
        </pc:spChg>
        <pc:picChg chg="add del">
          <ac:chgData name="Nane Kratzke" userId="971be13ff4ee5ef6" providerId="LiveId" clId="{DD4F4B8C-A7DF-5643-8C8B-D116B96ACB5C}" dt="2021-02-25T12:45:11.585" v="30805" actId="478"/>
          <ac:picMkLst>
            <pc:docMk/>
            <pc:sldMk cId="2242678871" sldId="577"/>
            <ac:picMk id="3074" creationId="{0A0B306C-C343-3A47-BF39-A7379A3F3CDD}"/>
          </ac:picMkLst>
        </pc:picChg>
        <pc:picChg chg="add mod">
          <ac:chgData name="Nane Kratzke" userId="971be13ff4ee5ef6" providerId="LiveId" clId="{DD4F4B8C-A7DF-5643-8C8B-D116B96ACB5C}" dt="2021-02-25T13:35:34.228" v="31844" actId="1076"/>
          <ac:picMkLst>
            <pc:docMk/>
            <pc:sldMk cId="2242678871" sldId="577"/>
            <ac:picMk id="9218" creationId="{B3E72BCC-4AA0-434D-8DFD-697B932C5BB9}"/>
          </ac:picMkLst>
        </pc:picChg>
      </pc:sldChg>
      <pc:sldChg chg="addSp delSp modSp add mod">
        <pc:chgData name="Nane Kratzke" userId="971be13ff4ee5ef6" providerId="LiveId" clId="{DD4F4B8C-A7DF-5643-8C8B-D116B96ACB5C}" dt="2021-02-25T13:39:25.006" v="31869" actId="20577"/>
        <pc:sldMkLst>
          <pc:docMk/>
          <pc:sldMk cId="2784104494" sldId="578"/>
        </pc:sldMkLst>
        <pc:spChg chg="mod">
          <ac:chgData name="Nane Kratzke" userId="971be13ff4ee5ef6" providerId="LiveId" clId="{DD4F4B8C-A7DF-5643-8C8B-D116B96ACB5C}" dt="2021-02-24T18:47:49.837" v="26897" actId="20577"/>
          <ac:spMkLst>
            <pc:docMk/>
            <pc:sldMk cId="2784104494" sldId="578"/>
            <ac:spMk id="3" creationId="{A8082394-D45E-F14B-86FE-B056DFA2D839}"/>
          </ac:spMkLst>
        </pc:spChg>
        <pc:spChg chg="mod">
          <ac:chgData name="Nane Kratzke" userId="971be13ff4ee5ef6" providerId="LiveId" clId="{DD4F4B8C-A7DF-5643-8C8B-D116B96ACB5C}" dt="2021-02-25T13:39:25.006" v="31869" actId="20577"/>
          <ac:spMkLst>
            <pc:docMk/>
            <pc:sldMk cId="2784104494" sldId="578"/>
            <ac:spMk id="5" creationId="{A77090A8-5F75-BE49-AAB2-2F65C25A8030}"/>
          </ac:spMkLst>
        </pc:spChg>
        <pc:spChg chg="del">
          <ac:chgData name="Nane Kratzke" userId="971be13ff4ee5ef6" providerId="LiveId" clId="{DD4F4B8C-A7DF-5643-8C8B-D116B96ACB5C}" dt="2021-02-24T18:51:53.803" v="27029" actId="478"/>
          <ac:spMkLst>
            <pc:docMk/>
            <pc:sldMk cId="2784104494" sldId="578"/>
            <ac:spMk id="6" creationId="{59BB497B-997A-FD43-B459-A88A156481F0}"/>
          </ac:spMkLst>
        </pc:spChg>
        <pc:spChg chg="add del">
          <ac:chgData name="Nane Kratzke" userId="971be13ff4ee5ef6" providerId="LiveId" clId="{DD4F4B8C-A7DF-5643-8C8B-D116B96ACB5C}" dt="2021-02-24T18:52:06.469" v="27031"/>
          <ac:spMkLst>
            <pc:docMk/>
            <pc:sldMk cId="2784104494" sldId="578"/>
            <ac:spMk id="9" creationId="{66F7C06A-A2B1-9D4D-86E7-BD11CEB5B47D}"/>
          </ac:spMkLst>
        </pc:spChg>
        <pc:spChg chg="add mod">
          <ac:chgData name="Nane Kratzke" userId="971be13ff4ee5ef6" providerId="LiveId" clId="{DD4F4B8C-A7DF-5643-8C8B-D116B96ACB5C}" dt="2021-02-24T18:56:44.684" v="27086" actId="1076"/>
          <ac:spMkLst>
            <pc:docMk/>
            <pc:sldMk cId="2784104494" sldId="578"/>
            <ac:spMk id="13" creationId="{570C49FF-BF87-3640-A87F-19234FBAC669}"/>
          </ac:spMkLst>
        </pc:spChg>
        <pc:spChg chg="add del mod">
          <ac:chgData name="Nane Kratzke" userId="971be13ff4ee5ef6" providerId="LiveId" clId="{DD4F4B8C-A7DF-5643-8C8B-D116B96ACB5C}" dt="2021-02-24T18:57:48.428" v="27091" actId="478"/>
          <ac:spMkLst>
            <pc:docMk/>
            <pc:sldMk cId="2784104494" sldId="578"/>
            <ac:spMk id="14" creationId="{611EB3A1-E6CA-7846-9144-ED56F6A78F97}"/>
          </ac:spMkLst>
        </pc:spChg>
        <pc:picChg chg="del">
          <ac:chgData name="Nane Kratzke" userId="971be13ff4ee5ef6" providerId="LiveId" clId="{DD4F4B8C-A7DF-5643-8C8B-D116B96ACB5C}" dt="2021-02-24T18:53:05.151" v="27043" actId="478"/>
          <ac:picMkLst>
            <pc:docMk/>
            <pc:sldMk cId="2784104494" sldId="578"/>
            <ac:picMk id="7" creationId="{D8E0102C-7F31-C84F-9E4F-24043BE6A4EC}"/>
          </ac:picMkLst>
        </pc:picChg>
        <pc:picChg chg="add del mod">
          <ac:chgData name="Nane Kratzke" userId="971be13ff4ee5ef6" providerId="LiveId" clId="{DD4F4B8C-A7DF-5643-8C8B-D116B96ACB5C}" dt="2021-02-24T18:52:29.145" v="27035" actId="478"/>
          <ac:picMkLst>
            <pc:docMk/>
            <pc:sldMk cId="2784104494" sldId="578"/>
            <ac:picMk id="10" creationId="{BEBF9423-D748-2E48-AC51-B1588040F3E7}"/>
          </ac:picMkLst>
        </pc:picChg>
        <pc:picChg chg="add mod">
          <ac:chgData name="Nane Kratzke" userId="971be13ff4ee5ef6" providerId="LiveId" clId="{DD4F4B8C-A7DF-5643-8C8B-D116B96ACB5C}" dt="2021-02-24T18:55:00.824" v="27068" actId="1076"/>
          <ac:picMkLst>
            <pc:docMk/>
            <pc:sldMk cId="2784104494" sldId="578"/>
            <ac:picMk id="12" creationId="{19974FA8-A25B-F242-B63E-8DDE6F2F84FE}"/>
          </ac:picMkLst>
        </pc:picChg>
      </pc:sldChg>
      <pc:sldChg chg="addSp delSp modSp add mod">
        <pc:chgData name="Nane Kratzke" userId="971be13ff4ee5ef6" providerId="LiveId" clId="{DD4F4B8C-A7DF-5643-8C8B-D116B96ACB5C}" dt="2021-02-25T10:30:46.514" v="29367" actId="1076"/>
        <pc:sldMkLst>
          <pc:docMk/>
          <pc:sldMk cId="334745548" sldId="579"/>
        </pc:sldMkLst>
        <pc:spChg chg="mod">
          <ac:chgData name="Nane Kratzke" userId="971be13ff4ee5ef6" providerId="LiveId" clId="{DD4F4B8C-A7DF-5643-8C8B-D116B96ACB5C}" dt="2021-02-24T18:59:20.205" v="27160" actId="20577"/>
          <ac:spMkLst>
            <pc:docMk/>
            <pc:sldMk cId="334745548" sldId="579"/>
            <ac:spMk id="3" creationId="{A8082394-D45E-F14B-86FE-B056DFA2D839}"/>
          </ac:spMkLst>
        </pc:spChg>
        <pc:spChg chg="del mod">
          <ac:chgData name="Nane Kratzke" userId="971be13ff4ee5ef6" providerId="LiveId" clId="{DD4F4B8C-A7DF-5643-8C8B-D116B96ACB5C}" dt="2021-02-25T10:22:23.109" v="29252" actId="478"/>
          <ac:spMkLst>
            <pc:docMk/>
            <pc:sldMk cId="334745548" sldId="579"/>
            <ac:spMk id="5" creationId="{A77090A8-5F75-BE49-AAB2-2F65C25A8030}"/>
          </ac:spMkLst>
        </pc:spChg>
        <pc:spChg chg="add mod">
          <ac:chgData name="Nane Kratzke" userId="971be13ff4ee5ef6" providerId="LiveId" clId="{DD4F4B8C-A7DF-5643-8C8B-D116B96ACB5C}" dt="2021-02-25T10:30:46.514" v="29367" actId="1076"/>
          <ac:spMkLst>
            <pc:docMk/>
            <pc:sldMk cId="334745548" sldId="579"/>
            <ac:spMk id="6" creationId="{E5A7898F-1D0A-1C49-B6D3-E02A16AA1D42}"/>
          </ac:spMkLst>
        </pc:spChg>
        <pc:spChg chg="add del mod">
          <ac:chgData name="Nane Kratzke" userId="971be13ff4ee5ef6" providerId="LiveId" clId="{DD4F4B8C-A7DF-5643-8C8B-D116B96ACB5C}" dt="2021-02-25T10:30:07.857" v="29362"/>
          <ac:spMkLst>
            <pc:docMk/>
            <pc:sldMk cId="334745548" sldId="579"/>
            <ac:spMk id="7" creationId="{2F17D0F6-7B84-EE48-AEC4-D31D669A697A}"/>
          </ac:spMkLst>
        </pc:spChg>
        <pc:spChg chg="add mod">
          <ac:chgData name="Nane Kratzke" userId="971be13ff4ee5ef6" providerId="LiveId" clId="{DD4F4B8C-A7DF-5643-8C8B-D116B96ACB5C}" dt="2021-02-25T10:30:25.388" v="29364" actId="14861"/>
          <ac:spMkLst>
            <pc:docMk/>
            <pc:sldMk cId="334745548" sldId="579"/>
            <ac:spMk id="9" creationId="{3397590F-2288-5C43-AE8C-4834553F6CE0}"/>
          </ac:spMkLst>
        </pc:spChg>
        <pc:spChg chg="add mod">
          <ac:chgData name="Nane Kratzke" userId="971be13ff4ee5ef6" providerId="LiveId" clId="{DD4F4B8C-A7DF-5643-8C8B-D116B96ACB5C}" dt="2021-02-25T10:30:33.734" v="29366" actId="1076"/>
          <ac:spMkLst>
            <pc:docMk/>
            <pc:sldMk cId="334745548" sldId="579"/>
            <ac:spMk id="12" creationId="{1C23D333-E0FB-FF49-BA6B-8E401738CA81}"/>
          </ac:spMkLst>
        </pc:spChg>
        <pc:spChg chg="del mod">
          <ac:chgData name="Nane Kratzke" userId="971be13ff4ee5ef6" providerId="LiveId" clId="{DD4F4B8C-A7DF-5643-8C8B-D116B96ACB5C}" dt="2021-02-25T10:26:51.468" v="29330" actId="478"/>
          <ac:spMkLst>
            <pc:docMk/>
            <pc:sldMk cId="334745548" sldId="579"/>
            <ac:spMk id="13" creationId="{570C49FF-BF87-3640-A87F-19234FBAC669}"/>
          </ac:spMkLst>
        </pc:spChg>
        <pc:picChg chg="add del mod">
          <ac:chgData name="Nane Kratzke" userId="971be13ff4ee5ef6" providerId="LiveId" clId="{DD4F4B8C-A7DF-5643-8C8B-D116B96ACB5C}" dt="2021-02-24T18:58:43.103" v="27128" actId="478"/>
          <ac:picMkLst>
            <pc:docMk/>
            <pc:sldMk cId="334745548" sldId="579"/>
            <ac:picMk id="7" creationId="{6B99A34B-2814-104A-9489-E287A20760A7}"/>
          </ac:picMkLst>
        </pc:picChg>
        <pc:picChg chg="add mod">
          <ac:chgData name="Nane Kratzke" userId="971be13ff4ee5ef6" providerId="LiveId" clId="{DD4F4B8C-A7DF-5643-8C8B-D116B96ACB5C}" dt="2021-02-25T10:30:18.650" v="29363" actId="1076"/>
          <ac:picMkLst>
            <pc:docMk/>
            <pc:sldMk cId="334745548" sldId="579"/>
            <ac:picMk id="10" creationId="{926BCEE5-89C5-C94D-8A44-3DC59470E406}"/>
          </ac:picMkLst>
        </pc:picChg>
        <pc:picChg chg="del mod">
          <ac:chgData name="Nane Kratzke" userId="971be13ff4ee5ef6" providerId="LiveId" clId="{DD4F4B8C-A7DF-5643-8C8B-D116B96ACB5C}" dt="2021-02-24T18:57:54.570" v="27094" actId="478"/>
          <ac:picMkLst>
            <pc:docMk/>
            <pc:sldMk cId="334745548" sldId="579"/>
            <ac:picMk id="12" creationId="{19974FA8-A25B-F242-B63E-8DDE6F2F84FE}"/>
          </ac:picMkLst>
        </pc:picChg>
      </pc:sldChg>
      <pc:sldChg chg="addSp delSp modSp add mod">
        <pc:chgData name="Nane Kratzke" userId="971be13ff4ee5ef6" providerId="LiveId" clId="{DD4F4B8C-A7DF-5643-8C8B-D116B96ACB5C}" dt="2021-02-25T13:39:49.525" v="31870" actId="166"/>
        <pc:sldMkLst>
          <pc:docMk/>
          <pc:sldMk cId="4236033102" sldId="580"/>
        </pc:sldMkLst>
        <pc:spChg chg="mod">
          <ac:chgData name="Nane Kratzke" userId="971be13ff4ee5ef6" providerId="LiveId" clId="{DD4F4B8C-A7DF-5643-8C8B-D116B96ACB5C}" dt="2021-02-24T19:00:22.959" v="27198" actId="20577"/>
          <ac:spMkLst>
            <pc:docMk/>
            <pc:sldMk cId="4236033102" sldId="580"/>
            <ac:spMk id="3" creationId="{A8082394-D45E-F14B-86FE-B056DFA2D839}"/>
          </ac:spMkLst>
        </pc:spChg>
        <pc:spChg chg="del">
          <ac:chgData name="Nane Kratzke" userId="971be13ff4ee5ef6" providerId="LiveId" clId="{DD4F4B8C-A7DF-5643-8C8B-D116B96ACB5C}" dt="2021-02-25T10:33:43.190" v="29368" actId="478"/>
          <ac:spMkLst>
            <pc:docMk/>
            <pc:sldMk cId="4236033102" sldId="580"/>
            <ac:spMk id="5" creationId="{A77090A8-5F75-BE49-AAB2-2F65C25A8030}"/>
          </ac:spMkLst>
        </pc:spChg>
        <pc:spChg chg="add mod">
          <ac:chgData name="Nane Kratzke" userId="971be13ff4ee5ef6" providerId="LiveId" clId="{DD4F4B8C-A7DF-5643-8C8B-D116B96ACB5C}" dt="2021-02-25T10:37:46.130" v="29541" actId="14100"/>
          <ac:spMkLst>
            <pc:docMk/>
            <pc:sldMk cId="4236033102" sldId="580"/>
            <ac:spMk id="6" creationId="{92814053-A9E4-1244-A494-010F81D6C43B}"/>
          </ac:spMkLst>
        </pc:spChg>
        <pc:spChg chg="add mod">
          <ac:chgData name="Nane Kratzke" userId="971be13ff4ee5ef6" providerId="LiveId" clId="{DD4F4B8C-A7DF-5643-8C8B-D116B96ACB5C}" dt="2021-02-25T13:39:49.525" v="31870" actId="166"/>
          <ac:spMkLst>
            <pc:docMk/>
            <pc:sldMk cId="4236033102" sldId="580"/>
            <ac:spMk id="9" creationId="{93FC8A48-5BE2-264E-88E1-A97EBDCEB137}"/>
          </ac:spMkLst>
        </pc:spChg>
        <pc:spChg chg="add mod">
          <ac:chgData name="Nane Kratzke" userId="971be13ff4ee5ef6" providerId="LiveId" clId="{DD4F4B8C-A7DF-5643-8C8B-D116B96ACB5C}" dt="2021-02-25T10:44:36.793" v="29669" actId="14100"/>
          <ac:spMkLst>
            <pc:docMk/>
            <pc:sldMk cId="4236033102" sldId="580"/>
            <ac:spMk id="11" creationId="{94866A8F-2064-D441-AD1A-A54548729D02}"/>
          </ac:spMkLst>
        </pc:spChg>
        <pc:spChg chg="del">
          <ac:chgData name="Nane Kratzke" userId="971be13ff4ee5ef6" providerId="LiveId" clId="{DD4F4B8C-A7DF-5643-8C8B-D116B96ACB5C}" dt="2021-02-25T10:45:44.989" v="29680" actId="478"/>
          <ac:spMkLst>
            <pc:docMk/>
            <pc:sldMk cId="4236033102" sldId="580"/>
            <ac:spMk id="13" creationId="{570C49FF-BF87-3640-A87F-19234FBAC669}"/>
          </ac:spMkLst>
        </pc:spChg>
        <pc:picChg chg="add mod">
          <ac:chgData name="Nane Kratzke" userId="971be13ff4ee5ef6" providerId="LiveId" clId="{DD4F4B8C-A7DF-5643-8C8B-D116B96ACB5C}" dt="2021-02-25T10:44:32.819" v="29668" actId="1076"/>
          <ac:picMkLst>
            <pc:docMk/>
            <pc:sldMk cId="4236033102" sldId="580"/>
            <ac:picMk id="7" creationId="{19A915B7-9C21-0140-83E3-5C2AD4EB8BC6}"/>
          </ac:picMkLst>
        </pc:picChg>
        <pc:picChg chg="del">
          <ac:chgData name="Nane Kratzke" userId="971be13ff4ee5ef6" providerId="LiveId" clId="{DD4F4B8C-A7DF-5643-8C8B-D116B96ACB5C}" dt="2021-02-24T19:00:24.949" v="27199" actId="478"/>
          <ac:picMkLst>
            <pc:docMk/>
            <pc:sldMk cId="4236033102" sldId="580"/>
            <ac:picMk id="10" creationId="{926BCEE5-89C5-C94D-8A44-3DC59470E406}"/>
          </ac:picMkLst>
        </pc:picChg>
      </pc:sldChg>
      <pc:sldChg chg="addSp delSp modSp add mod">
        <pc:chgData name="Nane Kratzke" userId="971be13ff4ee5ef6" providerId="LiveId" clId="{DD4F4B8C-A7DF-5643-8C8B-D116B96ACB5C}" dt="2021-02-25T11:32:35.897" v="29997" actId="20577"/>
        <pc:sldMkLst>
          <pc:docMk/>
          <pc:sldMk cId="3016536141" sldId="581"/>
        </pc:sldMkLst>
        <pc:spChg chg="mod">
          <ac:chgData name="Nane Kratzke" userId="971be13ff4ee5ef6" providerId="LiveId" clId="{DD4F4B8C-A7DF-5643-8C8B-D116B96ACB5C}" dt="2021-02-24T19:01:15.721" v="27212" actId="20577"/>
          <ac:spMkLst>
            <pc:docMk/>
            <pc:sldMk cId="3016536141" sldId="581"/>
            <ac:spMk id="3" creationId="{A8082394-D45E-F14B-86FE-B056DFA2D839}"/>
          </ac:spMkLst>
        </pc:spChg>
        <pc:spChg chg="del mod">
          <ac:chgData name="Nane Kratzke" userId="971be13ff4ee5ef6" providerId="LiveId" clId="{DD4F4B8C-A7DF-5643-8C8B-D116B96ACB5C}" dt="2021-02-25T11:20:25.445" v="29687" actId="478"/>
          <ac:spMkLst>
            <pc:docMk/>
            <pc:sldMk cId="3016536141" sldId="581"/>
            <ac:spMk id="5" creationId="{A77090A8-5F75-BE49-AAB2-2F65C25A8030}"/>
          </ac:spMkLst>
        </pc:spChg>
        <pc:spChg chg="add del mod">
          <ac:chgData name="Nane Kratzke" userId="971be13ff4ee5ef6" providerId="LiveId" clId="{DD4F4B8C-A7DF-5643-8C8B-D116B96ACB5C}" dt="2021-02-25T11:20:26.261" v="29689"/>
          <ac:spMkLst>
            <pc:docMk/>
            <pc:sldMk cId="3016536141" sldId="581"/>
            <ac:spMk id="6" creationId="{58CA14F1-3965-9A4B-A14C-CDF340B48ECF}"/>
          </ac:spMkLst>
        </pc:spChg>
        <pc:spChg chg="add mod">
          <ac:chgData name="Nane Kratzke" userId="971be13ff4ee5ef6" providerId="LiveId" clId="{DD4F4B8C-A7DF-5643-8C8B-D116B96ACB5C}" dt="2021-02-25T11:32:35.897" v="29997" actId="20577"/>
          <ac:spMkLst>
            <pc:docMk/>
            <pc:sldMk cId="3016536141" sldId="581"/>
            <ac:spMk id="7" creationId="{A1B804D6-A497-EA43-8748-3013462EADDF}"/>
          </ac:spMkLst>
        </pc:spChg>
        <pc:spChg chg="add mod">
          <ac:chgData name="Nane Kratzke" userId="971be13ff4ee5ef6" providerId="LiveId" clId="{DD4F4B8C-A7DF-5643-8C8B-D116B96ACB5C}" dt="2021-02-25T11:28:50.852" v="29876" actId="1076"/>
          <ac:spMkLst>
            <pc:docMk/>
            <pc:sldMk cId="3016536141" sldId="581"/>
            <ac:spMk id="9" creationId="{6702AADD-0941-D247-8337-1F42F1150A4C}"/>
          </ac:spMkLst>
        </pc:spChg>
        <pc:spChg chg="add del mod">
          <ac:chgData name="Nane Kratzke" userId="971be13ff4ee5ef6" providerId="LiveId" clId="{DD4F4B8C-A7DF-5643-8C8B-D116B96ACB5C}" dt="2021-02-25T11:26:20.081" v="29819" actId="478"/>
          <ac:spMkLst>
            <pc:docMk/>
            <pc:sldMk cId="3016536141" sldId="581"/>
            <ac:spMk id="11" creationId="{00517956-8356-754E-A657-D08AA473BD23}"/>
          </ac:spMkLst>
        </pc:spChg>
        <pc:spChg chg="add mod">
          <ac:chgData name="Nane Kratzke" userId="971be13ff4ee5ef6" providerId="LiveId" clId="{DD4F4B8C-A7DF-5643-8C8B-D116B96ACB5C}" dt="2021-02-25T11:28:54.418" v="29877" actId="1076"/>
          <ac:spMkLst>
            <pc:docMk/>
            <pc:sldMk cId="3016536141" sldId="581"/>
            <ac:spMk id="12" creationId="{70CD81AA-95F5-BC4A-A0BB-994DB65E3FA9}"/>
          </ac:spMkLst>
        </pc:spChg>
        <pc:spChg chg="del">
          <ac:chgData name="Nane Kratzke" userId="971be13ff4ee5ef6" providerId="LiveId" clId="{DD4F4B8C-A7DF-5643-8C8B-D116B96ACB5C}" dt="2021-02-25T11:28:58.247" v="29878" actId="478"/>
          <ac:spMkLst>
            <pc:docMk/>
            <pc:sldMk cId="3016536141" sldId="581"/>
            <ac:spMk id="13" creationId="{570C49FF-BF87-3640-A87F-19234FBAC669}"/>
          </ac:spMkLst>
        </pc:spChg>
        <pc:spChg chg="add mod">
          <ac:chgData name="Nane Kratzke" userId="971be13ff4ee5ef6" providerId="LiveId" clId="{DD4F4B8C-A7DF-5643-8C8B-D116B96ACB5C}" dt="2021-02-25T11:31:45.859" v="29920" actId="1076"/>
          <ac:spMkLst>
            <pc:docMk/>
            <pc:sldMk cId="3016536141" sldId="581"/>
            <ac:spMk id="14" creationId="{2D82DF1E-2548-1E40-AEF2-47C3284878E5}"/>
          </ac:spMkLst>
        </pc:spChg>
        <pc:spChg chg="add mod">
          <ac:chgData name="Nane Kratzke" userId="971be13ff4ee5ef6" providerId="LiveId" clId="{DD4F4B8C-A7DF-5643-8C8B-D116B96ACB5C}" dt="2021-02-25T11:31:39.391" v="29919" actId="1076"/>
          <ac:spMkLst>
            <pc:docMk/>
            <pc:sldMk cId="3016536141" sldId="581"/>
            <ac:spMk id="15" creationId="{72199171-619C-DD47-A499-C779FF03917E}"/>
          </ac:spMkLst>
        </pc:spChg>
        <pc:picChg chg="del">
          <ac:chgData name="Nane Kratzke" userId="971be13ff4ee5ef6" providerId="LiveId" clId="{DD4F4B8C-A7DF-5643-8C8B-D116B96ACB5C}" dt="2021-02-24T19:01:17.105" v="27213" actId="478"/>
          <ac:picMkLst>
            <pc:docMk/>
            <pc:sldMk cId="3016536141" sldId="581"/>
            <ac:picMk id="7" creationId="{19A915B7-9C21-0140-83E3-5C2AD4EB8BC6}"/>
          </ac:picMkLst>
        </pc:picChg>
      </pc:sldChg>
      <pc:sldChg chg="addSp delSp modSp add mod">
        <pc:chgData name="Nane Kratzke" userId="971be13ff4ee5ef6" providerId="LiveId" clId="{DD4F4B8C-A7DF-5643-8C8B-D116B96ACB5C}" dt="2021-02-25T11:49:19.859" v="30472" actId="20577"/>
        <pc:sldMkLst>
          <pc:docMk/>
          <pc:sldMk cId="2216567192" sldId="582"/>
        </pc:sldMkLst>
        <pc:spChg chg="mod">
          <ac:chgData name="Nane Kratzke" userId="971be13ff4ee5ef6" providerId="LiveId" clId="{DD4F4B8C-A7DF-5643-8C8B-D116B96ACB5C}" dt="2021-02-24T19:02:57.954" v="27239" actId="20577"/>
          <ac:spMkLst>
            <pc:docMk/>
            <pc:sldMk cId="2216567192" sldId="582"/>
            <ac:spMk id="3" creationId="{A8082394-D45E-F14B-86FE-B056DFA2D839}"/>
          </ac:spMkLst>
        </pc:spChg>
        <pc:spChg chg="del">
          <ac:chgData name="Nane Kratzke" userId="971be13ff4ee5ef6" providerId="LiveId" clId="{DD4F4B8C-A7DF-5643-8C8B-D116B96ACB5C}" dt="2021-02-25T11:36:38.423" v="29998" actId="478"/>
          <ac:spMkLst>
            <pc:docMk/>
            <pc:sldMk cId="2216567192" sldId="582"/>
            <ac:spMk id="5" creationId="{A77090A8-5F75-BE49-AAB2-2F65C25A8030}"/>
          </ac:spMkLst>
        </pc:spChg>
        <pc:spChg chg="add mod">
          <ac:chgData name="Nane Kratzke" userId="971be13ff4ee5ef6" providerId="LiveId" clId="{DD4F4B8C-A7DF-5643-8C8B-D116B96ACB5C}" dt="2021-02-25T11:49:19.859" v="30472" actId="20577"/>
          <ac:spMkLst>
            <pc:docMk/>
            <pc:sldMk cId="2216567192" sldId="582"/>
            <ac:spMk id="6" creationId="{2A1663B8-9027-3141-BB4D-CFAFC91A18D7}"/>
          </ac:spMkLst>
        </pc:spChg>
        <pc:spChg chg="add mod">
          <ac:chgData name="Nane Kratzke" userId="971be13ff4ee5ef6" providerId="LiveId" clId="{DD4F4B8C-A7DF-5643-8C8B-D116B96ACB5C}" dt="2021-02-25T11:48:46.557" v="30465" actId="1076"/>
          <ac:spMkLst>
            <pc:docMk/>
            <pc:sldMk cId="2216567192" sldId="582"/>
            <ac:spMk id="7" creationId="{BB500ADB-6177-D542-B962-7C59BF21615B}"/>
          </ac:spMkLst>
        </pc:spChg>
        <pc:spChg chg="add mod">
          <ac:chgData name="Nane Kratzke" userId="971be13ff4ee5ef6" providerId="LiveId" clId="{DD4F4B8C-A7DF-5643-8C8B-D116B96ACB5C}" dt="2021-02-25T11:48:46.557" v="30465" actId="1076"/>
          <ac:spMkLst>
            <pc:docMk/>
            <pc:sldMk cId="2216567192" sldId="582"/>
            <ac:spMk id="11" creationId="{6AD9F600-1A2B-DE43-BF89-57EC336DCF26}"/>
          </ac:spMkLst>
        </pc:spChg>
        <pc:spChg chg="del">
          <ac:chgData name="Nane Kratzke" userId="971be13ff4ee5ef6" providerId="LiveId" clId="{DD4F4B8C-A7DF-5643-8C8B-D116B96ACB5C}" dt="2021-02-25T11:37:02.224" v="30015" actId="478"/>
          <ac:spMkLst>
            <pc:docMk/>
            <pc:sldMk cId="2216567192" sldId="582"/>
            <ac:spMk id="13" creationId="{570C49FF-BF87-3640-A87F-19234FBAC669}"/>
          </ac:spMkLst>
        </pc:spChg>
        <pc:picChg chg="del">
          <ac:chgData name="Nane Kratzke" userId="971be13ff4ee5ef6" providerId="LiveId" clId="{DD4F4B8C-A7DF-5643-8C8B-D116B96ACB5C}" dt="2021-02-24T19:02:40.681" v="27235" actId="478"/>
          <ac:picMkLst>
            <pc:docMk/>
            <pc:sldMk cId="2216567192" sldId="582"/>
            <ac:picMk id="7" creationId="{19A915B7-9C21-0140-83E3-5C2AD4EB8BC6}"/>
          </ac:picMkLst>
        </pc:picChg>
        <pc:picChg chg="add mod">
          <ac:chgData name="Nane Kratzke" userId="971be13ff4ee5ef6" providerId="LiveId" clId="{DD4F4B8C-A7DF-5643-8C8B-D116B96ACB5C}" dt="2021-02-25T11:48:46.557" v="30465" actId="1076"/>
          <ac:picMkLst>
            <pc:docMk/>
            <pc:sldMk cId="2216567192" sldId="582"/>
            <ac:picMk id="9" creationId="{80920441-5E77-1D45-9F47-F7A7ECB57A54}"/>
          </ac:picMkLst>
        </pc:picChg>
      </pc:sldChg>
      <pc:sldChg chg="addSp delSp modSp add mod">
        <pc:chgData name="Nane Kratzke" userId="971be13ff4ee5ef6" providerId="LiveId" clId="{DD4F4B8C-A7DF-5643-8C8B-D116B96ACB5C}" dt="2021-02-25T12:03:17.533" v="30803" actId="20577"/>
        <pc:sldMkLst>
          <pc:docMk/>
          <pc:sldMk cId="3535080844" sldId="583"/>
        </pc:sldMkLst>
        <pc:spChg chg="mod">
          <ac:chgData name="Nane Kratzke" userId="971be13ff4ee5ef6" providerId="LiveId" clId="{DD4F4B8C-A7DF-5643-8C8B-D116B96ACB5C}" dt="2021-02-24T19:03:51.336" v="27248" actId="20577"/>
          <ac:spMkLst>
            <pc:docMk/>
            <pc:sldMk cId="3535080844" sldId="583"/>
            <ac:spMk id="3" creationId="{A8082394-D45E-F14B-86FE-B056DFA2D839}"/>
          </ac:spMkLst>
        </pc:spChg>
        <pc:spChg chg="del">
          <ac:chgData name="Nane Kratzke" userId="971be13ff4ee5ef6" providerId="LiveId" clId="{DD4F4B8C-A7DF-5643-8C8B-D116B96ACB5C}" dt="2021-02-25T11:47:03.786" v="30451" actId="478"/>
          <ac:spMkLst>
            <pc:docMk/>
            <pc:sldMk cId="3535080844" sldId="583"/>
            <ac:spMk id="5" creationId="{A77090A8-5F75-BE49-AAB2-2F65C25A8030}"/>
          </ac:spMkLst>
        </pc:spChg>
        <pc:spChg chg="add mod">
          <ac:chgData name="Nane Kratzke" userId="971be13ff4ee5ef6" providerId="LiveId" clId="{DD4F4B8C-A7DF-5643-8C8B-D116B96ACB5C}" dt="2021-02-25T12:03:17.533" v="30803" actId="20577"/>
          <ac:spMkLst>
            <pc:docMk/>
            <pc:sldMk cId="3535080844" sldId="583"/>
            <ac:spMk id="6" creationId="{782EF8D8-7EBA-7E43-90A3-C8139DA87067}"/>
          </ac:spMkLst>
        </pc:spChg>
        <pc:spChg chg="add mod">
          <ac:chgData name="Nane Kratzke" userId="971be13ff4ee5ef6" providerId="LiveId" clId="{DD4F4B8C-A7DF-5643-8C8B-D116B96ACB5C}" dt="2021-02-25T11:56:58.836" v="30535" actId="1076"/>
          <ac:spMkLst>
            <pc:docMk/>
            <pc:sldMk cId="3535080844" sldId="583"/>
            <ac:spMk id="10" creationId="{9956851A-62F4-404A-B344-6A3F5B35B1A2}"/>
          </ac:spMkLst>
        </pc:spChg>
        <pc:spChg chg="add mod">
          <ac:chgData name="Nane Kratzke" userId="971be13ff4ee5ef6" providerId="LiveId" clId="{DD4F4B8C-A7DF-5643-8C8B-D116B96ACB5C}" dt="2021-02-25T12:02:33.494" v="30753" actId="20577"/>
          <ac:spMkLst>
            <pc:docMk/>
            <pc:sldMk cId="3535080844" sldId="583"/>
            <ac:spMk id="11" creationId="{3BE92D71-6BCF-7B4C-B89C-BB00F183347B}"/>
          </ac:spMkLst>
        </pc:spChg>
        <pc:spChg chg="add mod">
          <ac:chgData name="Nane Kratzke" userId="971be13ff4ee5ef6" providerId="LiveId" clId="{DD4F4B8C-A7DF-5643-8C8B-D116B96ACB5C}" dt="2021-02-25T12:02:25.002" v="30738" actId="20577"/>
          <ac:spMkLst>
            <pc:docMk/>
            <pc:sldMk cId="3535080844" sldId="583"/>
            <ac:spMk id="12" creationId="{0AC570EF-F5D9-0046-8579-13864A38E991}"/>
          </ac:spMkLst>
        </pc:spChg>
        <pc:spChg chg="del">
          <ac:chgData name="Nane Kratzke" userId="971be13ff4ee5ef6" providerId="LiveId" clId="{DD4F4B8C-A7DF-5643-8C8B-D116B96ACB5C}" dt="2021-02-25T11:55:07.946" v="30478" actId="478"/>
          <ac:spMkLst>
            <pc:docMk/>
            <pc:sldMk cId="3535080844" sldId="583"/>
            <ac:spMk id="13" creationId="{570C49FF-BF87-3640-A87F-19234FBAC669}"/>
          </ac:spMkLst>
        </pc:spChg>
        <pc:spChg chg="add mod">
          <ac:chgData name="Nane Kratzke" userId="971be13ff4ee5ef6" providerId="LiveId" clId="{DD4F4B8C-A7DF-5643-8C8B-D116B96ACB5C}" dt="2021-02-25T11:57:16.166" v="30538"/>
          <ac:spMkLst>
            <pc:docMk/>
            <pc:sldMk cId="3535080844" sldId="583"/>
            <ac:spMk id="14" creationId="{AA679030-C0A9-AD48-B131-183D2ED8F76E}"/>
          </ac:spMkLst>
        </pc:spChg>
        <pc:picChg chg="del">
          <ac:chgData name="Nane Kratzke" userId="971be13ff4ee5ef6" providerId="LiveId" clId="{DD4F4B8C-A7DF-5643-8C8B-D116B96ACB5C}" dt="2021-02-24T19:04:01.514" v="27249" actId="478"/>
          <ac:picMkLst>
            <pc:docMk/>
            <pc:sldMk cId="3535080844" sldId="583"/>
            <ac:picMk id="9" creationId="{80920441-5E77-1D45-9F47-F7A7ECB57A54}"/>
          </ac:picMkLst>
        </pc:picChg>
      </pc:sldChg>
      <pc:sldChg chg="modSp add del mod">
        <pc:chgData name="Nane Kratzke" userId="971be13ff4ee5ef6" providerId="LiveId" clId="{DD4F4B8C-A7DF-5643-8C8B-D116B96ACB5C}" dt="2021-02-25T12:42:51.206" v="30804" actId="2696"/>
        <pc:sldMkLst>
          <pc:docMk/>
          <pc:sldMk cId="1099439093" sldId="584"/>
        </pc:sldMkLst>
        <pc:spChg chg="mod">
          <ac:chgData name="Nane Kratzke" userId="971be13ff4ee5ef6" providerId="LiveId" clId="{DD4F4B8C-A7DF-5643-8C8B-D116B96ACB5C}" dt="2021-02-24T19:06:21.332" v="27270" actId="20577"/>
          <ac:spMkLst>
            <pc:docMk/>
            <pc:sldMk cId="1099439093" sldId="584"/>
            <ac:spMk id="3" creationId="{A8082394-D45E-F14B-86FE-B056DFA2D839}"/>
          </ac:spMkLst>
        </pc:spChg>
        <pc:spChg chg="mod">
          <ac:chgData name="Nane Kratzke" userId="971be13ff4ee5ef6" providerId="LiveId" clId="{DD4F4B8C-A7DF-5643-8C8B-D116B96ACB5C}" dt="2021-02-24T19:06:30.882" v="27271"/>
          <ac:spMkLst>
            <pc:docMk/>
            <pc:sldMk cId="1099439093" sldId="584"/>
            <ac:spMk id="10" creationId="{9956851A-62F4-404A-B344-6A3F5B35B1A2}"/>
          </ac:spMkLst>
        </pc:spChg>
      </pc:sldChg>
      <pc:sldChg chg="addSp delSp modSp add mod ord">
        <pc:chgData name="Nane Kratzke" userId="971be13ff4ee5ef6" providerId="LiveId" clId="{DD4F4B8C-A7DF-5643-8C8B-D116B96ACB5C}" dt="2021-02-25T15:49:21.368" v="35746"/>
        <pc:sldMkLst>
          <pc:docMk/>
          <pc:sldMk cId="37551011" sldId="585"/>
        </pc:sldMkLst>
        <pc:spChg chg="add del mod">
          <ac:chgData name="Nane Kratzke" userId="971be13ff4ee5ef6" providerId="LiveId" clId="{DD4F4B8C-A7DF-5643-8C8B-D116B96ACB5C}" dt="2021-02-25T07:57:00.655" v="27417" actId="1076"/>
          <ac:spMkLst>
            <pc:docMk/>
            <pc:sldMk cId="37551011" sldId="585"/>
            <ac:spMk id="5" creationId="{3C84D37C-C47C-C449-9399-46017816B247}"/>
          </ac:spMkLst>
        </pc:spChg>
        <pc:spChg chg="add del mod">
          <ac:chgData name="Nane Kratzke" userId="971be13ff4ee5ef6" providerId="LiveId" clId="{DD4F4B8C-A7DF-5643-8C8B-D116B96ACB5C}" dt="2021-02-25T08:00:13.218" v="27456" actId="478"/>
          <ac:spMkLst>
            <pc:docMk/>
            <pc:sldMk cId="37551011" sldId="585"/>
            <ac:spMk id="7" creationId="{FF8F5362-3EB6-7545-8B24-C41D56548225}"/>
          </ac:spMkLst>
        </pc:spChg>
        <pc:spChg chg="add mod">
          <ac:chgData name="Nane Kratzke" userId="971be13ff4ee5ef6" providerId="LiveId" clId="{DD4F4B8C-A7DF-5643-8C8B-D116B96ACB5C}" dt="2021-02-25T15:49:21.368" v="35746"/>
          <ac:spMkLst>
            <pc:docMk/>
            <pc:sldMk cId="37551011" sldId="585"/>
            <ac:spMk id="19" creationId="{6BA10506-E688-194B-95E6-684DF086CCC9}"/>
          </ac:spMkLst>
        </pc:spChg>
        <pc:grpChg chg="del mod">
          <ac:chgData name="Nane Kratzke" userId="971be13ff4ee5ef6" providerId="LiveId" clId="{DD4F4B8C-A7DF-5643-8C8B-D116B96ACB5C}" dt="2021-02-25T08:00:19.005" v="27459" actId="478"/>
          <ac:grpSpMkLst>
            <pc:docMk/>
            <pc:sldMk cId="37551011" sldId="585"/>
            <ac:grpSpMk id="10" creationId="{3B6B411C-520B-FB46-BA5B-4C2056F5753A}"/>
          </ac:grpSpMkLst>
        </pc:grpChg>
        <pc:grpChg chg="del mod">
          <ac:chgData name="Nane Kratzke" userId="971be13ff4ee5ef6" providerId="LiveId" clId="{DD4F4B8C-A7DF-5643-8C8B-D116B96ACB5C}" dt="2021-02-25T08:00:15.261" v="27457" actId="478"/>
          <ac:grpSpMkLst>
            <pc:docMk/>
            <pc:sldMk cId="37551011" sldId="585"/>
            <ac:grpSpMk id="13" creationId="{74366A7C-35BA-B549-A1B2-78B0D35352DA}"/>
          </ac:grpSpMkLst>
        </pc:grpChg>
        <pc:picChg chg="add mod">
          <ac:chgData name="Nane Kratzke" userId="971be13ff4ee5ef6" providerId="LiveId" clId="{DD4F4B8C-A7DF-5643-8C8B-D116B96ACB5C}" dt="2021-02-25T07:57:35.452" v="27422"/>
          <ac:picMkLst>
            <pc:docMk/>
            <pc:sldMk cId="37551011" sldId="585"/>
            <ac:picMk id="6" creationId="{84D21422-7834-1D4E-B387-B51AF89B02D5}"/>
          </ac:picMkLst>
        </pc:picChg>
        <pc:picChg chg="del">
          <ac:chgData name="Nane Kratzke" userId="971be13ff4ee5ef6" providerId="LiveId" clId="{DD4F4B8C-A7DF-5643-8C8B-D116B96ACB5C}" dt="2021-02-25T07:55:29.355" v="27392" actId="478"/>
          <ac:picMkLst>
            <pc:docMk/>
            <pc:sldMk cId="37551011" sldId="585"/>
            <ac:picMk id="2054" creationId="{ED76BBA8-8821-E043-AD1A-3BE0DF03080B}"/>
          </ac:picMkLst>
        </pc:picChg>
        <pc:picChg chg="del">
          <ac:chgData name="Nane Kratzke" userId="971be13ff4ee5ef6" providerId="LiveId" clId="{DD4F4B8C-A7DF-5643-8C8B-D116B96ACB5C}" dt="2021-02-25T07:55:34.298" v="27394" actId="478"/>
          <ac:picMkLst>
            <pc:docMk/>
            <pc:sldMk cId="37551011" sldId="585"/>
            <ac:picMk id="2056" creationId="{1214E1A2-30BB-D04E-8955-07824FA4968F}"/>
          </ac:picMkLst>
        </pc:picChg>
        <pc:picChg chg="del">
          <ac:chgData name="Nane Kratzke" userId="971be13ff4ee5ef6" providerId="LiveId" clId="{DD4F4B8C-A7DF-5643-8C8B-D116B96ACB5C}" dt="2021-02-25T07:55:33.074" v="27393" actId="478"/>
          <ac:picMkLst>
            <pc:docMk/>
            <pc:sldMk cId="37551011" sldId="585"/>
            <ac:picMk id="2058" creationId="{7A473D39-AA6E-5A4E-BFD6-4351C6A0DAE9}"/>
          </ac:picMkLst>
        </pc:picChg>
        <pc:inkChg chg="add mod">
          <ac:chgData name="Nane Kratzke" userId="971be13ff4ee5ef6" providerId="LiveId" clId="{DD4F4B8C-A7DF-5643-8C8B-D116B96ACB5C}" dt="2021-02-25T07:58:31.305" v="27449"/>
          <ac:inkMkLst>
            <pc:docMk/>
            <pc:sldMk cId="37551011" sldId="585"/>
            <ac:inkMk id="8" creationId="{90DCE66A-5A6F-084A-8357-9C3DE765F093}"/>
          </ac:inkMkLst>
        </pc:inkChg>
        <pc:inkChg chg="add mod">
          <ac:chgData name="Nane Kratzke" userId="971be13ff4ee5ef6" providerId="LiveId" clId="{DD4F4B8C-A7DF-5643-8C8B-D116B96ACB5C}" dt="2021-02-25T07:58:31.305" v="27449"/>
          <ac:inkMkLst>
            <pc:docMk/>
            <pc:sldMk cId="37551011" sldId="585"/>
            <ac:inkMk id="9" creationId="{04095229-0C7D-4141-AC14-3D581E1E4B72}"/>
          </ac:inkMkLst>
        </pc:inkChg>
        <pc:inkChg chg="add mod">
          <ac:chgData name="Nane Kratzke" userId="971be13ff4ee5ef6" providerId="LiveId" clId="{DD4F4B8C-A7DF-5643-8C8B-D116B96ACB5C}" dt="2021-02-25T07:58:36.646" v="27452"/>
          <ac:inkMkLst>
            <pc:docMk/>
            <pc:sldMk cId="37551011" sldId="585"/>
            <ac:inkMk id="11" creationId="{4F7A1EFE-5E03-064E-8EA6-B32B43D6ABB6}"/>
          </ac:inkMkLst>
        </pc:inkChg>
        <pc:inkChg chg="add mod">
          <ac:chgData name="Nane Kratzke" userId="971be13ff4ee5ef6" providerId="LiveId" clId="{DD4F4B8C-A7DF-5643-8C8B-D116B96ACB5C}" dt="2021-02-25T07:58:36.646" v="27452"/>
          <ac:inkMkLst>
            <pc:docMk/>
            <pc:sldMk cId="37551011" sldId="585"/>
            <ac:inkMk id="12" creationId="{D7FE68DD-C932-724A-A73A-F6BE372E6E7A}"/>
          </ac:inkMkLst>
        </pc:inkChg>
        <pc:inkChg chg="add del">
          <ac:chgData name="Nane Kratzke" userId="971be13ff4ee5ef6" providerId="LiveId" clId="{DD4F4B8C-A7DF-5643-8C8B-D116B96ACB5C}" dt="2021-02-25T08:00:21.445" v="27460" actId="478"/>
          <ac:inkMkLst>
            <pc:docMk/>
            <pc:sldMk cId="37551011" sldId="585"/>
            <ac:inkMk id="14" creationId="{4FCD5624-AB65-124C-B322-8A43703AC122}"/>
          </ac:inkMkLst>
        </pc:inkChg>
        <pc:inkChg chg="add del">
          <ac:chgData name="Nane Kratzke" userId="971be13ff4ee5ef6" providerId="LiveId" clId="{DD4F4B8C-A7DF-5643-8C8B-D116B96ACB5C}" dt="2021-02-25T08:00:17.451" v="27458" actId="478"/>
          <ac:inkMkLst>
            <pc:docMk/>
            <pc:sldMk cId="37551011" sldId="585"/>
            <ac:inkMk id="15" creationId="{382E1402-5728-E640-BCC4-37DEEA9B6188}"/>
          </ac:inkMkLst>
        </pc:inkChg>
      </pc:sldChg>
      <pc:sldChg chg="addSp modSp add mod">
        <pc:chgData name="Nane Kratzke" userId="971be13ff4ee5ef6" providerId="LiveId" clId="{DD4F4B8C-A7DF-5643-8C8B-D116B96ACB5C}" dt="2021-02-25T15:49:57.603" v="35749" actId="113"/>
        <pc:sldMkLst>
          <pc:docMk/>
          <pc:sldMk cId="4182623643" sldId="586"/>
        </pc:sldMkLst>
        <pc:spChg chg="add mod">
          <ac:chgData name="Nane Kratzke" userId="971be13ff4ee5ef6" providerId="LiveId" clId="{DD4F4B8C-A7DF-5643-8C8B-D116B96ACB5C}" dt="2021-02-25T08:02:38.641" v="27476" actId="1076"/>
          <ac:spMkLst>
            <pc:docMk/>
            <pc:sldMk cId="4182623643" sldId="586"/>
            <ac:spMk id="16" creationId="{2538C625-39B0-B144-86A6-82DF13ECB0BD}"/>
          </ac:spMkLst>
        </pc:spChg>
        <pc:spChg chg="add mod">
          <ac:chgData name="Nane Kratzke" userId="971be13ff4ee5ef6" providerId="LiveId" clId="{DD4F4B8C-A7DF-5643-8C8B-D116B96ACB5C}" dt="2021-02-25T08:02:48.979" v="27478" actId="1076"/>
          <ac:spMkLst>
            <pc:docMk/>
            <pc:sldMk cId="4182623643" sldId="586"/>
            <ac:spMk id="17" creationId="{D523383E-454C-C64F-9B35-595148ACA30B}"/>
          </ac:spMkLst>
        </pc:spChg>
        <pc:spChg chg="add mod">
          <ac:chgData name="Nane Kratzke" userId="971be13ff4ee5ef6" providerId="LiveId" clId="{DD4F4B8C-A7DF-5643-8C8B-D116B96ACB5C}" dt="2021-02-25T15:49:57.603" v="35749" actId="113"/>
          <ac:spMkLst>
            <pc:docMk/>
            <pc:sldMk cId="4182623643" sldId="586"/>
            <ac:spMk id="18" creationId="{AB173A76-7F1E-3E42-B109-41AB2651D191}"/>
          </ac:spMkLst>
        </pc:spChg>
      </pc:sldChg>
      <pc:sldChg chg="addSp delSp modSp add mod">
        <pc:chgData name="Nane Kratzke" userId="971be13ff4ee5ef6" providerId="LiveId" clId="{DD4F4B8C-A7DF-5643-8C8B-D116B96ACB5C}" dt="2021-02-25T15:50:41.118" v="35754" actId="207"/>
        <pc:sldMkLst>
          <pc:docMk/>
          <pc:sldMk cId="4184322333" sldId="587"/>
        </pc:sldMkLst>
        <pc:spChg chg="del">
          <ac:chgData name="Nane Kratzke" userId="971be13ff4ee5ef6" providerId="LiveId" clId="{DD4F4B8C-A7DF-5643-8C8B-D116B96ACB5C}" dt="2021-02-25T08:01:29.722" v="27466" actId="478"/>
          <ac:spMkLst>
            <pc:docMk/>
            <pc:sldMk cId="4184322333" sldId="587"/>
            <ac:spMk id="7" creationId="{FF8F5362-3EB6-7545-8B24-C41D56548225}"/>
          </ac:spMkLst>
        </pc:spChg>
        <pc:spChg chg="add mod">
          <ac:chgData name="Nane Kratzke" userId="971be13ff4ee5ef6" providerId="LiveId" clId="{DD4F4B8C-A7DF-5643-8C8B-D116B96ACB5C}" dt="2021-02-25T08:02:16.546" v="27474" actId="14100"/>
          <ac:spMkLst>
            <pc:docMk/>
            <pc:sldMk cId="4184322333" sldId="587"/>
            <ac:spMk id="16" creationId="{73FE9B18-F75A-B845-B79B-EA5FE2B896C3}"/>
          </ac:spMkLst>
        </pc:spChg>
        <pc:spChg chg="add mod">
          <ac:chgData name="Nane Kratzke" userId="971be13ff4ee5ef6" providerId="LiveId" clId="{DD4F4B8C-A7DF-5643-8C8B-D116B96ACB5C}" dt="2021-02-25T15:50:41.118" v="35754" actId="207"/>
          <ac:spMkLst>
            <pc:docMk/>
            <pc:sldMk cId="4184322333" sldId="587"/>
            <ac:spMk id="17" creationId="{1EC6F71D-192C-F741-86A3-0920F4C24E94}"/>
          </ac:spMkLst>
        </pc:spChg>
        <pc:grpChg chg="del">
          <ac:chgData name="Nane Kratzke" userId="971be13ff4ee5ef6" providerId="LiveId" clId="{DD4F4B8C-A7DF-5643-8C8B-D116B96ACB5C}" dt="2021-02-25T08:01:01.012" v="27462" actId="478"/>
          <ac:grpSpMkLst>
            <pc:docMk/>
            <pc:sldMk cId="4184322333" sldId="587"/>
            <ac:grpSpMk id="10" creationId="{3B6B411C-520B-FB46-BA5B-4C2056F5753A}"/>
          </ac:grpSpMkLst>
        </pc:grpChg>
        <pc:grpChg chg="del">
          <ac:chgData name="Nane Kratzke" userId="971be13ff4ee5ef6" providerId="LiveId" clId="{DD4F4B8C-A7DF-5643-8C8B-D116B96ACB5C}" dt="2021-02-25T08:01:21.095" v="27464" actId="478"/>
          <ac:grpSpMkLst>
            <pc:docMk/>
            <pc:sldMk cId="4184322333" sldId="587"/>
            <ac:grpSpMk id="13" creationId="{74366A7C-35BA-B549-A1B2-78B0D35352DA}"/>
          </ac:grpSpMkLst>
        </pc:grpChg>
        <pc:inkChg chg="del">
          <ac:chgData name="Nane Kratzke" userId="971be13ff4ee5ef6" providerId="LiveId" clId="{DD4F4B8C-A7DF-5643-8C8B-D116B96ACB5C}" dt="2021-02-25T08:01:26.820" v="27465" actId="478"/>
          <ac:inkMkLst>
            <pc:docMk/>
            <pc:sldMk cId="4184322333" sldId="587"/>
            <ac:inkMk id="14" creationId="{4FCD5624-AB65-124C-B322-8A43703AC122}"/>
          </ac:inkMkLst>
        </pc:inkChg>
        <pc:inkChg chg="del">
          <ac:chgData name="Nane Kratzke" userId="971be13ff4ee5ef6" providerId="LiveId" clId="{DD4F4B8C-A7DF-5643-8C8B-D116B96ACB5C}" dt="2021-02-25T08:01:03.510" v="27463" actId="478"/>
          <ac:inkMkLst>
            <pc:docMk/>
            <pc:sldMk cId="4184322333" sldId="587"/>
            <ac:inkMk id="15" creationId="{382E1402-5728-E640-BCC4-37DEEA9B6188}"/>
          </ac:inkMkLst>
        </pc:inkChg>
      </pc:sldChg>
      <pc:sldChg chg="addSp modSp add mod">
        <pc:chgData name="Nane Kratzke" userId="971be13ff4ee5ef6" providerId="LiveId" clId="{DD4F4B8C-A7DF-5643-8C8B-D116B96ACB5C}" dt="2021-02-25T15:51:20.693" v="35759" actId="207"/>
        <pc:sldMkLst>
          <pc:docMk/>
          <pc:sldMk cId="3368942718" sldId="588"/>
        </pc:sldMkLst>
        <pc:spChg chg="add mod">
          <ac:chgData name="Nane Kratzke" userId="971be13ff4ee5ef6" providerId="LiveId" clId="{DD4F4B8C-A7DF-5643-8C8B-D116B96ACB5C}" dt="2021-02-25T15:51:20.693" v="35759" actId="207"/>
          <ac:spMkLst>
            <pc:docMk/>
            <pc:sldMk cId="3368942718" sldId="588"/>
            <ac:spMk id="8" creationId="{49BB4657-4D05-8646-9F9E-A4EC526D7EF3}"/>
          </ac:spMkLst>
        </pc:spChg>
        <pc:spChg chg="mod">
          <ac:chgData name="Nane Kratzke" userId="971be13ff4ee5ef6" providerId="LiveId" clId="{DD4F4B8C-A7DF-5643-8C8B-D116B96ACB5C}" dt="2021-02-25T08:03:48.571" v="27483" actId="1076"/>
          <ac:spMkLst>
            <pc:docMk/>
            <pc:sldMk cId="3368942718" sldId="588"/>
            <ac:spMk id="16" creationId="{73FE9B18-F75A-B845-B79B-EA5FE2B896C3}"/>
          </ac:spMkLst>
        </pc:spChg>
        <pc:picChg chg="mod">
          <ac:chgData name="Nane Kratzke" userId="971be13ff4ee5ef6" providerId="LiveId" clId="{DD4F4B8C-A7DF-5643-8C8B-D116B96ACB5C}" dt="2021-02-25T08:03:40.885" v="27481" actId="1076"/>
          <ac:picMkLst>
            <pc:docMk/>
            <pc:sldMk cId="3368942718" sldId="588"/>
            <ac:picMk id="6" creationId="{84D21422-7834-1D4E-B387-B51AF89B02D5}"/>
          </ac:picMkLst>
        </pc:picChg>
      </pc:sldChg>
      <pc:sldChg chg="addSp delSp modSp add mod">
        <pc:chgData name="Nane Kratzke" userId="971be13ff4ee5ef6" providerId="LiveId" clId="{DD4F4B8C-A7DF-5643-8C8B-D116B96ACB5C}" dt="2021-02-25T13:38:39.710" v="31856" actId="20577"/>
        <pc:sldMkLst>
          <pc:docMk/>
          <pc:sldMk cId="3378254767" sldId="589"/>
        </pc:sldMkLst>
        <pc:spChg chg="mod">
          <ac:chgData name="Nane Kratzke" userId="971be13ff4ee5ef6" providerId="LiveId" clId="{DD4F4B8C-A7DF-5643-8C8B-D116B96ACB5C}" dt="2021-02-25T09:37:21.399" v="29127" actId="20577"/>
          <ac:spMkLst>
            <pc:docMk/>
            <pc:sldMk cId="3378254767" sldId="589"/>
            <ac:spMk id="3" creationId="{A8082394-D45E-F14B-86FE-B056DFA2D839}"/>
          </ac:spMkLst>
        </pc:spChg>
        <pc:spChg chg="del">
          <ac:chgData name="Nane Kratzke" userId="971be13ff4ee5ef6" providerId="LiveId" clId="{DD4F4B8C-A7DF-5643-8C8B-D116B96ACB5C}" dt="2021-02-25T09:33:55.267" v="29050" actId="478"/>
          <ac:spMkLst>
            <pc:docMk/>
            <pc:sldMk cId="3378254767" sldId="589"/>
            <ac:spMk id="5" creationId="{A77090A8-5F75-BE49-AAB2-2F65C25A8030}"/>
          </ac:spMkLst>
        </pc:spChg>
        <pc:spChg chg="add mod">
          <ac:chgData name="Nane Kratzke" userId="971be13ff4ee5ef6" providerId="LiveId" clId="{DD4F4B8C-A7DF-5643-8C8B-D116B96ACB5C}" dt="2021-02-25T13:38:39.710" v="31856" actId="20577"/>
          <ac:spMkLst>
            <pc:docMk/>
            <pc:sldMk cId="3378254767" sldId="589"/>
            <ac:spMk id="6" creationId="{4D7B5A4A-F235-C148-9D75-065163F7DB47}"/>
          </ac:spMkLst>
        </pc:spChg>
        <pc:spChg chg="del">
          <ac:chgData name="Nane Kratzke" userId="971be13ff4ee5ef6" providerId="LiveId" clId="{DD4F4B8C-A7DF-5643-8C8B-D116B96ACB5C}" dt="2021-02-25T09:33:51.396" v="29049" actId="478"/>
          <ac:spMkLst>
            <pc:docMk/>
            <pc:sldMk cId="3378254767" sldId="589"/>
            <ac:spMk id="13" creationId="{570C49FF-BF87-3640-A87F-19234FBAC669}"/>
          </ac:spMkLst>
        </pc:spChg>
        <pc:picChg chg="add mod">
          <ac:chgData name="Nane Kratzke" userId="971be13ff4ee5ef6" providerId="LiveId" clId="{DD4F4B8C-A7DF-5643-8C8B-D116B96ACB5C}" dt="2021-02-25T09:42:46.173" v="29251" actId="2084"/>
          <ac:picMkLst>
            <pc:docMk/>
            <pc:sldMk cId="3378254767" sldId="589"/>
            <ac:picMk id="9" creationId="{0E124C52-FDA2-B249-A8E9-3A7011235587}"/>
          </ac:picMkLst>
        </pc:picChg>
        <pc:picChg chg="del">
          <ac:chgData name="Nane Kratzke" userId="971be13ff4ee5ef6" providerId="LiveId" clId="{DD4F4B8C-A7DF-5643-8C8B-D116B96ACB5C}" dt="2021-02-25T09:33:47.457" v="29048" actId="478"/>
          <ac:picMkLst>
            <pc:docMk/>
            <pc:sldMk cId="3378254767" sldId="589"/>
            <ac:picMk id="12" creationId="{19974FA8-A25B-F242-B63E-8DDE6F2F84FE}"/>
          </ac:picMkLst>
        </pc:picChg>
      </pc:sldChg>
      <pc:sldChg chg="addSp delSp modSp add mod ord">
        <pc:chgData name="Nane Kratzke" userId="971be13ff4ee5ef6" providerId="LiveId" clId="{DD4F4B8C-A7DF-5643-8C8B-D116B96ACB5C}" dt="2021-02-25T13:37:57.028" v="31846" actId="20578"/>
        <pc:sldMkLst>
          <pc:docMk/>
          <pc:sldMk cId="2326429482" sldId="590"/>
        </pc:sldMkLst>
        <pc:spChg chg="mod">
          <ac:chgData name="Nane Kratzke" userId="971be13ff4ee5ef6" providerId="LiveId" clId="{DD4F4B8C-A7DF-5643-8C8B-D116B96ACB5C}" dt="2021-02-25T13:07:58.712" v="31383" actId="20577"/>
          <ac:spMkLst>
            <pc:docMk/>
            <pc:sldMk cId="2326429482" sldId="590"/>
            <ac:spMk id="2" creationId="{10616F2C-443B-B846-846B-F02BD2F22115}"/>
          </ac:spMkLst>
        </pc:spChg>
        <pc:spChg chg="mod">
          <ac:chgData name="Nane Kratzke" userId="971be13ff4ee5ef6" providerId="LiveId" clId="{DD4F4B8C-A7DF-5643-8C8B-D116B96ACB5C}" dt="2021-02-25T13:07:53.229" v="31376" actId="20577"/>
          <ac:spMkLst>
            <pc:docMk/>
            <pc:sldMk cId="2326429482" sldId="590"/>
            <ac:spMk id="3" creationId="{2B49A90E-1175-5B43-8A11-CC04560FFE30}"/>
          </ac:spMkLst>
        </pc:spChg>
        <pc:spChg chg="mod">
          <ac:chgData name="Nane Kratzke" userId="971be13ff4ee5ef6" providerId="LiveId" clId="{DD4F4B8C-A7DF-5643-8C8B-D116B96ACB5C}" dt="2021-02-25T13:20:01.453" v="31554" actId="14100"/>
          <ac:spMkLst>
            <pc:docMk/>
            <pc:sldMk cId="2326429482" sldId="590"/>
            <ac:spMk id="5" creationId="{1F7D597A-1328-384D-BC46-9679E8781D63}"/>
          </ac:spMkLst>
        </pc:spChg>
        <pc:spChg chg="del mod">
          <ac:chgData name="Nane Kratzke" userId="971be13ff4ee5ef6" providerId="LiveId" clId="{DD4F4B8C-A7DF-5643-8C8B-D116B96ACB5C}" dt="2021-02-25T13:01:21.685" v="31232" actId="478"/>
          <ac:spMkLst>
            <pc:docMk/>
            <pc:sldMk cId="2326429482" sldId="590"/>
            <ac:spMk id="6" creationId="{FB0D715F-FB61-E14E-9AA8-48E1F8F7AFF0}"/>
          </ac:spMkLst>
        </pc:spChg>
        <pc:spChg chg="del">
          <ac:chgData name="Nane Kratzke" userId="971be13ff4ee5ef6" providerId="LiveId" clId="{DD4F4B8C-A7DF-5643-8C8B-D116B96ACB5C}" dt="2021-02-25T13:01:24.959" v="31233" actId="478"/>
          <ac:spMkLst>
            <pc:docMk/>
            <pc:sldMk cId="2326429482" sldId="590"/>
            <ac:spMk id="7" creationId="{E544CC53-95DB-E446-B790-C9263ADCE1B0}"/>
          </ac:spMkLst>
        </pc:spChg>
        <pc:spChg chg="add mod">
          <ac:chgData name="Nane Kratzke" userId="971be13ff4ee5ef6" providerId="LiveId" clId="{DD4F4B8C-A7DF-5643-8C8B-D116B96ACB5C}" dt="2021-02-25T13:23:53.654" v="31640" actId="20577"/>
          <ac:spMkLst>
            <pc:docMk/>
            <pc:sldMk cId="2326429482" sldId="590"/>
            <ac:spMk id="8" creationId="{AA1B0C18-89B3-7E4E-A9C0-FF78F3EC8C91}"/>
          </ac:spMkLst>
        </pc:spChg>
        <pc:spChg chg="add mod">
          <ac:chgData name="Nane Kratzke" userId="971be13ff4ee5ef6" providerId="LiveId" clId="{DD4F4B8C-A7DF-5643-8C8B-D116B96ACB5C}" dt="2021-02-25T13:17:48.418" v="31543" actId="1076"/>
          <ac:spMkLst>
            <pc:docMk/>
            <pc:sldMk cId="2326429482" sldId="590"/>
            <ac:spMk id="9" creationId="{ABD1F2A0-6D20-F144-90DD-FB3DCD984968}"/>
          </ac:spMkLst>
        </pc:spChg>
        <pc:picChg chg="add mod">
          <ac:chgData name="Nane Kratzke" userId="971be13ff4ee5ef6" providerId="LiveId" clId="{DD4F4B8C-A7DF-5643-8C8B-D116B96ACB5C}" dt="2021-02-25T13:24:08.300" v="31642" actId="1076"/>
          <ac:picMkLst>
            <pc:docMk/>
            <pc:sldMk cId="2326429482" sldId="590"/>
            <ac:picMk id="10" creationId="{3A460A55-99F7-0242-95C9-128C5A621C9B}"/>
          </ac:picMkLst>
        </pc:picChg>
      </pc:sldChg>
      <pc:sldChg chg="addSp delSp modSp add mod">
        <pc:chgData name="Nane Kratzke" userId="971be13ff4ee5ef6" providerId="LiveId" clId="{DD4F4B8C-A7DF-5643-8C8B-D116B96ACB5C}" dt="2021-02-25T14:09:42.824" v="32731" actId="1076"/>
        <pc:sldMkLst>
          <pc:docMk/>
          <pc:sldMk cId="2414142745" sldId="591"/>
        </pc:sldMkLst>
        <pc:spChg chg="mod">
          <ac:chgData name="Nane Kratzke" userId="971be13ff4ee5ef6" providerId="LiveId" clId="{DD4F4B8C-A7DF-5643-8C8B-D116B96ACB5C}" dt="2021-02-25T13:42:12.920" v="31884" actId="20577"/>
          <ac:spMkLst>
            <pc:docMk/>
            <pc:sldMk cId="2414142745" sldId="591"/>
            <ac:spMk id="3" creationId="{A8082394-D45E-F14B-86FE-B056DFA2D839}"/>
          </ac:spMkLst>
        </pc:spChg>
        <pc:spChg chg="add del">
          <ac:chgData name="Nane Kratzke" userId="971be13ff4ee5ef6" providerId="LiveId" clId="{DD4F4B8C-A7DF-5643-8C8B-D116B96ACB5C}" dt="2021-02-25T13:55:22.749" v="32201"/>
          <ac:spMkLst>
            <pc:docMk/>
            <pc:sldMk cId="2414142745" sldId="591"/>
            <ac:spMk id="5" creationId="{C2BD5DFA-4AD8-0F49-8C66-48C58ECDAA50}"/>
          </ac:spMkLst>
        </pc:spChg>
        <pc:spChg chg="del mod">
          <ac:chgData name="Nane Kratzke" userId="971be13ff4ee5ef6" providerId="LiveId" clId="{DD4F4B8C-A7DF-5643-8C8B-D116B96ACB5C}" dt="2021-02-25T13:55:17.917" v="32199" actId="478"/>
          <ac:spMkLst>
            <pc:docMk/>
            <pc:sldMk cId="2414142745" sldId="591"/>
            <ac:spMk id="6" creationId="{782EF8D8-7EBA-7E43-90A3-C8139DA87067}"/>
          </ac:spMkLst>
        </pc:spChg>
        <pc:spChg chg="add mod">
          <ac:chgData name="Nane Kratzke" userId="971be13ff4ee5ef6" providerId="LiveId" clId="{DD4F4B8C-A7DF-5643-8C8B-D116B96ACB5C}" dt="2021-02-25T14:09:42.824" v="32731" actId="1076"/>
          <ac:spMkLst>
            <pc:docMk/>
            <pc:sldMk cId="2414142745" sldId="591"/>
            <ac:spMk id="9" creationId="{72868357-863F-9B43-88A7-4929C87BF6F3}"/>
          </ac:spMkLst>
        </pc:spChg>
        <pc:spChg chg="del">
          <ac:chgData name="Nane Kratzke" userId="971be13ff4ee5ef6" providerId="LiveId" clId="{DD4F4B8C-A7DF-5643-8C8B-D116B96ACB5C}" dt="2021-02-25T13:46:39.909" v="31945" actId="478"/>
          <ac:spMkLst>
            <pc:docMk/>
            <pc:sldMk cId="2414142745" sldId="591"/>
            <ac:spMk id="10" creationId="{9956851A-62F4-404A-B344-6A3F5B35B1A2}"/>
          </ac:spMkLst>
        </pc:spChg>
        <pc:spChg chg="del">
          <ac:chgData name="Nane Kratzke" userId="971be13ff4ee5ef6" providerId="LiveId" clId="{DD4F4B8C-A7DF-5643-8C8B-D116B96ACB5C}" dt="2021-02-25T13:50:39.501" v="32157" actId="478"/>
          <ac:spMkLst>
            <pc:docMk/>
            <pc:sldMk cId="2414142745" sldId="591"/>
            <ac:spMk id="11" creationId="{3BE92D71-6BCF-7B4C-B89C-BB00F183347B}"/>
          </ac:spMkLst>
        </pc:spChg>
        <pc:spChg chg="del mod">
          <ac:chgData name="Nane Kratzke" userId="971be13ff4ee5ef6" providerId="LiveId" clId="{DD4F4B8C-A7DF-5643-8C8B-D116B96ACB5C}" dt="2021-02-25T14:07:40.603" v="32626" actId="478"/>
          <ac:spMkLst>
            <pc:docMk/>
            <pc:sldMk cId="2414142745" sldId="591"/>
            <ac:spMk id="12" creationId="{0AC570EF-F5D9-0046-8579-13864A38E991}"/>
          </ac:spMkLst>
        </pc:spChg>
        <pc:spChg chg="add del mod">
          <ac:chgData name="Nane Kratzke" userId="971be13ff4ee5ef6" providerId="LiveId" clId="{DD4F4B8C-A7DF-5643-8C8B-D116B96ACB5C}" dt="2021-02-25T13:55:14.474" v="32198" actId="478"/>
          <ac:spMkLst>
            <pc:docMk/>
            <pc:sldMk cId="2414142745" sldId="591"/>
            <ac:spMk id="13" creationId="{8574E403-0E07-734C-AA06-07DAE1EB5A7F}"/>
          </ac:spMkLst>
        </pc:spChg>
        <pc:spChg chg="del">
          <ac:chgData name="Nane Kratzke" userId="971be13ff4ee5ef6" providerId="LiveId" clId="{DD4F4B8C-A7DF-5643-8C8B-D116B96ACB5C}" dt="2021-02-25T13:46:42.838" v="31946" actId="478"/>
          <ac:spMkLst>
            <pc:docMk/>
            <pc:sldMk cId="2414142745" sldId="591"/>
            <ac:spMk id="14" creationId="{AA679030-C0A9-AD48-B131-183D2ED8F76E}"/>
          </ac:spMkLst>
        </pc:spChg>
        <pc:spChg chg="add mod">
          <ac:chgData name="Nane Kratzke" userId="971be13ff4ee5ef6" providerId="LiveId" clId="{DD4F4B8C-A7DF-5643-8C8B-D116B96ACB5C}" dt="2021-02-25T14:09:33.858" v="32730" actId="14100"/>
          <ac:spMkLst>
            <pc:docMk/>
            <pc:sldMk cId="2414142745" sldId="591"/>
            <ac:spMk id="16" creationId="{8B7E9C7D-3FFB-9940-BD0E-3A4B8A4222F7}"/>
          </ac:spMkLst>
        </pc:spChg>
        <pc:picChg chg="add mod">
          <ac:chgData name="Nane Kratzke" userId="971be13ff4ee5ef6" providerId="LiveId" clId="{DD4F4B8C-A7DF-5643-8C8B-D116B96ACB5C}" dt="2021-02-25T14:08:43.423" v="32723" actId="1076"/>
          <ac:picMkLst>
            <pc:docMk/>
            <pc:sldMk cId="2414142745" sldId="591"/>
            <ac:picMk id="7" creationId="{C5999FA8-12D2-BB46-9D40-ED6E5566E1B8}"/>
          </ac:picMkLst>
        </pc:picChg>
        <pc:picChg chg="add mod">
          <ac:chgData name="Nane Kratzke" userId="971be13ff4ee5ef6" providerId="LiveId" clId="{DD4F4B8C-A7DF-5643-8C8B-D116B96ACB5C}" dt="2021-02-25T14:09:02.721" v="32726" actId="1076"/>
          <ac:picMkLst>
            <pc:docMk/>
            <pc:sldMk cId="2414142745" sldId="591"/>
            <ac:picMk id="10244" creationId="{04A5371E-A96C-384B-B75D-9CFAA2A21037}"/>
          </ac:picMkLst>
        </pc:picChg>
      </pc:sldChg>
      <pc:sldChg chg="add ord">
        <pc:chgData name="Nane Kratzke" userId="971be13ff4ee5ef6" providerId="LiveId" clId="{DD4F4B8C-A7DF-5643-8C8B-D116B96ACB5C}" dt="2021-02-25T14:16:09.032" v="32732" actId="20578"/>
        <pc:sldMkLst>
          <pc:docMk/>
          <pc:sldMk cId="2600768210" sldId="592"/>
        </pc:sldMkLst>
      </pc:sldChg>
      <pc:sldChg chg="modSp add mod">
        <pc:chgData name="Nane Kratzke" userId="971be13ff4ee5ef6" providerId="LiveId" clId="{DD4F4B8C-A7DF-5643-8C8B-D116B96ACB5C}" dt="2021-02-25T14:22:41.490" v="32936" actId="20577"/>
        <pc:sldMkLst>
          <pc:docMk/>
          <pc:sldMk cId="1131420915" sldId="593"/>
        </pc:sldMkLst>
        <pc:spChg chg="mod">
          <ac:chgData name="Nane Kratzke" userId="971be13ff4ee5ef6" providerId="LiveId" clId="{DD4F4B8C-A7DF-5643-8C8B-D116B96ACB5C}" dt="2021-02-25T14:21:55.317" v="32887"/>
          <ac:spMkLst>
            <pc:docMk/>
            <pc:sldMk cId="1131420915" sldId="593"/>
            <ac:spMk id="16" creationId="{132B66F9-E5F2-4E49-B577-868A844E29ED}"/>
          </ac:spMkLst>
        </pc:spChg>
        <pc:spChg chg="mod">
          <ac:chgData name="Nane Kratzke" userId="971be13ff4ee5ef6" providerId="LiveId" clId="{DD4F4B8C-A7DF-5643-8C8B-D116B96ACB5C}" dt="2021-02-25T14:22:41.490" v="32936" actId="20577"/>
          <ac:spMkLst>
            <pc:docMk/>
            <pc:sldMk cId="1131420915" sldId="593"/>
            <ac:spMk id="23" creationId="{843AD55F-A820-B34B-A476-52238CE2A01E}"/>
          </ac:spMkLst>
        </pc:spChg>
      </pc:sldChg>
      <pc:sldChg chg="addSp modSp add mod">
        <pc:chgData name="Nane Kratzke" userId="971be13ff4ee5ef6" providerId="LiveId" clId="{DD4F4B8C-A7DF-5643-8C8B-D116B96ACB5C}" dt="2021-02-25T14:29:42.444" v="33060" actId="20577"/>
        <pc:sldMkLst>
          <pc:docMk/>
          <pc:sldMk cId="111057490" sldId="594"/>
        </pc:sldMkLst>
        <pc:spChg chg="mod">
          <ac:chgData name="Nane Kratzke" userId="971be13ff4ee5ef6" providerId="LiveId" clId="{DD4F4B8C-A7DF-5643-8C8B-D116B96ACB5C}" dt="2021-02-25T14:25:40.602" v="32940"/>
          <ac:spMkLst>
            <pc:docMk/>
            <pc:sldMk cId="111057490" sldId="594"/>
            <ac:spMk id="16" creationId="{132B66F9-E5F2-4E49-B577-868A844E29ED}"/>
          </ac:spMkLst>
        </pc:spChg>
        <pc:spChg chg="mod">
          <ac:chgData name="Nane Kratzke" userId="971be13ff4ee5ef6" providerId="LiveId" clId="{DD4F4B8C-A7DF-5643-8C8B-D116B96ACB5C}" dt="2021-02-25T14:29:42.444" v="33060" actId="20577"/>
          <ac:spMkLst>
            <pc:docMk/>
            <pc:sldMk cId="111057490" sldId="594"/>
            <ac:spMk id="23" creationId="{843AD55F-A820-B34B-A476-52238CE2A01E}"/>
          </ac:spMkLst>
        </pc:spChg>
        <pc:picChg chg="mod">
          <ac:chgData name="Nane Kratzke" userId="971be13ff4ee5ef6" providerId="LiveId" clId="{DD4F4B8C-A7DF-5643-8C8B-D116B96ACB5C}" dt="2021-02-25T14:28:52.189" v="33025" actId="14100"/>
          <ac:picMkLst>
            <pc:docMk/>
            <pc:sldMk cId="111057490" sldId="594"/>
            <ac:picMk id="12290" creationId="{DC54D8F9-DAAB-8A4F-830A-D0323DEBA19F}"/>
          </ac:picMkLst>
        </pc:picChg>
        <pc:picChg chg="add mod">
          <ac:chgData name="Nane Kratzke" userId="971be13ff4ee5ef6" providerId="LiveId" clId="{DD4F4B8C-A7DF-5643-8C8B-D116B96ACB5C}" dt="2021-02-25T14:29:03.956" v="33028" actId="1076"/>
          <ac:picMkLst>
            <pc:docMk/>
            <pc:sldMk cId="111057490" sldId="594"/>
            <ac:picMk id="14338" creationId="{F60B25DB-6EB1-5248-8D80-A57C839295D0}"/>
          </ac:picMkLst>
        </pc:picChg>
      </pc:sldChg>
      <pc:sldChg chg="modSp add mod ord">
        <pc:chgData name="Nane Kratzke" userId="971be13ff4ee5ef6" providerId="LiveId" clId="{DD4F4B8C-A7DF-5643-8C8B-D116B96ACB5C}" dt="2021-02-25T14:33:22.628" v="33065" actId="20578"/>
        <pc:sldMkLst>
          <pc:docMk/>
          <pc:sldMk cId="2923594969" sldId="595"/>
        </pc:sldMkLst>
        <pc:spChg chg="mod">
          <ac:chgData name="Nane Kratzke" userId="971be13ff4ee5ef6" providerId="LiveId" clId="{DD4F4B8C-A7DF-5643-8C8B-D116B96ACB5C}" dt="2021-02-25T14:32:38.181" v="33063" actId="207"/>
          <ac:spMkLst>
            <pc:docMk/>
            <pc:sldMk cId="2923594969" sldId="595"/>
            <ac:spMk id="4" creationId="{7744107F-B706-604F-BAAE-87D504707D7C}"/>
          </ac:spMkLst>
        </pc:spChg>
      </pc:sldChg>
      <pc:sldChg chg="modSp add mod">
        <pc:chgData name="Nane Kratzke" userId="971be13ff4ee5ef6" providerId="LiveId" clId="{DD4F4B8C-A7DF-5643-8C8B-D116B96ACB5C}" dt="2021-02-25T14:34:03.721" v="33066" actId="207"/>
        <pc:sldMkLst>
          <pc:docMk/>
          <pc:sldMk cId="1906288818" sldId="596"/>
        </pc:sldMkLst>
        <pc:spChg chg="mod">
          <ac:chgData name="Nane Kratzke" userId="971be13ff4ee5ef6" providerId="LiveId" clId="{DD4F4B8C-A7DF-5643-8C8B-D116B96ACB5C}" dt="2021-02-25T14:34:03.721" v="33066" actId="207"/>
          <ac:spMkLst>
            <pc:docMk/>
            <pc:sldMk cId="1906288818" sldId="596"/>
            <ac:spMk id="4" creationId="{7744107F-B706-604F-BAAE-87D504707D7C}"/>
          </ac:spMkLst>
        </pc:spChg>
      </pc:sldChg>
      <pc:sldChg chg="modSp add mod">
        <pc:chgData name="Nane Kratzke" userId="971be13ff4ee5ef6" providerId="LiveId" clId="{DD4F4B8C-A7DF-5643-8C8B-D116B96ACB5C}" dt="2021-02-25T14:34:36.652" v="33069" actId="207"/>
        <pc:sldMkLst>
          <pc:docMk/>
          <pc:sldMk cId="4190664350" sldId="597"/>
        </pc:sldMkLst>
        <pc:spChg chg="mod">
          <ac:chgData name="Nane Kratzke" userId="971be13ff4ee5ef6" providerId="LiveId" clId="{DD4F4B8C-A7DF-5643-8C8B-D116B96ACB5C}" dt="2021-02-25T14:34:36.652" v="33069" actId="207"/>
          <ac:spMkLst>
            <pc:docMk/>
            <pc:sldMk cId="4190664350" sldId="597"/>
            <ac:spMk id="4" creationId="{7744107F-B706-604F-BAAE-87D504707D7C}"/>
          </ac:spMkLst>
        </pc:spChg>
      </pc:sldChg>
      <pc:sldChg chg="addSp delSp modSp add mod">
        <pc:chgData name="Nane Kratzke" userId="971be13ff4ee5ef6" providerId="LiveId" clId="{DD4F4B8C-A7DF-5643-8C8B-D116B96ACB5C}" dt="2021-02-25T15:34:06.458" v="35253" actId="404"/>
        <pc:sldMkLst>
          <pc:docMk/>
          <pc:sldMk cId="3960436354" sldId="598"/>
        </pc:sldMkLst>
        <pc:spChg chg="mod">
          <ac:chgData name="Nane Kratzke" userId="971be13ff4ee5ef6" providerId="LiveId" clId="{DD4F4B8C-A7DF-5643-8C8B-D116B96ACB5C}" dt="2021-02-25T14:53:52.406" v="33472" actId="20577"/>
          <ac:spMkLst>
            <pc:docMk/>
            <pc:sldMk cId="3960436354" sldId="598"/>
            <ac:spMk id="3" creationId="{A8082394-D45E-F14B-86FE-B056DFA2D839}"/>
          </ac:spMkLst>
        </pc:spChg>
        <pc:spChg chg="mod">
          <ac:chgData name="Nane Kratzke" userId="971be13ff4ee5ef6" providerId="LiveId" clId="{DD4F4B8C-A7DF-5643-8C8B-D116B96ACB5C}" dt="2021-02-25T14:59:40.825" v="33722" actId="20577"/>
          <ac:spMkLst>
            <pc:docMk/>
            <pc:sldMk cId="3960436354" sldId="598"/>
            <ac:spMk id="5" creationId="{A77090A8-5F75-BE49-AAB2-2F65C25A8030}"/>
          </ac:spMkLst>
        </pc:spChg>
        <pc:spChg chg="del">
          <ac:chgData name="Nane Kratzke" userId="971be13ff4ee5ef6" providerId="LiveId" clId="{DD4F4B8C-A7DF-5643-8C8B-D116B96ACB5C}" dt="2021-02-25T14:53:06.646" v="33459" actId="478"/>
          <ac:spMkLst>
            <pc:docMk/>
            <pc:sldMk cId="3960436354" sldId="598"/>
            <ac:spMk id="6" creationId="{59BB497B-997A-FD43-B459-A88A156481F0}"/>
          </ac:spMkLst>
        </pc:spChg>
        <pc:spChg chg="add mod">
          <ac:chgData name="Nane Kratzke" userId="971be13ff4ee5ef6" providerId="LiveId" clId="{DD4F4B8C-A7DF-5643-8C8B-D116B96ACB5C}" dt="2021-02-25T15:34:06.458" v="35253" actId="404"/>
          <ac:spMkLst>
            <pc:docMk/>
            <pc:sldMk cId="3960436354" sldId="598"/>
            <ac:spMk id="7" creationId="{ED236436-46F0-0047-B020-B2941FD71A73}"/>
          </ac:spMkLst>
        </pc:spChg>
        <pc:spChg chg="mod">
          <ac:chgData name="Nane Kratzke" userId="971be13ff4ee5ef6" providerId="LiveId" clId="{DD4F4B8C-A7DF-5643-8C8B-D116B96ACB5C}" dt="2021-02-25T14:53:29.762" v="33461" actId="207"/>
          <ac:spMkLst>
            <pc:docMk/>
            <pc:sldMk cId="3960436354" sldId="598"/>
            <ac:spMk id="9" creationId="{256BAF84-2978-4D4E-BFB0-FB1731A66F90}"/>
          </ac:spMkLst>
        </pc:spChg>
        <pc:spChg chg="mod">
          <ac:chgData name="Nane Kratzke" userId="971be13ff4ee5ef6" providerId="LiveId" clId="{DD4F4B8C-A7DF-5643-8C8B-D116B96ACB5C}" dt="2021-02-25T14:56:43.572" v="33559" actId="14100"/>
          <ac:spMkLst>
            <pc:docMk/>
            <pc:sldMk cId="3960436354" sldId="598"/>
            <ac:spMk id="11" creationId="{E416EE7B-088B-4A40-9C07-0A7879346E5B}"/>
          </ac:spMkLst>
        </pc:spChg>
        <pc:picChg chg="del">
          <ac:chgData name="Nane Kratzke" userId="971be13ff4ee5ef6" providerId="LiveId" clId="{DD4F4B8C-A7DF-5643-8C8B-D116B96ACB5C}" dt="2021-02-25T14:52:36.091" v="33456" actId="478"/>
          <ac:picMkLst>
            <pc:docMk/>
            <pc:sldMk cId="3960436354" sldId="598"/>
            <ac:picMk id="1032" creationId="{8CEE9312-D342-E541-BD06-926C9EA4AE2B}"/>
          </ac:picMkLst>
        </pc:picChg>
      </pc:sldChg>
      <pc:sldChg chg="modSp add mod">
        <pc:chgData name="Nane Kratzke" userId="971be13ff4ee5ef6" providerId="LiveId" clId="{DD4F4B8C-A7DF-5643-8C8B-D116B96ACB5C}" dt="2021-02-25T15:07:20.068" v="34110" actId="20577"/>
        <pc:sldMkLst>
          <pc:docMk/>
          <pc:sldMk cId="3809587977" sldId="599"/>
        </pc:sldMkLst>
        <pc:spChg chg="mod">
          <ac:chgData name="Nane Kratzke" userId="971be13ff4ee5ef6" providerId="LiveId" clId="{DD4F4B8C-A7DF-5643-8C8B-D116B96ACB5C}" dt="2021-02-25T15:00:12.781" v="33734" actId="20577"/>
          <ac:spMkLst>
            <pc:docMk/>
            <pc:sldMk cId="3809587977" sldId="599"/>
            <ac:spMk id="3" creationId="{A8082394-D45E-F14B-86FE-B056DFA2D839}"/>
          </ac:spMkLst>
        </pc:spChg>
        <pc:spChg chg="mod">
          <ac:chgData name="Nane Kratzke" userId="971be13ff4ee5ef6" providerId="LiveId" clId="{DD4F4B8C-A7DF-5643-8C8B-D116B96ACB5C}" dt="2021-02-25T15:07:20.068" v="34110" actId="20577"/>
          <ac:spMkLst>
            <pc:docMk/>
            <pc:sldMk cId="3809587977" sldId="599"/>
            <ac:spMk id="5" creationId="{A77090A8-5F75-BE49-AAB2-2F65C25A8030}"/>
          </ac:spMkLst>
        </pc:spChg>
        <pc:spChg chg="mod">
          <ac:chgData name="Nane Kratzke" userId="971be13ff4ee5ef6" providerId="LiveId" clId="{DD4F4B8C-A7DF-5643-8C8B-D116B96ACB5C}" dt="2021-02-25T15:00:34.886" v="33737" actId="207"/>
          <ac:spMkLst>
            <pc:docMk/>
            <pc:sldMk cId="3809587977" sldId="599"/>
            <ac:spMk id="9" creationId="{256BAF84-2978-4D4E-BFB0-FB1731A66F90}"/>
          </ac:spMkLst>
        </pc:spChg>
        <pc:spChg chg="mod">
          <ac:chgData name="Nane Kratzke" userId="971be13ff4ee5ef6" providerId="LiveId" clId="{DD4F4B8C-A7DF-5643-8C8B-D116B96ACB5C}" dt="2021-02-25T15:01:58.021" v="33770" actId="1076"/>
          <ac:spMkLst>
            <pc:docMk/>
            <pc:sldMk cId="3809587977" sldId="599"/>
            <ac:spMk id="11" creationId="{E416EE7B-088B-4A40-9C07-0A7879346E5B}"/>
          </ac:spMkLst>
        </pc:spChg>
      </pc:sldChg>
      <pc:sldChg chg="modSp add mod">
        <pc:chgData name="Nane Kratzke" userId="971be13ff4ee5ef6" providerId="LiveId" clId="{DD4F4B8C-A7DF-5643-8C8B-D116B96ACB5C}" dt="2021-02-25T15:14:22.635" v="34386" actId="14100"/>
        <pc:sldMkLst>
          <pc:docMk/>
          <pc:sldMk cId="3452727480" sldId="600"/>
        </pc:sldMkLst>
        <pc:spChg chg="mod">
          <ac:chgData name="Nane Kratzke" userId="971be13ff4ee5ef6" providerId="LiveId" clId="{DD4F4B8C-A7DF-5643-8C8B-D116B96ACB5C}" dt="2021-02-25T15:08:01.165" v="34130" actId="20577"/>
          <ac:spMkLst>
            <pc:docMk/>
            <pc:sldMk cId="3452727480" sldId="600"/>
            <ac:spMk id="3" creationId="{A8082394-D45E-F14B-86FE-B056DFA2D839}"/>
          </ac:spMkLst>
        </pc:spChg>
        <pc:spChg chg="mod">
          <ac:chgData name="Nane Kratzke" userId="971be13ff4ee5ef6" providerId="LiveId" clId="{DD4F4B8C-A7DF-5643-8C8B-D116B96ACB5C}" dt="2021-02-25T15:14:12.124" v="34384" actId="20577"/>
          <ac:spMkLst>
            <pc:docMk/>
            <pc:sldMk cId="3452727480" sldId="600"/>
            <ac:spMk id="5" creationId="{A77090A8-5F75-BE49-AAB2-2F65C25A8030}"/>
          </ac:spMkLst>
        </pc:spChg>
        <pc:spChg chg="mod">
          <ac:chgData name="Nane Kratzke" userId="971be13ff4ee5ef6" providerId="LiveId" clId="{DD4F4B8C-A7DF-5643-8C8B-D116B96ACB5C}" dt="2021-02-25T15:09:49.256" v="34176" actId="207"/>
          <ac:spMkLst>
            <pc:docMk/>
            <pc:sldMk cId="3452727480" sldId="600"/>
            <ac:spMk id="9" creationId="{256BAF84-2978-4D4E-BFB0-FB1731A66F90}"/>
          </ac:spMkLst>
        </pc:spChg>
        <pc:spChg chg="mod">
          <ac:chgData name="Nane Kratzke" userId="971be13ff4ee5ef6" providerId="LiveId" clId="{DD4F4B8C-A7DF-5643-8C8B-D116B96ACB5C}" dt="2021-02-25T15:14:22.635" v="34386" actId="14100"/>
          <ac:spMkLst>
            <pc:docMk/>
            <pc:sldMk cId="3452727480" sldId="600"/>
            <ac:spMk id="11" creationId="{E416EE7B-088B-4A40-9C07-0A7879346E5B}"/>
          </ac:spMkLst>
        </pc:spChg>
      </pc:sldChg>
      <pc:sldChg chg="addSp modSp add mod">
        <pc:chgData name="Nane Kratzke" userId="971be13ff4ee5ef6" providerId="LiveId" clId="{DD4F4B8C-A7DF-5643-8C8B-D116B96ACB5C}" dt="2021-02-25T15:29:52.916" v="34853" actId="14100"/>
        <pc:sldMkLst>
          <pc:docMk/>
          <pc:sldMk cId="3923757959" sldId="601"/>
        </pc:sldMkLst>
        <pc:spChg chg="mod">
          <ac:chgData name="Nane Kratzke" userId="971be13ff4ee5ef6" providerId="LiveId" clId="{DD4F4B8C-A7DF-5643-8C8B-D116B96ACB5C}" dt="2021-02-25T15:15:18.114" v="34410" actId="20577"/>
          <ac:spMkLst>
            <pc:docMk/>
            <pc:sldMk cId="3923757959" sldId="601"/>
            <ac:spMk id="3" creationId="{A8082394-D45E-F14B-86FE-B056DFA2D839}"/>
          </ac:spMkLst>
        </pc:spChg>
        <pc:spChg chg="mod">
          <ac:chgData name="Nane Kratzke" userId="971be13ff4ee5ef6" providerId="LiveId" clId="{DD4F4B8C-A7DF-5643-8C8B-D116B96ACB5C}" dt="2021-02-25T15:29:52.916" v="34853" actId="14100"/>
          <ac:spMkLst>
            <pc:docMk/>
            <pc:sldMk cId="3923757959" sldId="601"/>
            <ac:spMk id="5" creationId="{A77090A8-5F75-BE49-AAB2-2F65C25A8030}"/>
          </ac:spMkLst>
        </pc:spChg>
        <pc:spChg chg="add mod">
          <ac:chgData name="Nane Kratzke" userId="971be13ff4ee5ef6" providerId="LiveId" clId="{DD4F4B8C-A7DF-5643-8C8B-D116B96ACB5C}" dt="2021-02-25T15:29:42.413" v="34851" actId="1076"/>
          <ac:spMkLst>
            <pc:docMk/>
            <pc:sldMk cId="3923757959" sldId="601"/>
            <ac:spMk id="6" creationId="{C96494AA-FFCC-A141-A44E-AB36EB9AD3E0}"/>
          </ac:spMkLst>
        </pc:spChg>
        <pc:spChg chg="mod">
          <ac:chgData name="Nane Kratzke" userId="971be13ff4ee5ef6" providerId="LiveId" clId="{DD4F4B8C-A7DF-5643-8C8B-D116B96ACB5C}" dt="2021-02-25T15:15:46.987" v="34413" actId="207"/>
          <ac:spMkLst>
            <pc:docMk/>
            <pc:sldMk cId="3923757959" sldId="601"/>
            <ac:spMk id="9" creationId="{256BAF84-2978-4D4E-BFB0-FB1731A66F90}"/>
          </ac:spMkLst>
        </pc:spChg>
        <pc:spChg chg="mod">
          <ac:chgData name="Nane Kratzke" userId="971be13ff4ee5ef6" providerId="LiveId" clId="{DD4F4B8C-A7DF-5643-8C8B-D116B96ACB5C}" dt="2021-02-25T15:16:55.141" v="34432" actId="20577"/>
          <ac:spMkLst>
            <pc:docMk/>
            <pc:sldMk cId="3923757959" sldId="601"/>
            <ac:spMk id="11" creationId="{E416EE7B-088B-4A40-9C07-0A7879346E5B}"/>
          </ac:spMkLst>
        </pc:spChg>
        <pc:picChg chg="add mod">
          <ac:chgData name="Nane Kratzke" userId="971be13ff4ee5ef6" providerId="LiveId" clId="{DD4F4B8C-A7DF-5643-8C8B-D116B96ACB5C}" dt="2021-02-25T15:29:36.540" v="34850" actId="1076"/>
          <ac:picMkLst>
            <pc:docMk/>
            <pc:sldMk cId="3923757959" sldId="601"/>
            <ac:picMk id="7" creationId="{8F430F55-2F00-604F-8F90-2D198EEF3BC5}"/>
          </ac:picMkLst>
        </pc:picChg>
      </pc:sldChg>
      <pc:sldChg chg="modSp add mod">
        <pc:chgData name="Nane Kratzke" userId="971be13ff4ee5ef6" providerId="LiveId" clId="{DD4F4B8C-A7DF-5643-8C8B-D116B96ACB5C}" dt="2021-03-04T07:50:48.045" v="35802" actId="207"/>
        <pc:sldMkLst>
          <pc:docMk/>
          <pc:sldMk cId="3569822196" sldId="602"/>
        </pc:sldMkLst>
        <pc:spChg chg="mod">
          <ac:chgData name="Nane Kratzke" userId="971be13ff4ee5ef6" providerId="LiveId" clId="{DD4F4B8C-A7DF-5643-8C8B-D116B96ACB5C}" dt="2021-03-04T07:50:38.599" v="35801" actId="207"/>
          <ac:spMkLst>
            <pc:docMk/>
            <pc:sldMk cId="3569822196" sldId="602"/>
            <ac:spMk id="13" creationId="{35A1FF95-A986-A74F-A460-6A5651F238AE}"/>
          </ac:spMkLst>
        </pc:spChg>
        <pc:spChg chg="mod">
          <ac:chgData name="Nane Kratzke" userId="971be13ff4ee5ef6" providerId="LiveId" clId="{DD4F4B8C-A7DF-5643-8C8B-D116B96ACB5C}" dt="2021-03-04T07:50:48.045" v="35802" actId="207"/>
          <ac:spMkLst>
            <pc:docMk/>
            <pc:sldMk cId="3569822196" sldId="602"/>
            <ac:spMk id="14" creationId="{AF790031-0FA6-A043-A259-6C973BE92E9E}"/>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Datumsplatzhalter 9">
            <a:extLst>
              <a:ext uri="{FF2B5EF4-FFF2-40B4-BE49-F238E27FC236}">
                <a16:creationId xmlns:a16="http://schemas.microsoft.com/office/drawing/2014/main" id="{13A86BB9-B3F9-474E-87A0-11A89C69F297}"/>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A7FC5883-183D-0049-9D06-740DAD938BBC}" type="datetimeFigureOut">
              <a:rPr lang="de-DE" smtClean="0"/>
              <a:t>11.12.23</a:t>
            </a:fld>
            <a:endParaRPr lang="de-DE"/>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f sldNum="0"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1T16:42:17.270"/>
    </inkml:context>
    <inkml:brush xml:id="br0">
      <inkml:brushProperty name="width" value="0.1" units="cm"/>
      <inkml:brushProperty name="height" value="0.1" units="cm"/>
      <inkml:brushProperty name="color" value="#FF0066"/>
    </inkml:brush>
  </inkml:definitions>
  <inkml:trace contextRef="#ctx0" brushRef="#br0">61 0 24575,'-3'84'0,"0"1"0,0-1 0,0 0 0,0 1 0,-1 7 0,1 3 0,0-13 0,0-27 0,1-28 0,-1-21 0,-4 2 0,1 1 0,-1 1 0,5-3 0,-2-1 0,4-2 0,-1-1 0,1-1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1T16:42:22.805"/>
    </inkml:context>
    <inkml:brush xml:id="br0">
      <inkml:brushProperty name="width" value="0.1" units="cm"/>
      <inkml:brushProperty name="height" value="0.1" units="cm"/>
      <inkml:brushProperty name="color" value="#FF0066"/>
    </inkml:brush>
  </inkml:definitions>
  <inkml:trace contextRef="#ctx0" brushRef="#br0">32 1 24575,'-4'26'0,"-1"2"0,0 1 0,0 1 0,0 1 0,4 1 0,0-4 0,0-2 0,0-7 0,-1-4 0,2-5 0,-1-2 0,1 1 0,0 1 0,0 4 0,0 6 0,0-1 0,0 3 0,0-2 0,0 2 0,1-4 0,-1 4 0,2-5 0,-2 2 0,2-2 0,0-2 0,-1 2 0,2-1 0,-1 1 0,1 4 0,-1-3 0,0 1 0,-1-1 0,1 0 0,1-1 0,-1-1 0,0-3 0,0-2 0,0 0 0,-1-2 0,1 5 0,0 0 0,2 2 0,-3-1 0,2-1 0,-2-2 0,0-5 0,-1-3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1T16:42:27.552"/>
    </inkml:context>
    <inkml:brush xml:id="br0">
      <inkml:brushProperty name="width" value="0.1" units="cm"/>
      <inkml:brushProperty name="height" value="0.1" units="cm"/>
      <inkml:brushProperty name="color" value="#FF0066"/>
    </inkml:brush>
  </inkml:definitions>
  <inkml:trace contextRef="#ctx0" brushRef="#br0">13 1 24575,'0'33'0,"2"3"0,-2 11 0,2-2 0,-1-1 0,2-3 0,-2 1 0,1-2 0,-1-3 0,0-1 0,0-8 0,0 3 0,-1-7 0,1 1 0,-2-4 0,0 3 0,-3-3 0,0 2 0,0-5 0,1 4 0,-1-8 0,2 1 0,-1-5 0,1-4 0,2-1 0,-1-4 0,1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1T16:42:29.487"/>
    </inkml:context>
    <inkml:brush xml:id="br0">
      <inkml:brushProperty name="width" value="0.1" units="cm"/>
      <inkml:brushProperty name="height" value="0.1" units="cm"/>
      <inkml:brushProperty name="color" value="#FF0066"/>
    </inkml:brush>
  </inkml:definitions>
  <inkml:trace contextRef="#ctx0" brushRef="#br0">53 0 24575,'-3'18'0,"2"3"0,-4 3 0,1 6 0,-1 6 0,-1 4 0,2 0 0,-1 2 0,2-8 0,-1 2 0,1-10 0,1-1 0,-1-4 0,1 1 0,0-1 0,1 5 0,1 2 0,0 8 0,0 0 0,3 2 0,1-4 0,2 1 0,1-6 0,-1-2 0,-1-6 0,1-1 0,0-3 0,0-3 0,-2-4 0,0-3 0,-1-2 0,0-2 0,-2 0 0,0-2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1T16:43:31.678"/>
    </inkml:context>
    <inkml:brush xml:id="br0">
      <inkml:brushProperty name="width" value="0.1" units="cm"/>
      <inkml:brushProperty name="height" value="0.1" units="cm"/>
      <inkml:brushProperty name="color" value="#FF0066"/>
    </inkml:brush>
  </inkml:definitions>
  <inkml:trace contextRef="#ctx0" brushRef="#br0">298 0 24575,'-13'5'0,"-5"0"0,-5 6 0,-3 0 0,2 3 0,3 2 0,6-1 0,4 0 0,3 0 0,5-3 0,0 0 0,2-4 0,2 3 0,2-4 0,6 5 0,1-2 0,3 1 0,-4 0 0,-1 0 0,-5 2 0,3-3 0,-5 3 0,1-2 0,-3 2 0,-4 2 0,-6 5 0,-5 2 0,-5 6 0,3-2 0,3 3 0,6-3 0,4 0 0,7-6 0,8 3 0,8-5 0,7 3 0,1-4 0,-8-4 0,-7-4 0,-7-3 0,-7 4 0,-4 5 0,-7 7 0,-2 0 0,1 3 0,7-7 0,3 1 0,7-9 0,5 1 0,7-2 0,-2-2 0,-1 0 0,-9 2 0,-5 0 0,-4 6 0,-4 0 0,-2 2 0,-2-4 0,3 3 0,6-1 0,6 0 0,10 2 0,13 4 0,9 1 0,-1 0 0,-10-8 0,-13-5 0,-12 2 0,-10 3 0,-4 3 0,-5 2 0,7-3 0,5 1 0,5-2 0,5 4 0,7 1 0,3 2 0,2-3 0,-1-3 0,-5-6 0,-3 1 0,-2-3 0,-2 5 0,-3 1 0,-2 1 0,-2 2 0,3 0 0,-1 2 0,4 4 0,3 1 0,6 1 0,7 1 0,0-1 0,5 0 0,-9-5 0,-2 3 0,-5-4 0,-5 5 0,0-3 0,-3 4 0,3-5 0,1 3 0,3-1 0,2 1 0,1-3 0,3-1 0,1-4 0,6 5 0,-2-4 0,-1 4 0,-7-7 0,-10 4 0,-9-2 0,-17 5 0,-7-4 0,-2 1 0,12-5 0,13-4 0,12 2 0,13 0 0,8 6 0,16 7 0,1 1 0,-4-3 0,-13-8 0,-12-7 0,-7-2 0,-5 3 0,-4 4 0,-1 2 0,-1 3 0,6-2 0,3 8 0,5 2 0,3 7 0,2-2 0,1 1 0,0-4 0,1 8 0,-2 1 0,0 9 0,-7 2 0,-6 6 0,-4-4 0,-4 6 0,3-5 0,5 10 0,6-6 0,9 4 0,3-11 0,6 1 0,-2-13 0,-4-3 0,-3-5 0,-5-1 0,-3 0 0,-12 4 0,-6-1 0,-8 5 0,6-6 0,7 0 0,11-5 0,12 4 0,12 1 0,12 2 0,-5-4 0,-9-7 0,-16-4 0,-24 0 0,-26 3 0,-6 2 0,-15 0 0,24-5 0,14 0 0,15-3 0,13 0 0,9 6 0,20 6 0,12 5 0,17 7 0,-11-6 0,-9-1 0,-21-11 0,-11 1 0,-8 1 0,-1 6 0,0 2 0,2 0 0,3-5 0,1-5 0,3-1 0,1-2 0,4 4 0,5 5 0,2-1 0,-4-3 0,-5-6 0,-6 2 0,-5-1 0,-1 9 0,-1 0 0,1-1 0,2-8 0,1-4 0,1-2 0,0 3 0,1 4 0,2 2 0,5 3 0,-1-2 0,2 1 0,-5-4 0,-4 4 0,-4 4 0,-2 8 0,-5 5 0,3-1 0,-2 1 0,4-10 0,1-6 0,3-5 0,2-8 0,-1 1 0,2-3 0,2 3 0,0 1 0,0 1 0,-2 1 0,-5 2 0,1 1 0,-8 3 0,2 0 0,-4 1 0,-2-1 0,-1 0 0,3-6 0,11-2 0,17 3 0,2-7 0,2 5 0,-13-6 0,-14 6 0,-9 6 0,-10 8 0,-4 1 0,4-5 0,7-3 0,9-5 0,4-2 0,5-3 0,1-2 0,10 2 0,11 4 0,3 2 0,3 1 0,-14-5 0,-9 2 0,-8 1 0,-5 9 0,-2-1 0,2 3 0,2-5 0,3 1 0,0-4 0,1 0 0,2-5 0,1-4 0,5 2 0,1 2 0,5 5 0,-3-1 0,-1-3 0,-4-2 0,-1 2 0,-2 1 0,0 6 0,-2-1 0,2 3 0,0-7 0,1-4 0,0-4 0,1-3 0,7 4 0,1-2 0,1 1 0,-4-1 0,-5-2 0,-1 1 0,0-1 0,0 2 0,-1 1 0,-3 1 0,-2 3 0,-1-2 0,0 0 0,4-3 0,0 1 0,3-3 0,-1 2 0,7 3 0,2 1 0,1 4 0,-3-1 0,-3 1 0,-6-2 0,-1 2 0,-3-4 0,2 1 0,-1-2 0,2-3 0,1-1 0,2-1 0,15 3 0,-7-3 0,9 2 0,-8-3 0,-6-1 0,4 1 0,-4-1 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pPr rtl="0"/>
            <a:r>
              <a:rPr lang="de-DE" noProof="0"/>
              <a:t>Handout: Cloud-native Programmierung</a:t>
            </a:r>
          </a:p>
        </p:txBody>
      </p:sp>
      <p:sp>
        <p:nvSpPr>
          <p:cNvPr id="3" name="Datumsplatzhalt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pPr rtl="0"/>
            <a:fld id="{85FC7E99-EFD6-0545-A774-31EEA6BAD7BB}" type="datetime1">
              <a:rPr lang="de-DE" noProof="0" smtClean="0"/>
              <a:t>11.12.23</a:t>
            </a:fld>
            <a:endParaRPr lang="de-DE" noProof="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de-DE" noProof="0"/>
          </a:p>
        </p:txBody>
      </p:sp>
      <p:sp>
        <p:nvSpPr>
          <p:cNvPr id="5" name="Notizenplatzhalt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r>
              <a:rPr lang="de-DE" noProof="0"/>
              <a:t>Prof. Dr. Nane Kratzke, TH-Lübeck</a:t>
            </a:r>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530193B-564F-4854-8A52-728F3FB19C85}" type="slidenum">
              <a:rPr lang="de-DE" noProof="0" smtClean="0"/>
              <a:t>‹Nr.›</a:t>
            </a:fld>
            <a:endParaRPr lang="de-DE" noProof="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770328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895654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264937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mit kleinem Bild">
    <p:spTree>
      <p:nvGrpSpPr>
        <p:cNvPr id="1" name=""/>
        <p:cNvGrpSpPr/>
        <p:nvPr/>
      </p:nvGrpSpPr>
      <p:grpSpPr>
        <a:xfrm>
          <a:off x="0" y="0"/>
          <a:ext cx="0" cy="0"/>
          <a:chOff x="0" y="0"/>
          <a:chExt cx="0" cy="0"/>
        </a:xfrm>
      </p:grpSpPr>
      <p:sp>
        <p:nvSpPr>
          <p:cNvPr id="9" name="Bildplatzhalt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9980476" y="0"/>
            <a:ext cx="2211524" cy="6858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278921"/>
            <a:ext cx="6798250" cy="1674470"/>
          </a:xfrm>
        </p:spPr>
        <p:txBody>
          <a:bodyPr rtlCol="0" anchor="b"/>
          <a:lstStyle>
            <a:lvl1pPr algn="r">
              <a:lnSpc>
                <a:spcPts val="5000"/>
              </a:lnSpc>
              <a:defRPr sz="4000" b="1" cap="all" spc="-300" baseline="0">
                <a:solidFill>
                  <a:schemeClr val="tx1"/>
                </a:solidFill>
                <a:latin typeface="+mj-lt"/>
              </a:defRPr>
            </a:lvl1pPr>
          </a:lstStyle>
          <a:p>
            <a:pPr rtl="0"/>
            <a:r>
              <a:rPr lang="de-DE" noProof="0" dirty="0"/>
              <a:t>PRÄSENTATIONSTITEL</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01855" y="4520137"/>
            <a:ext cx="3401478" cy="1192038"/>
          </a:xfrm>
          <a:solidFill>
            <a:schemeClr val="tx1"/>
          </a:solidFill>
        </p:spPr>
        <p:txBody>
          <a:bodyPr lIns="252000" tIns="0" rtlCol="0" anchor="ctr"/>
          <a:lstStyle>
            <a:lvl1pPr marL="0" indent="0" algn="l">
              <a:lnSpc>
                <a:spcPct val="100000"/>
              </a:lnSpc>
              <a:buNone/>
              <a:defRPr sz="1800" i="1">
                <a:solidFill>
                  <a:schemeClr val="bg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dirty="0"/>
              <a:t>Formatvorlage des Untertitelmasters durch Klicken bearbeiten</a:t>
            </a:r>
          </a:p>
        </p:txBody>
      </p:sp>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9" name="Untertitel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2916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a:extLst>
              <a:ext uri="{FF2B5EF4-FFF2-40B4-BE49-F238E27FC236}">
                <a16:creationId xmlns:a16="http://schemas.microsoft.com/office/drawing/2014/main" id="{16A38E24-EB1C-472F-B631-5DF32F9C4CF5}"/>
              </a:ext>
            </a:extLst>
          </p:cNvPr>
          <p:cNvSpPr>
            <a:spLocks noGrp="1"/>
          </p:cNvSpPr>
          <p:nvPr>
            <p:ph type="body" sz="quarter" idx="12" hasCustomPrompt="1"/>
          </p:nvPr>
        </p:nvSpPr>
        <p:spPr>
          <a:xfrm>
            <a:off x="3572900" y="1511476"/>
            <a:ext cx="2916000" cy="4679249"/>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1" name="Textplatzhalter 5">
            <a:extLst>
              <a:ext uri="{FF2B5EF4-FFF2-40B4-BE49-F238E27FC236}">
                <a16:creationId xmlns:a16="http://schemas.microsoft.com/office/drawing/2014/main" id="{5B4A252E-78C9-4F76-98A4-A4B580AD072A}"/>
              </a:ext>
            </a:extLst>
          </p:cNvPr>
          <p:cNvSpPr>
            <a:spLocks noGrp="1"/>
          </p:cNvSpPr>
          <p:nvPr>
            <p:ph type="body" sz="quarter" idx="13" hasCustomPrompt="1"/>
          </p:nvPr>
        </p:nvSpPr>
        <p:spPr>
          <a:xfrm>
            <a:off x="6713800" y="1511475"/>
            <a:ext cx="2916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6D4BCA97-F31B-451D-82F8-6E000DF2118A}"/>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2654388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10" name="Untertitel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1764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290450" y="1512000"/>
            <a:ext cx="1764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3" name="Textplatzhalter 5">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4148900" y="1512000"/>
            <a:ext cx="1764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5" name="Textplatzhalter 6">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6007350" y="1507535"/>
            <a:ext cx="1764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7" name="Textplatzhalter 7">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7865800" y="1507535"/>
            <a:ext cx="1764000" cy="4683715"/>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2D09234E-176D-4BBF-9391-7B6F018C51AB}"/>
              </a:ext>
            </a:extLst>
          </p:cNvPr>
          <p:cNvSpPr>
            <a:spLocks noGrp="1"/>
          </p:cNvSpPr>
          <p:nvPr>
            <p:ph type="ftr" sz="quarter" idx="16"/>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B5A8293F-A5B5-4FCC-BF27-A25B1BAFF245}"/>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974837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und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solidFill>
              </a:defRPr>
            </a:lvl1pPr>
          </a:lstStyle>
          <a:p>
            <a:pPr rtl="0"/>
            <a:r>
              <a:rPr lang="de-DE" noProof="0"/>
              <a:t>Seitentitel durch Klicken bearbeiten</a:t>
            </a:r>
          </a:p>
        </p:txBody>
      </p:sp>
      <p:sp>
        <p:nvSpPr>
          <p:cNvPr id="5" name="Untertitel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1" y="1008000"/>
            <a:ext cx="9198116"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Fußzeilenplatzhalter 2">
            <a:extLst>
              <a:ext uri="{FF2B5EF4-FFF2-40B4-BE49-F238E27FC236}">
                <a16:creationId xmlns:a16="http://schemas.microsoft.com/office/drawing/2014/main" id="{08CCB8C2-B6A2-4C69-8D3A-57420A034BA4}"/>
              </a:ext>
            </a:extLst>
          </p:cNvPr>
          <p:cNvSpPr>
            <a:spLocks noGrp="1"/>
          </p:cNvSpPr>
          <p:nvPr>
            <p:ph type="ftr" sz="quarter" idx="12"/>
          </p:nvPr>
        </p:nvSpPr>
        <p:spPr>
          <a:xfrm>
            <a:off x="432000" y="6356350"/>
            <a:ext cx="4114800" cy="365125"/>
          </a:xfrm>
          <a:prstGeom prst="rect">
            <a:avLst/>
          </a:prstGeom>
        </p:spPr>
        <p:txBody>
          <a:bodyPr rtlCol="0"/>
          <a:lstStyle/>
          <a:p>
            <a:pPr rtl="0"/>
            <a:endParaRPr lang="de-DE" noProof="0"/>
          </a:p>
        </p:txBody>
      </p:sp>
      <p:sp>
        <p:nvSpPr>
          <p:cNvPr id="4" name="Foliennummernplatzhalter 3">
            <a:extLst>
              <a:ext uri="{FF2B5EF4-FFF2-40B4-BE49-F238E27FC236}">
                <a16:creationId xmlns:a16="http://schemas.microsoft.com/office/drawing/2014/main" id="{8E801980-CBAE-4A50-886D-54D7BB2E1947}"/>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5058552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bschnittsüberschrift">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1EDF756E-F310-4229-ACDD-055D299A95FB}"/>
              </a:ext>
            </a:extLst>
          </p:cNvPr>
          <p:cNvSpPr/>
          <p:nvPr userDrawn="1"/>
        </p:nvSpPr>
        <p:spPr>
          <a:xfrm>
            <a:off x="6297105" y="424206"/>
            <a:ext cx="5505254" cy="57314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endParaRPr lang="de-DE" noProof="0"/>
          </a:p>
        </p:txBody>
      </p:sp>
      <p:sp>
        <p:nvSpPr>
          <p:cNvPr id="2" name="Foliennummernplatzhalter 1">
            <a:extLst>
              <a:ext uri="{FF2B5EF4-FFF2-40B4-BE49-F238E27FC236}">
                <a16:creationId xmlns:a16="http://schemas.microsoft.com/office/drawing/2014/main" id="{E25951D2-91DB-40E7-95D5-4B372602DEBB}"/>
              </a:ext>
            </a:extLst>
          </p:cNvPr>
          <p:cNvSpPr>
            <a:spLocks noGrp="1"/>
          </p:cNvSpPr>
          <p:nvPr>
            <p:ph type="sldNum" sz="quarter" idx="15"/>
          </p:nvPr>
        </p:nvSpPr>
        <p:spPr/>
        <p:txBody>
          <a:bodyPr rtlCol="0"/>
          <a:lstStyle/>
          <a:p>
            <a:pPr rtl="0"/>
            <a:fld id="{19B51A1E-902D-48AF-9020-955120F399B6}" type="slidenum">
              <a:rPr lang="de-DE" noProof="0" smtClean="0"/>
              <a:pPr rtl="0"/>
              <a:t>‹Nr.›</a:t>
            </a:fld>
            <a:endParaRPr lang="de-DE" noProof="0"/>
          </a:p>
        </p:txBody>
      </p:sp>
      <p:sp>
        <p:nvSpPr>
          <p:cNvPr id="9" name="Untertitel 2">
            <a:extLst>
              <a:ext uri="{FF2B5EF4-FFF2-40B4-BE49-F238E27FC236}">
                <a16:creationId xmlns:a16="http://schemas.microsoft.com/office/drawing/2014/main" id="{07666241-4AF6-458A-A571-6C6C291D72F1}"/>
              </a:ext>
            </a:extLst>
          </p:cNvPr>
          <p:cNvSpPr>
            <a:spLocks noGrp="1"/>
          </p:cNvSpPr>
          <p:nvPr>
            <p:ph type="subTitle" idx="1" hasCustomPrompt="1"/>
          </p:nvPr>
        </p:nvSpPr>
        <p:spPr>
          <a:xfrm>
            <a:off x="6532775" y="3639199"/>
            <a:ext cx="5053936"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6" name="Titel 5">
            <a:extLst>
              <a:ext uri="{FF2B5EF4-FFF2-40B4-BE49-F238E27FC236}">
                <a16:creationId xmlns:a16="http://schemas.microsoft.com/office/drawing/2014/main" id="{6F4F2BBF-F210-4954-9C73-A0030AACDDFE}"/>
              </a:ext>
            </a:extLst>
          </p:cNvPr>
          <p:cNvSpPr>
            <a:spLocks noGrp="1"/>
          </p:cNvSpPr>
          <p:nvPr>
            <p:ph type="title" hasCustomPrompt="1"/>
          </p:nvPr>
        </p:nvSpPr>
        <p:spPr>
          <a:xfrm>
            <a:off x="6532775" y="993303"/>
            <a:ext cx="5053936" cy="2513468"/>
          </a:xfrm>
        </p:spPr>
        <p:txBody>
          <a:bodyPr rtlCol="0"/>
          <a:lstStyle>
            <a:lvl1pPr>
              <a:defRPr sz="5400" cap="none">
                <a:solidFill>
                  <a:schemeClr val="bg1"/>
                </a:solidFill>
              </a:defRPr>
            </a:lvl1pPr>
          </a:lstStyle>
          <a:p>
            <a:pPr rtl="0"/>
            <a:r>
              <a:rPr lang="de-DE" noProof="0"/>
              <a:t>Titelmasterformat durch Klicken bearbeiten</a:t>
            </a:r>
          </a:p>
        </p:txBody>
      </p:sp>
    </p:spTree>
    <p:extLst>
      <p:ext uri="{BB962C8B-B14F-4D97-AF65-F5344CB8AC3E}">
        <p14:creationId xmlns:p14="http://schemas.microsoft.com/office/powerpoint/2010/main" val="1227779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10" name="Inhaltsplatzhalter 2">
            <a:extLst>
              <a:ext uri="{FF2B5EF4-FFF2-40B4-BE49-F238E27FC236}">
                <a16:creationId xmlns:a16="http://schemas.microsoft.com/office/drawing/2014/main" id="{FD1EE834-4B70-4715-8346-1C0298347EE0}"/>
              </a:ext>
            </a:extLst>
          </p:cNvPr>
          <p:cNvSpPr>
            <a:spLocks noGrp="1"/>
          </p:cNvSpPr>
          <p:nvPr>
            <p:ph idx="1" hasCustomPrompt="1"/>
          </p:nvPr>
        </p:nvSpPr>
        <p:spPr>
          <a:xfrm>
            <a:off x="432000" y="1046375"/>
            <a:ext cx="9198000" cy="5130588"/>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2280088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7" name="Inhaltsplatzhalter 2">
            <a:extLst>
              <a:ext uri="{FF2B5EF4-FFF2-40B4-BE49-F238E27FC236}">
                <a16:creationId xmlns:a16="http://schemas.microsoft.com/office/drawing/2014/main" id="{EAE43F4C-1A64-4197-A44B-E6EB874E243B}"/>
              </a:ext>
            </a:extLst>
          </p:cNvPr>
          <p:cNvSpPr>
            <a:spLocks noGrp="1"/>
          </p:cNvSpPr>
          <p:nvPr>
            <p:ph sz="half" idx="1" hasCustomPrompt="1"/>
          </p:nvPr>
        </p:nvSpPr>
        <p:spPr>
          <a:xfrm>
            <a:off x="432000" y="1046376"/>
            <a:ext cx="4435831" cy="5130588"/>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8" name="Inhaltsplatzhalter 3">
            <a:extLst>
              <a:ext uri="{FF2B5EF4-FFF2-40B4-BE49-F238E27FC236}">
                <a16:creationId xmlns:a16="http://schemas.microsoft.com/office/drawing/2014/main" id="{D7B3F5B8-DC28-4878-AC9F-D434D7542D8F}"/>
              </a:ext>
            </a:extLst>
          </p:cNvPr>
          <p:cNvSpPr>
            <a:spLocks noGrp="1"/>
          </p:cNvSpPr>
          <p:nvPr>
            <p:ph sz="half" idx="2" hasCustomPrompt="1"/>
          </p:nvPr>
        </p:nvSpPr>
        <p:spPr>
          <a:xfrm>
            <a:off x="5194169" y="1046376"/>
            <a:ext cx="4435831" cy="5130588"/>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357439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7" name="Textplatzhalter 2">
            <a:extLst>
              <a:ext uri="{FF2B5EF4-FFF2-40B4-BE49-F238E27FC236}">
                <a16:creationId xmlns:a16="http://schemas.microsoft.com/office/drawing/2014/main" id="{CB97B01E-88B2-448F-BD96-A1AAFA39AC1E}"/>
              </a:ext>
            </a:extLst>
          </p:cNvPr>
          <p:cNvSpPr>
            <a:spLocks noGrp="1"/>
          </p:cNvSpPr>
          <p:nvPr>
            <p:ph type="body" idx="1" hasCustomPrompt="1"/>
          </p:nvPr>
        </p:nvSpPr>
        <p:spPr>
          <a:xfrm>
            <a:off x="432000" y="1068420"/>
            <a:ext cx="4434840" cy="823912"/>
          </a:xfrm>
          <a:solidFill>
            <a:schemeClr val="tx1"/>
          </a:solidFill>
        </p:spPr>
        <p:txBody>
          <a:bodyPr rtlCol="0" anchor="ct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8" name="Textplatzhalter 4">
            <a:extLst>
              <a:ext uri="{FF2B5EF4-FFF2-40B4-BE49-F238E27FC236}">
                <a16:creationId xmlns:a16="http://schemas.microsoft.com/office/drawing/2014/main" id="{40BADDE2-4EE6-41B4-804C-EBF680128B40}"/>
              </a:ext>
            </a:extLst>
          </p:cNvPr>
          <p:cNvSpPr>
            <a:spLocks noGrp="1"/>
          </p:cNvSpPr>
          <p:nvPr>
            <p:ph type="body" sz="quarter" idx="3" hasCustomPrompt="1"/>
          </p:nvPr>
        </p:nvSpPr>
        <p:spPr>
          <a:xfrm>
            <a:off x="5195160" y="1068420"/>
            <a:ext cx="4434840" cy="823912"/>
          </a:xfrm>
          <a:solidFill>
            <a:schemeClr val="tx1"/>
          </a:solidFill>
        </p:spPr>
        <p:txBody>
          <a:bodyPr rtlCol="0" anchor="ct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9" name="Inhaltsplatzhalter 3">
            <a:extLst>
              <a:ext uri="{FF2B5EF4-FFF2-40B4-BE49-F238E27FC236}">
                <a16:creationId xmlns:a16="http://schemas.microsoft.com/office/drawing/2014/main" id="{BB0A14E0-899D-4594-BC9E-AE89BF0D3AB7}"/>
              </a:ext>
            </a:extLst>
          </p:cNvPr>
          <p:cNvSpPr>
            <a:spLocks noGrp="1"/>
          </p:cNvSpPr>
          <p:nvPr>
            <p:ph sz="half" idx="2" hasCustomPrompt="1"/>
          </p:nvPr>
        </p:nvSpPr>
        <p:spPr>
          <a:xfrm>
            <a:off x="432001" y="2096752"/>
            <a:ext cx="4434840" cy="409291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0" name="Inhaltsplatzhalter 5">
            <a:extLst>
              <a:ext uri="{FF2B5EF4-FFF2-40B4-BE49-F238E27FC236}">
                <a16:creationId xmlns:a16="http://schemas.microsoft.com/office/drawing/2014/main" id="{2C699014-D902-4E9A-80CD-8D2BCFE67097}"/>
              </a:ext>
            </a:extLst>
          </p:cNvPr>
          <p:cNvSpPr>
            <a:spLocks noGrp="1"/>
          </p:cNvSpPr>
          <p:nvPr>
            <p:ph sz="quarter" idx="4" hasCustomPrompt="1"/>
          </p:nvPr>
        </p:nvSpPr>
        <p:spPr>
          <a:xfrm>
            <a:off x="5195160" y="2096752"/>
            <a:ext cx="4434840" cy="409291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8634682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halt mit Beschriftung">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8" name="Titel 1">
            <a:extLst>
              <a:ext uri="{FF2B5EF4-FFF2-40B4-BE49-F238E27FC236}">
                <a16:creationId xmlns:a16="http://schemas.microsoft.com/office/drawing/2014/main" id="{AC67C685-BABE-4B77-8C5E-B39B093D3AEA}"/>
              </a:ext>
            </a:extLst>
          </p:cNvPr>
          <p:cNvSpPr>
            <a:spLocks noGrp="1"/>
          </p:cNvSpPr>
          <p:nvPr>
            <p:ph type="title" hasCustomPrompt="1"/>
          </p:nvPr>
        </p:nvSpPr>
        <p:spPr>
          <a:xfrm>
            <a:off x="432001" y="457200"/>
            <a:ext cx="3159612" cy="1600200"/>
          </a:xfrm>
        </p:spPr>
        <p:txBody>
          <a:bodyPr rtlCol="0" anchor="b"/>
          <a:lstStyle>
            <a:lvl1pPr>
              <a:defRPr sz="2800"/>
            </a:lvl1pPr>
          </a:lstStyle>
          <a:p>
            <a:pPr rtl="0"/>
            <a:r>
              <a:rPr lang="de-DE" noProof="0"/>
              <a:t>Titelmasterformat durch Klicken bearbeiten</a:t>
            </a:r>
          </a:p>
        </p:txBody>
      </p:sp>
      <p:sp>
        <p:nvSpPr>
          <p:cNvPr id="9" name="Textplatzhalter 3">
            <a:extLst>
              <a:ext uri="{FF2B5EF4-FFF2-40B4-BE49-F238E27FC236}">
                <a16:creationId xmlns:a16="http://schemas.microsoft.com/office/drawing/2014/main" id="{0B6B7795-36CC-459B-AE8B-7FB2F40AF37C}"/>
              </a:ext>
            </a:extLst>
          </p:cNvPr>
          <p:cNvSpPr>
            <a:spLocks noGrp="1"/>
          </p:cNvSpPr>
          <p:nvPr>
            <p:ph type="body" sz="half" idx="2" hasCustomPrompt="1"/>
          </p:nvPr>
        </p:nvSpPr>
        <p:spPr>
          <a:xfrm>
            <a:off x="432001" y="2057400"/>
            <a:ext cx="3159612" cy="4126584"/>
          </a:xfrm>
        </p:spPr>
        <p:txBody>
          <a:bodyPr rtlCol="0"/>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10" name="Inhaltsplatzhalter 2">
            <a:extLst>
              <a:ext uri="{FF2B5EF4-FFF2-40B4-BE49-F238E27FC236}">
                <a16:creationId xmlns:a16="http://schemas.microsoft.com/office/drawing/2014/main" id="{79F53EF1-D412-467C-B7CE-30536F140AE1}"/>
              </a:ext>
            </a:extLst>
          </p:cNvPr>
          <p:cNvSpPr>
            <a:spLocks noGrp="1"/>
          </p:cNvSpPr>
          <p:nvPr>
            <p:ph idx="1" hasCustomPrompt="1"/>
          </p:nvPr>
        </p:nvSpPr>
        <p:spPr>
          <a:xfrm>
            <a:off x="3770722" y="457201"/>
            <a:ext cx="6023727" cy="5726784"/>
          </a:xfrm>
        </p:spPr>
        <p:txBody>
          <a:bodyPr rtlCol="0"/>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3872000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d mit Beschriftung">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8" name="Titel 1">
            <a:extLst>
              <a:ext uri="{FF2B5EF4-FFF2-40B4-BE49-F238E27FC236}">
                <a16:creationId xmlns:a16="http://schemas.microsoft.com/office/drawing/2014/main" id="{AC67C685-BABE-4B77-8C5E-B39B093D3AEA}"/>
              </a:ext>
            </a:extLst>
          </p:cNvPr>
          <p:cNvSpPr>
            <a:spLocks noGrp="1"/>
          </p:cNvSpPr>
          <p:nvPr>
            <p:ph type="title" hasCustomPrompt="1"/>
          </p:nvPr>
        </p:nvSpPr>
        <p:spPr>
          <a:xfrm>
            <a:off x="432001" y="457200"/>
            <a:ext cx="3159612" cy="1600200"/>
          </a:xfrm>
        </p:spPr>
        <p:txBody>
          <a:bodyPr rtlCol="0" anchor="b"/>
          <a:lstStyle>
            <a:lvl1pPr>
              <a:defRPr sz="2800"/>
            </a:lvl1pPr>
          </a:lstStyle>
          <a:p>
            <a:pPr rtl="0"/>
            <a:r>
              <a:rPr lang="de-DE" noProof="0"/>
              <a:t>Titelmasterformat durch Klicken bearbeiten</a:t>
            </a:r>
          </a:p>
        </p:txBody>
      </p:sp>
      <p:sp>
        <p:nvSpPr>
          <p:cNvPr id="9" name="Textplatzhalter 3">
            <a:extLst>
              <a:ext uri="{FF2B5EF4-FFF2-40B4-BE49-F238E27FC236}">
                <a16:creationId xmlns:a16="http://schemas.microsoft.com/office/drawing/2014/main" id="{0B6B7795-36CC-459B-AE8B-7FB2F40AF37C}"/>
              </a:ext>
            </a:extLst>
          </p:cNvPr>
          <p:cNvSpPr>
            <a:spLocks noGrp="1"/>
          </p:cNvSpPr>
          <p:nvPr>
            <p:ph type="body" sz="half" idx="2" hasCustomPrompt="1"/>
          </p:nvPr>
        </p:nvSpPr>
        <p:spPr>
          <a:xfrm>
            <a:off x="432001" y="2057400"/>
            <a:ext cx="3159612" cy="4126584"/>
          </a:xfrm>
        </p:spPr>
        <p:txBody>
          <a:bodyPr rtlCol="0"/>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12" name="Bildplatzhalter 2">
            <a:extLst>
              <a:ext uri="{FF2B5EF4-FFF2-40B4-BE49-F238E27FC236}">
                <a16:creationId xmlns:a16="http://schemas.microsoft.com/office/drawing/2014/main" id="{10319378-269C-406E-9B84-FCF22DA02EFF}"/>
              </a:ext>
            </a:extLst>
          </p:cNvPr>
          <p:cNvSpPr>
            <a:spLocks noGrp="1"/>
          </p:cNvSpPr>
          <p:nvPr>
            <p:ph type="pic" idx="1" hasCustomPrompt="1"/>
          </p:nvPr>
        </p:nvSpPr>
        <p:spPr>
          <a:xfrm>
            <a:off x="3788021" y="457201"/>
            <a:ext cx="5949868" cy="5726784"/>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de-DE" noProof="0"/>
              <a:t>Klicken Sie, um ein Bild hinzuzufügen.</a:t>
            </a:r>
          </a:p>
        </p:txBody>
      </p:sp>
    </p:spTree>
    <p:extLst>
      <p:ext uri="{BB962C8B-B14F-4D97-AF65-F5344CB8AC3E}">
        <p14:creationId xmlns:p14="http://schemas.microsoft.com/office/powerpoint/2010/main" val="302147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53779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p:bg bwMode="auto">
      <p:bgPr>
        <a:solidFill>
          <a:schemeClr val="bg1"/>
        </a:solidFill>
        <a:effectLst/>
      </p:bgPr>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554ED587-2D2F-4D3F-B55B-C64465AB4EC5}"/>
              </a:ext>
            </a:extLst>
          </p:cNvPr>
          <p:cNvSpPr/>
          <p:nvPr userDrawn="1"/>
        </p:nvSpPr>
        <p:spPr>
          <a:xfrm>
            <a:off x="69274" y="66963"/>
            <a:ext cx="9911201" cy="67273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298171"/>
            <a:ext cx="6798250" cy="1674470"/>
          </a:xfrm>
        </p:spPr>
        <p:txBody>
          <a:bodyPr rtlCol="0" anchor="b"/>
          <a:lstStyle>
            <a:lvl1pPr algn="r">
              <a:lnSpc>
                <a:spcPts val="5000"/>
              </a:lnSpc>
              <a:defRPr sz="4500" b="1" cap="all" spc="-300" baseline="0">
                <a:solidFill>
                  <a:schemeClr val="bg1"/>
                </a:solidFill>
                <a:latin typeface="+mj-lt"/>
              </a:defRPr>
            </a:lvl1pPr>
          </a:lstStyle>
          <a:p>
            <a:pPr rtl="0"/>
            <a:r>
              <a:rPr lang="de-DE" noProof="0"/>
              <a:t>PRÄSENTATIONSTITEL</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26418" y="4650539"/>
            <a:ext cx="2456210"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7" name="Rechteck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 name="Rechteck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1" name="Rechteck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5" name="Foliennummernplatzhalter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22181155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16D0504D-4610-4E9E-A2DB-8B701F044BBC}"/>
              </a:ext>
            </a:extLst>
          </p:cNvPr>
          <p:cNvSpPr>
            <a:spLocks noGrp="1"/>
          </p:cNvSpPr>
          <p:nvPr>
            <p:ph type="ftr" sz="quarter" idx="12"/>
          </p:nvPr>
        </p:nvSpPr>
        <p:spPr>
          <a:xfrm>
            <a:off x="432000" y="6356350"/>
            <a:ext cx="4114800" cy="365125"/>
          </a:xfrm>
          <a:prstGeom prst="rect">
            <a:avLst/>
          </a:prstGeom>
        </p:spPr>
        <p:txBody>
          <a:bodyPr rtlCol="0"/>
          <a:lstStyle/>
          <a:p>
            <a:pPr rtl="0"/>
            <a:endParaRPr lang="de-DE" noProof="0"/>
          </a:p>
        </p:txBody>
      </p:sp>
      <p:sp>
        <p:nvSpPr>
          <p:cNvPr id="3" name="Foliennummernplatzhalter 2">
            <a:extLst>
              <a:ext uri="{FF2B5EF4-FFF2-40B4-BE49-F238E27FC236}">
                <a16:creationId xmlns:a16="http://schemas.microsoft.com/office/drawing/2014/main" id="{2310D190-B83D-438A-91BC-470C41B22A29}"/>
              </a:ext>
            </a:extLst>
          </p:cNvPr>
          <p:cNvSpPr>
            <a:spLocks noGrp="1"/>
          </p:cNvSpPr>
          <p:nvPr>
            <p:ph type="sldNum" sz="quarter" idx="1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1397670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218CBB-5D6D-5B46-99B8-1B618D6BDD2C}"/>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1FABB98C-A867-CF40-8360-E25384139D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22895B2D-A90E-6249-821D-35EFD4A54B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e-DE"/>
              <a:t>Mastertextformat bearbeiten
Zweite Ebene
Dritte Ebene
Vierte Ebene
Fünfte Ebene</a:t>
            </a:r>
          </a:p>
        </p:txBody>
      </p:sp>
      <p:sp>
        <p:nvSpPr>
          <p:cNvPr id="5" name="Datumsplatzhalter 4">
            <a:extLst>
              <a:ext uri="{FF2B5EF4-FFF2-40B4-BE49-F238E27FC236}">
                <a16:creationId xmlns:a16="http://schemas.microsoft.com/office/drawing/2014/main" id="{CD1DB12E-BFFB-7142-AA54-1F908D954532}"/>
              </a:ext>
            </a:extLst>
          </p:cNvPr>
          <p:cNvSpPr>
            <a:spLocks noGrp="1"/>
          </p:cNvSpPr>
          <p:nvPr>
            <p:ph type="dt" sz="half" idx="10"/>
          </p:nvPr>
        </p:nvSpPr>
        <p:spPr/>
        <p:txBody>
          <a:bodyPr/>
          <a:lstStyle/>
          <a:p>
            <a:fld id="{3B7EBFBA-355E-8845-AD73-9F624E13E267}" type="datetimeFigureOut">
              <a:rPr lang="de-DE" smtClean="0"/>
              <a:t>11.12.23</a:t>
            </a:fld>
            <a:endParaRPr lang="de-DE"/>
          </a:p>
        </p:txBody>
      </p:sp>
      <p:sp>
        <p:nvSpPr>
          <p:cNvPr id="6" name="Fußzeilenplatzhalter 5">
            <a:extLst>
              <a:ext uri="{FF2B5EF4-FFF2-40B4-BE49-F238E27FC236}">
                <a16:creationId xmlns:a16="http://schemas.microsoft.com/office/drawing/2014/main" id="{67458CF7-89CE-0649-8F84-94DA0EDF1E4E}"/>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76778840-2B04-6F4A-96CC-272BC562154B}"/>
              </a:ext>
            </a:extLst>
          </p:cNvPr>
          <p:cNvSpPr>
            <a:spLocks noGrp="1"/>
          </p:cNvSpPr>
          <p:nvPr>
            <p:ph type="sldNum" sz="quarter" idx="12"/>
          </p:nvPr>
        </p:nvSpPr>
        <p:spPr/>
        <p:txBody>
          <a:bodyPr/>
          <a:lstStyle/>
          <a:p>
            <a:fld id="{CACF2ECC-D8AB-6C4C-8ED7-55918A70FEAE}" type="slidenum">
              <a:rPr lang="de-DE" smtClean="0"/>
              <a:t>‹Nr.›</a:t>
            </a:fld>
            <a:endParaRPr lang="de-DE"/>
          </a:p>
        </p:txBody>
      </p:sp>
    </p:spTree>
    <p:extLst>
      <p:ext uri="{BB962C8B-B14F-4D97-AF65-F5344CB8AC3E}">
        <p14:creationId xmlns:p14="http://schemas.microsoft.com/office/powerpoint/2010/main" val="465287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folie mit großem Bild">
    <p:bg>
      <p:bgPr>
        <a:solidFill>
          <a:schemeClr val="bg1"/>
        </a:solidFill>
        <a:effectLst/>
      </p:bgPr>
    </p:bg>
    <p:spTree>
      <p:nvGrpSpPr>
        <p:cNvPr id="1" name=""/>
        <p:cNvGrpSpPr/>
        <p:nvPr/>
      </p:nvGrpSpPr>
      <p:grpSpPr>
        <a:xfrm>
          <a:off x="0" y="0"/>
          <a:ext cx="0" cy="0"/>
          <a:chOff x="0" y="0"/>
          <a:chExt cx="0" cy="0"/>
        </a:xfrm>
      </p:grpSpPr>
      <p:sp>
        <p:nvSpPr>
          <p:cNvPr id="9" name="Bildplatzhalter 1">
            <a:extLst>
              <a:ext uri="{FF2B5EF4-FFF2-40B4-BE49-F238E27FC236}">
                <a16:creationId xmlns:a16="http://schemas.microsoft.com/office/drawing/2014/main" id="{069FFAE5-B16E-4571-88F7-52FA5354B1A1}"/>
              </a:ext>
            </a:extLst>
          </p:cNvPr>
          <p:cNvSpPr>
            <a:spLocks noGrp="1"/>
          </p:cNvSpPr>
          <p:nvPr>
            <p:ph type="pic" sz="quarter" idx="13" hasCustomPrompt="1"/>
          </p:nvPr>
        </p:nvSpPr>
        <p:spPr>
          <a:xfrm>
            <a:off x="69273" y="63691"/>
            <a:ext cx="9911201" cy="6727346"/>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298171"/>
            <a:ext cx="6798250" cy="1674470"/>
          </a:xfrm>
        </p:spPr>
        <p:txBody>
          <a:bodyPr rtlCol="0" anchor="b"/>
          <a:lstStyle>
            <a:lvl1pPr algn="r">
              <a:lnSpc>
                <a:spcPts val="5000"/>
              </a:lnSpc>
              <a:defRPr sz="4500" b="1" cap="all" spc="-300" baseline="0">
                <a:solidFill>
                  <a:schemeClr val="bg1"/>
                </a:solidFill>
                <a:latin typeface="+mj-lt"/>
              </a:defRPr>
            </a:lvl1pPr>
          </a:lstStyle>
          <a:p>
            <a:pPr rtl="0"/>
            <a:r>
              <a:rPr lang="de-DE" noProof="0"/>
              <a:t>PRÄSENTATIONSTITEL</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26418" y="4650539"/>
            <a:ext cx="2456210"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7" name="Rechteck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 name="Rechteck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1" name="Rechteck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5" name="Foliennummernplatzhalter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4094738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altsfoto 1">
    <p:spTree>
      <p:nvGrpSpPr>
        <p:cNvPr id="1" name=""/>
        <p:cNvGrpSpPr/>
        <p:nvPr/>
      </p:nvGrpSpPr>
      <p:grpSpPr>
        <a:xfrm>
          <a:off x="0" y="0"/>
          <a:ext cx="0" cy="0"/>
          <a:chOff x="0" y="0"/>
          <a:chExt cx="0" cy="0"/>
        </a:xfrm>
      </p:grpSpPr>
      <p:sp>
        <p:nvSpPr>
          <p:cNvPr id="8" name="Bildplatzhalter 1">
            <a:extLst>
              <a:ext uri="{FF2B5EF4-FFF2-40B4-BE49-F238E27FC236}">
                <a16:creationId xmlns:a16="http://schemas.microsoft.com/office/drawing/2014/main" id="{1599E2D7-24B3-4D66-9AFB-83C1AEC4DBBB}"/>
              </a:ext>
            </a:extLst>
          </p:cNvPr>
          <p:cNvSpPr>
            <a:spLocks noGrp="1"/>
          </p:cNvSpPr>
          <p:nvPr>
            <p:ph type="pic" sz="quarter" idx="33" hasCustomPrompt="1"/>
          </p:nvPr>
        </p:nvSpPr>
        <p:spPr>
          <a:xfrm>
            <a:off x="9980476" y="0"/>
            <a:ext cx="2211524" cy="6192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 name="Titel 1">
            <a:extLst>
              <a:ext uri="{FF2B5EF4-FFF2-40B4-BE49-F238E27FC236}">
                <a16:creationId xmlns:a16="http://schemas.microsoft.com/office/drawing/2014/main" id="{40EE479C-D1F6-4BAC-80D2-90EF74E3261A}"/>
              </a:ext>
            </a:extLst>
          </p:cNvPr>
          <p:cNvSpPr>
            <a:spLocks noGrp="1"/>
          </p:cNvSpPr>
          <p:nvPr>
            <p:ph type="title" hasCustomPrompt="1"/>
          </p:nvPr>
        </p:nvSpPr>
        <p:spPr>
          <a:xfrm>
            <a:off x="4445086" y="1807950"/>
            <a:ext cx="5184913" cy="432000"/>
          </a:xfrm>
        </p:spPr>
        <p:txBody>
          <a:bodyPr rtlCol="0"/>
          <a:lstStyle>
            <a:lvl1pPr algn="r">
              <a:defRPr>
                <a:solidFill>
                  <a:schemeClr val="tx1"/>
                </a:solidFill>
              </a:defRPr>
            </a:lvl1pPr>
          </a:lstStyle>
          <a:p>
            <a:pPr rtl="0"/>
            <a:r>
              <a:rPr lang="de-DE" noProof="0"/>
              <a:t>Seitentitel durch Klicken bearbeiten</a:t>
            </a:r>
          </a:p>
        </p:txBody>
      </p:sp>
      <p:sp>
        <p:nvSpPr>
          <p:cNvPr id="10" name="Untertitel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444886" y="2383950"/>
            <a:ext cx="5184913" cy="360000"/>
          </a:xfrm>
        </p:spPr>
        <p:txBody>
          <a:bodyPr rtlCol="0"/>
          <a:lstStyle>
            <a:lvl1pPr marL="0" indent="0" algn="r">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445000" y="2908300"/>
            <a:ext cx="5184800" cy="3283700"/>
          </a:xfrm>
          <a:solidFill>
            <a:schemeClr val="bg1"/>
          </a:solidFill>
        </p:spPr>
        <p:txBody>
          <a:bodyPr lIns="180000" tIns="252000" rIns="252000" rtlCol="0"/>
          <a:lstStyle>
            <a:lvl1pPr algn="l">
              <a:defRPr>
                <a:solidFill>
                  <a:schemeClr val="tx1">
                    <a:lumMod val="75000"/>
                    <a:lumOff val="25000"/>
                  </a:schemeClr>
                </a:solidFill>
              </a:defRPr>
            </a:lvl1pPr>
            <a:lvl2pPr algn="l">
              <a:defRPr>
                <a:solidFill>
                  <a:schemeClr val="tx1">
                    <a:lumMod val="75000"/>
                    <a:lumOff val="25000"/>
                  </a:schemeClr>
                </a:solidFill>
              </a:defRPr>
            </a:lvl2pPr>
            <a:lvl3pPr algn="l">
              <a:defRPr>
                <a:solidFill>
                  <a:schemeClr val="tx1">
                    <a:lumMod val="75000"/>
                    <a:lumOff val="25000"/>
                  </a:schemeClr>
                </a:solidFill>
              </a:defRPr>
            </a:lvl3pPr>
            <a:lvl4pPr algn="l">
              <a:defRPr>
                <a:solidFill>
                  <a:schemeClr val="tx1">
                    <a:lumMod val="75000"/>
                    <a:lumOff val="25000"/>
                  </a:schemeClr>
                </a:solidFill>
              </a:defRPr>
            </a:lvl4pPr>
            <a:lvl5pPr algn="l">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endParaRPr lang="de-DE" noProof="0"/>
          </a:p>
        </p:txBody>
      </p:sp>
      <p:sp>
        <p:nvSpPr>
          <p:cNvPr id="5" name="Foliennummernplatzhalter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35010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sfoto 2">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823393" y="1343906"/>
            <a:ext cx="3736800" cy="3933645"/>
          </a:xfrm>
          <a:solidFill>
            <a:schemeClr val="bg1"/>
          </a:solidFill>
        </p:spPr>
        <p:txBody>
          <a:bodyPr lIns="180000" tIns="180000" rIns="180000"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endParaRPr lang="de-DE" noProof="0"/>
          </a:p>
        </p:txBody>
      </p:sp>
      <p:sp>
        <p:nvSpPr>
          <p:cNvPr id="5" name="Foliennummernplatzhalter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rtlCol="0"/>
          <a:lstStyle/>
          <a:p>
            <a:pPr rtl="0"/>
            <a:fld id="{19B51A1E-902D-48AF-9020-955120F399B6}" type="slidenum">
              <a:rPr lang="de-DE" noProof="0" smtClean="0"/>
              <a:pPr rtl="0"/>
              <a:t>‹Nr.›</a:t>
            </a:fld>
            <a:endParaRPr lang="de-DE" noProof="0"/>
          </a:p>
        </p:txBody>
      </p:sp>
      <p:sp>
        <p:nvSpPr>
          <p:cNvPr id="9" name="Bildplatzhalter 6">
            <a:extLst>
              <a:ext uri="{FF2B5EF4-FFF2-40B4-BE49-F238E27FC236}">
                <a16:creationId xmlns:a16="http://schemas.microsoft.com/office/drawing/2014/main" id="{492C2A1D-F7BD-46B6-BC01-15D365ACD50B}"/>
              </a:ext>
            </a:extLst>
          </p:cNvPr>
          <p:cNvSpPr>
            <a:spLocks noGrp="1"/>
          </p:cNvSpPr>
          <p:nvPr>
            <p:ph type="pic" sz="quarter" idx="14" hasCustomPrompt="1"/>
          </p:nvPr>
        </p:nvSpPr>
        <p:spPr>
          <a:xfrm>
            <a:off x="7560193" y="1344803"/>
            <a:ext cx="3737526" cy="3933645"/>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6" name="Titel 5">
            <a:extLst>
              <a:ext uri="{FF2B5EF4-FFF2-40B4-BE49-F238E27FC236}">
                <a16:creationId xmlns:a16="http://schemas.microsoft.com/office/drawing/2014/main" id="{7F4F1543-153D-4F77-A4A9-C9BBA1C2052E}"/>
              </a:ext>
            </a:extLst>
          </p:cNvPr>
          <p:cNvSpPr>
            <a:spLocks noGrp="1"/>
          </p:cNvSpPr>
          <p:nvPr>
            <p:ph type="title" hasCustomPrompt="1"/>
          </p:nvPr>
        </p:nvSpPr>
        <p:spPr>
          <a:xfrm>
            <a:off x="432000" y="432000"/>
            <a:ext cx="9131100" cy="432000"/>
          </a:xfrm>
        </p:spPr>
        <p:txBody>
          <a:bodyPr rtlCol="0"/>
          <a:lstStyle/>
          <a:p>
            <a:pPr rtl="0"/>
            <a:r>
              <a:rPr lang="de-DE" noProof="0"/>
              <a:t>Titelmasterformat durch Klicken bearbeiten</a:t>
            </a:r>
          </a:p>
        </p:txBody>
      </p:sp>
      <p:sp>
        <p:nvSpPr>
          <p:cNvPr id="11" name="Untertitel 2">
            <a:extLst>
              <a:ext uri="{FF2B5EF4-FFF2-40B4-BE49-F238E27FC236}">
                <a16:creationId xmlns:a16="http://schemas.microsoft.com/office/drawing/2014/main" id="{9FAA210E-391A-499A-89D5-F222045FD1A4}"/>
              </a:ext>
            </a:extLst>
          </p:cNvPr>
          <p:cNvSpPr>
            <a:spLocks noGrp="1"/>
          </p:cNvSpPr>
          <p:nvPr>
            <p:ph type="body" sz="quarter" idx="32" hasCustomPrompt="1"/>
          </p:nvPr>
        </p:nvSpPr>
        <p:spPr>
          <a:xfrm>
            <a:off x="431800" y="1008000"/>
            <a:ext cx="68959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Tree>
    <p:extLst>
      <p:ext uri="{BB962C8B-B14F-4D97-AF65-F5344CB8AC3E}">
        <p14:creationId xmlns:p14="http://schemas.microsoft.com/office/powerpoint/2010/main" val="2347197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gleich mit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9" name="Untertitel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Linker Platzhalter für Vergleich 1">
            <a:extLst>
              <a:ext uri="{FF2B5EF4-FFF2-40B4-BE49-F238E27FC236}">
                <a16:creationId xmlns:a16="http://schemas.microsoft.com/office/drawing/2014/main" id="{9322B50D-6A7D-41C6-BA57-613BC231DF36}"/>
              </a:ext>
            </a:extLst>
          </p:cNvPr>
          <p:cNvSpPr>
            <a:spLocks noGrp="1"/>
          </p:cNvSpPr>
          <p:nvPr>
            <p:ph type="body" idx="1" hasCustomPrompt="1"/>
          </p:nvPr>
        </p:nvSpPr>
        <p:spPr>
          <a:xfrm>
            <a:off x="432000" y="1432296"/>
            <a:ext cx="4500000" cy="527076"/>
          </a:xfrm>
          <a:solidFill>
            <a:schemeClr val="tx1"/>
          </a:solidFill>
        </p:spPr>
        <p:txBody>
          <a:bodyPr lIns="180000" tIns="36000" rtlCol="0" anchor="ctr"/>
          <a:lstStyle>
            <a:lvl1pPr marL="0" indent="0">
              <a:buNone/>
              <a:defRPr sz="2400" b="1" spc="-15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4" name="Inhaltsplatzhalter 2">
            <a:extLst>
              <a:ext uri="{FF2B5EF4-FFF2-40B4-BE49-F238E27FC236}">
                <a16:creationId xmlns:a16="http://schemas.microsoft.com/office/drawing/2014/main" id="{9FD584DA-F775-47B8-A1D7-6556AD5FCBD2}"/>
              </a:ext>
            </a:extLst>
          </p:cNvPr>
          <p:cNvSpPr>
            <a:spLocks noGrp="1"/>
          </p:cNvSpPr>
          <p:nvPr>
            <p:ph sz="half" idx="2" hasCustomPrompt="1"/>
          </p:nvPr>
        </p:nvSpPr>
        <p:spPr>
          <a:xfrm>
            <a:off x="432000" y="2023668"/>
            <a:ext cx="4500000" cy="4168332"/>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2" name="Linker Platzhalter für Vergleich 2">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5129800" y="1433105"/>
            <a:ext cx="4500000" cy="525283"/>
          </a:xfrm>
          <a:solidFill>
            <a:schemeClr val="tx1"/>
          </a:solidFill>
        </p:spPr>
        <p:txBody>
          <a:bodyPr lIns="180000" tIns="36000" rtlCol="0" anchor="ctr"/>
          <a:lstStyle>
            <a:lvl1pPr marL="0" indent="0">
              <a:buNone/>
              <a:defRPr sz="2400" b="1" spc="-150">
                <a:solidFill>
                  <a:schemeClr val="bg1"/>
                </a:solidFill>
                <a:latin typeface="+mj-lt"/>
              </a:defRPr>
            </a:lvl1pPr>
          </a:lstStyle>
          <a:p>
            <a:pPr lvl="0" rtl="0"/>
            <a:r>
              <a:rPr lang="de-DE" noProof="0"/>
              <a:t>Textmasterformate bearbeiten</a:t>
            </a:r>
          </a:p>
        </p:txBody>
      </p:sp>
      <p:sp>
        <p:nvSpPr>
          <p:cNvPr id="8" name="Textplatzhalter 4">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5129800" y="2020359"/>
            <a:ext cx="4500000" cy="417089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2509955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ßes Foto">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299200" y="432000"/>
            <a:ext cx="5472113" cy="5759250"/>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875314" y="5096632"/>
            <a:ext cx="2028686" cy="1094618"/>
          </a:xfrm>
        </p:spPr>
        <p:txBody>
          <a:bodyPr rtlCol="0" anchor="b"/>
          <a:lstStyle>
            <a:lvl1pPr marL="0" indent="0" algn="r">
              <a:buNone/>
              <a:defRPr i="1">
                <a:solidFill>
                  <a:schemeClr val="tx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Geben Sie Ihre Beschriftung ein</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endParaRPr lang="de-DE" noProof="0"/>
          </a:p>
        </p:txBody>
      </p:sp>
      <p:sp>
        <p:nvSpPr>
          <p:cNvPr id="2" name="Foliennummernplatzhalter 1">
            <a:extLst>
              <a:ext uri="{FF2B5EF4-FFF2-40B4-BE49-F238E27FC236}">
                <a16:creationId xmlns:a16="http://schemas.microsoft.com/office/drawing/2014/main" id="{E25951D2-91DB-40E7-95D5-4B372602DEBB}"/>
              </a:ext>
            </a:extLst>
          </p:cNvPr>
          <p:cNvSpPr>
            <a:spLocks noGrp="1"/>
          </p:cNvSpPr>
          <p:nvPr>
            <p:ph type="sldNum" sz="quarter" idx="15"/>
          </p:nvPr>
        </p:nvSpPr>
        <p:spPr/>
        <p:txBody>
          <a:bodyPr rtlCol="0"/>
          <a:lstStyle/>
          <a:p>
            <a:pPr rtl="0"/>
            <a:fld id="{19B51A1E-902D-48AF-9020-955120F399B6}" type="slidenum">
              <a:rPr lang="de-DE" noProof="0" smtClean="0"/>
              <a:pPr rtl="0"/>
              <a:t>‹Nr.›</a:t>
            </a:fld>
            <a:endParaRPr lang="de-DE" noProof="0"/>
          </a:p>
        </p:txBody>
      </p:sp>
      <p:sp>
        <p:nvSpPr>
          <p:cNvPr id="5" name="Titel 4">
            <a:extLst>
              <a:ext uri="{FF2B5EF4-FFF2-40B4-BE49-F238E27FC236}">
                <a16:creationId xmlns:a16="http://schemas.microsoft.com/office/drawing/2014/main" id="{16EFF903-F1F3-440A-B12C-9FD51606B03D}"/>
              </a:ext>
            </a:extLst>
          </p:cNvPr>
          <p:cNvSpPr>
            <a:spLocks noGrp="1"/>
          </p:cNvSpPr>
          <p:nvPr>
            <p:ph type="title" hasCustomPrompt="1"/>
          </p:nvPr>
        </p:nvSpPr>
        <p:spPr/>
        <p:txBody>
          <a:bodyPr rtlCol="0"/>
          <a:lstStyle/>
          <a:p>
            <a:pPr rtl="0"/>
            <a:r>
              <a:rPr lang="de-DE" noProof="0"/>
              <a:t>Titelmasterformat durch Klicken bearbeiten</a:t>
            </a:r>
          </a:p>
        </p:txBody>
      </p:sp>
    </p:spTree>
    <p:extLst>
      <p:ext uri="{BB962C8B-B14F-4D97-AF65-F5344CB8AC3E}">
        <p14:creationId xmlns:p14="http://schemas.microsoft.com/office/powerpoint/2010/main" val="1987784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anksagungs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174360" y="2112793"/>
            <a:ext cx="6798250" cy="1674470"/>
          </a:xfrm>
        </p:spPr>
        <p:txBody>
          <a:bodyPr rtlCol="0" anchor="ctr"/>
          <a:lstStyle>
            <a:lvl1pPr algn="ctr">
              <a:lnSpc>
                <a:spcPct val="100000"/>
              </a:lnSpc>
              <a:defRPr sz="6000" b="1" cap="all" spc="-300" baseline="0">
                <a:solidFill>
                  <a:schemeClr val="tx1"/>
                </a:solidFill>
                <a:latin typeface="+mj-lt"/>
              </a:defRPr>
            </a:lvl1pPr>
          </a:lstStyle>
          <a:p>
            <a:pPr rtl="0"/>
            <a:r>
              <a:rPr lang="de-DE" noProof="0"/>
              <a:t>Vielen Dank!</a:t>
            </a:r>
          </a:p>
        </p:txBody>
      </p:sp>
      <p:sp>
        <p:nvSpPr>
          <p:cNvPr id="7" name="Rechteck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 name="Rechteck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1" name="Rechteck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0" name="Textplatzhalter 5">
            <a:extLst>
              <a:ext uri="{FF2B5EF4-FFF2-40B4-BE49-F238E27FC236}">
                <a16:creationId xmlns:a16="http://schemas.microsoft.com/office/drawing/2014/main" id="{CA3EFDD3-A9D2-4EB6-BB2A-F6999D9F7EA6}"/>
              </a:ext>
            </a:extLst>
          </p:cNvPr>
          <p:cNvSpPr>
            <a:spLocks noGrp="1"/>
          </p:cNvSpPr>
          <p:nvPr>
            <p:ph type="body" sz="quarter" idx="15" hasCustomPrompt="1"/>
          </p:nvPr>
        </p:nvSpPr>
        <p:spPr>
          <a:xfrm>
            <a:off x="2174361" y="4035727"/>
            <a:ext cx="3329850" cy="382887"/>
          </a:xfrm>
        </p:spPr>
        <p:txBody>
          <a:bodyPr rtlCol="0"/>
          <a:lstStyle>
            <a:lvl1pPr marL="0" indent="0" algn="r">
              <a:buNone/>
              <a:defRPr sz="2400"/>
            </a:lvl1pPr>
            <a:lvl2pPr marL="266700" indent="0">
              <a:buNone/>
              <a:defRPr/>
            </a:lvl2pPr>
            <a:lvl3pPr marL="542925" indent="0">
              <a:buNone/>
              <a:defRPr/>
            </a:lvl3pPr>
            <a:lvl4pPr marL="809625" indent="0">
              <a:buNone/>
              <a:defRPr/>
            </a:lvl4pPr>
            <a:lvl5pPr marL="1076325" indent="0">
              <a:buNone/>
              <a:defRPr/>
            </a:lvl5pPr>
          </a:lstStyle>
          <a:p>
            <a:pPr lvl="0" rtl="0"/>
            <a:r>
              <a:rPr lang="de-DE" noProof="0"/>
              <a:t>Vollständiger Name</a:t>
            </a:r>
          </a:p>
        </p:txBody>
      </p:sp>
      <p:sp>
        <p:nvSpPr>
          <p:cNvPr id="12" name="Textplatzhalter 6">
            <a:extLst>
              <a:ext uri="{FF2B5EF4-FFF2-40B4-BE49-F238E27FC236}">
                <a16:creationId xmlns:a16="http://schemas.microsoft.com/office/drawing/2014/main" id="{261ED1F7-B623-43D9-9BDA-8808C5CFAFFB}"/>
              </a:ext>
            </a:extLst>
          </p:cNvPr>
          <p:cNvSpPr>
            <a:spLocks noGrp="1"/>
          </p:cNvSpPr>
          <p:nvPr>
            <p:ph type="body" sz="quarter" idx="16" hasCustomPrompt="1"/>
          </p:nvPr>
        </p:nvSpPr>
        <p:spPr>
          <a:xfrm>
            <a:off x="6062268" y="4150118"/>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de-DE" noProof="0"/>
              <a:t>Telefonnummer</a:t>
            </a:r>
          </a:p>
        </p:txBody>
      </p:sp>
      <p:sp>
        <p:nvSpPr>
          <p:cNvPr id="13" name="Textplatzhalter 7">
            <a:extLst>
              <a:ext uri="{FF2B5EF4-FFF2-40B4-BE49-F238E27FC236}">
                <a16:creationId xmlns:a16="http://schemas.microsoft.com/office/drawing/2014/main" id="{E27366FC-4115-4122-9CE2-5FA9D424AD51}"/>
              </a:ext>
            </a:extLst>
          </p:cNvPr>
          <p:cNvSpPr>
            <a:spLocks noGrp="1"/>
          </p:cNvSpPr>
          <p:nvPr>
            <p:ph type="body" sz="quarter" idx="17" hasCustomPrompt="1"/>
          </p:nvPr>
        </p:nvSpPr>
        <p:spPr>
          <a:xfrm>
            <a:off x="6062268" y="4540691"/>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de-DE" noProof="0"/>
              <a:t>E-Mail-Adresse oder Handle für soziale Medien</a:t>
            </a:r>
          </a:p>
        </p:txBody>
      </p:sp>
      <p:sp>
        <p:nvSpPr>
          <p:cNvPr id="14" name="Textplatzhalter 8">
            <a:extLst>
              <a:ext uri="{FF2B5EF4-FFF2-40B4-BE49-F238E27FC236}">
                <a16:creationId xmlns:a16="http://schemas.microsoft.com/office/drawing/2014/main" id="{DEB36829-2F8B-4E22-AB6D-4111D18AF847}"/>
              </a:ext>
            </a:extLst>
          </p:cNvPr>
          <p:cNvSpPr>
            <a:spLocks noGrp="1"/>
          </p:cNvSpPr>
          <p:nvPr>
            <p:ph type="body" sz="quarter" idx="18" hasCustomPrompt="1"/>
          </p:nvPr>
        </p:nvSpPr>
        <p:spPr>
          <a:xfrm>
            <a:off x="6062268" y="4931263"/>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de-DE" noProof="0"/>
              <a:t>Firmenwebsite</a:t>
            </a:r>
          </a:p>
        </p:txBody>
      </p:sp>
    </p:spTree>
    <p:extLst>
      <p:ext uri="{BB962C8B-B14F-4D97-AF65-F5344CB8AC3E}">
        <p14:creationId xmlns:p14="http://schemas.microsoft.com/office/powerpoint/2010/main" val="3189010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ter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chemeClr val="tx1"/>
                </a:solidFill>
              </a:defRPr>
            </a:lvl1pPr>
          </a:lstStyle>
          <a:p>
            <a:pPr rtl="0"/>
            <a:r>
              <a:rPr lang="de-DE" noProof="0"/>
              <a:t>Seitentitel durch Klicken bearbeiten</a:t>
            </a:r>
          </a:p>
        </p:txBody>
      </p:sp>
      <p:sp>
        <p:nvSpPr>
          <p:cNvPr id="7" name="Untertitel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1" y="1008000"/>
            <a:ext cx="9198116"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E8FE0EB3-0FF4-4285-B9D3-90A5751B7BBF}"/>
              </a:ext>
            </a:extLst>
          </p:cNvPr>
          <p:cNvSpPr>
            <a:spLocks noGrp="1"/>
          </p:cNvSpPr>
          <p:nvPr>
            <p:ph type="ftr" sz="quarter" idx="12"/>
          </p:nvPr>
        </p:nvSpPr>
        <p:spPr>
          <a:xfrm>
            <a:off x="432000" y="6356350"/>
            <a:ext cx="4114800" cy="365125"/>
          </a:xfrm>
          <a:prstGeom prst="rect">
            <a:avLst/>
          </a:prstGeom>
        </p:spPr>
        <p:txBody>
          <a:bodyPr rtlCol="0"/>
          <a:lstStyle/>
          <a:p>
            <a:pPr rtl="0"/>
            <a:endParaRPr lang="de-DE" noProof="0"/>
          </a:p>
        </p:txBody>
      </p:sp>
      <p:sp>
        <p:nvSpPr>
          <p:cNvPr id="5" name="Foliennummernplatzhalter 4">
            <a:extLst>
              <a:ext uri="{FF2B5EF4-FFF2-40B4-BE49-F238E27FC236}">
                <a16:creationId xmlns:a16="http://schemas.microsoft.com/office/drawing/2014/main" id="{3442953D-28FC-41B5-A1BB-BB3BA7CA40BE}"/>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734501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32C8D0EF-1DB6-4ADC-8F31-5AE53BF5EAF4}"/>
              </a:ext>
            </a:extLst>
          </p:cNvPr>
          <p:cNvSpPr/>
          <p:nvPr userDrawn="1"/>
        </p:nvSpPr>
        <p:spPr>
          <a:xfrm>
            <a:off x="0" y="0"/>
            <a:ext cx="9980475"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7" name="Rechteck 6">
            <a:extLst>
              <a:ext uri="{FF2B5EF4-FFF2-40B4-BE49-F238E27FC236}">
                <a16:creationId xmlns:a16="http://schemas.microsoft.com/office/drawing/2014/main" id="{62F208ED-79A0-4B2C-A5EE-9D27466BCA3F}"/>
              </a:ext>
            </a:extLst>
          </p:cNvPr>
          <p:cNvSpPr/>
          <p:nvPr userDrawn="1"/>
        </p:nvSpPr>
        <p:spPr>
          <a:xfrm>
            <a:off x="11407775" y="6356350"/>
            <a:ext cx="784225" cy="3651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platzhalt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9198116" cy="432000"/>
          </a:xfrm>
          <a:prstGeom prst="rect">
            <a:avLst/>
          </a:prstGeom>
        </p:spPr>
        <p:txBody>
          <a:bodyPr vert="horz" lIns="0" tIns="0" rIns="0" bIns="0" rtlCol="0" anchor="ctr">
            <a:noAutofit/>
          </a:bodyPr>
          <a:lstStyle/>
          <a:p>
            <a:pPr rtl="0"/>
            <a:r>
              <a:rPr lang="de-DE" noProof="0"/>
              <a:t>Seitentitel durch Klicken bearbeiten</a:t>
            </a:r>
          </a:p>
        </p:txBody>
      </p:sp>
      <p:sp>
        <p:nvSpPr>
          <p:cNvPr id="3" name="Textplatzhalter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9198116" cy="5164074"/>
          </a:xfrm>
          <a:prstGeom prst="rect">
            <a:avLst/>
          </a:prstGeom>
        </p:spPr>
        <p:txBody>
          <a:bodyPr vert="horz" lIns="0" tIns="0" rIns="0" bIns="0" rtlCol="0">
            <a:noAutofit/>
          </a:body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6" name="Foliennummernplatzhalt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447502" y="6401750"/>
            <a:ext cx="278418" cy="274324"/>
          </a:xfrm>
          <a:prstGeom prst="rect">
            <a:avLst/>
          </a:prstGeom>
        </p:spPr>
        <p:txBody>
          <a:bodyPr vert="horz" lIns="0" tIns="0" rIns="0" bIns="0" rtlCol="0" anchor="ctr"/>
          <a:lstStyle>
            <a:lvl1pPr algn="ctr">
              <a:defRPr sz="1200" i="1">
                <a:solidFill>
                  <a:schemeClr val="bg1"/>
                </a:solidFill>
              </a:defRPr>
            </a:lvl1pPr>
          </a:lstStyle>
          <a:p>
            <a:pPr rtl="0"/>
            <a:fld id="{19B51A1E-902D-48AF-9020-955120F399B6}" type="slidenum">
              <a:rPr lang="de-DE" noProof="0" smtClean="0"/>
              <a:pPr rtl="0"/>
              <a:t>‹Nr.›</a:t>
            </a:fld>
            <a:endParaRPr lang="de-DE" noProof="0"/>
          </a:p>
        </p:txBody>
      </p:sp>
      <p:sp>
        <p:nvSpPr>
          <p:cNvPr id="4" name="Textfeld 3">
            <a:extLst>
              <a:ext uri="{FF2B5EF4-FFF2-40B4-BE49-F238E27FC236}">
                <a16:creationId xmlns:a16="http://schemas.microsoft.com/office/drawing/2014/main" id="{34FDC6F9-37F9-4E25-AECA-D307B8421C73}"/>
              </a:ext>
            </a:extLst>
          </p:cNvPr>
          <p:cNvSpPr txBox="1"/>
          <p:nvPr userDrawn="1"/>
        </p:nvSpPr>
        <p:spPr>
          <a:xfrm>
            <a:off x="9630116" y="6346108"/>
            <a:ext cx="1662546" cy="404658"/>
          </a:xfrm>
          <a:prstGeom prst="rect">
            <a:avLst/>
          </a:prstGeom>
          <a:noFill/>
        </p:spPr>
        <p:txBody>
          <a:bodyPr wrap="square" lIns="0" tIns="36000" rIns="0" bIns="0" rtlCol="0">
            <a:spAutoFit/>
          </a:bodyPr>
          <a:lstStyle/>
          <a:p>
            <a:pPr algn="r" rtl="0">
              <a:lnSpc>
                <a:spcPts val="1400"/>
              </a:lnSpc>
            </a:pPr>
            <a:r>
              <a:rPr lang="de-DE" sz="1200" b="1" i="0" spc="-100" noProof="0" dirty="0">
                <a:solidFill>
                  <a:schemeClr val="tx1">
                    <a:lumMod val="50000"/>
                    <a:lumOff val="50000"/>
                  </a:schemeClr>
                </a:solidFill>
                <a:latin typeface="Corbel" panose="020B0503020204020204" pitchFamily="34" charset="0"/>
              </a:rPr>
              <a:t>PROF. DR.</a:t>
            </a:r>
          </a:p>
          <a:p>
            <a:pPr algn="r" rtl="0">
              <a:lnSpc>
                <a:spcPts val="1400"/>
              </a:lnSpc>
            </a:pPr>
            <a:r>
              <a:rPr lang="de-DE" sz="1200" b="1" i="0" spc="-100" noProof="0" dirty="0">
                <a:solidFill>
                  <a:schemeClr val="tx1"/>
                </a:solidFill>
                <a:latin typeface="Corbel" panose="020B0503020204020204" pitchFamily="34" charset="0"/>
              </a:rPr>
              <a:t>NANE KRATZKE</a:t>
            </a:r>
          </a:p>
        </p:txBody>
      </p:sp>
      <p:pic>
        <p:nvPicPr>
          <p:cNvPr id="9" name="Grafik 8">
            <a:extLst>
              <a:ext uri="{FF2B5EF4-FFF2-40B4-BE49-F238E27FC236}">
                <a16:creationId xmlns:a16="http://schemas.microsoft.com/office/drawing/2014/main" id="{9729CD29-5554-0C40-BA73-CC9B78EC8809}"/>
              </a:ext>
            </a:extLst>
          </p:cNvPr>
          <p:cNvPicPr>
            <a:picLocks noChangeAspect="1"/>
          </p:cNvPicPr>
          <p:nvPr userDrawn="1"/>
        </p:nvPicPr>
        <p:blipFill>
          <a:blip r:embed="rId23">
            <a:extLst>
              <a:ext uri="{96DAC541-7B7A-43D3-8B79-37D633B846F1}">
                <asvg:svgBlip xmlns:asvg="http://schemas.microsoft.com/office/drawing/2016/SVG/main" r:embed="rId24"/>
              </a:ext>
            </a:extLst>
          </a:blip>
          <a:srcRect/>
          <a:stretch/>
        </p:blipFill>
        <p:spPr>
          <a:xfrm>
            <a:off x="10351873" y="315309"/>
            <a:ext cx="569391" cy="569391"/>
          </a:xfrm>
          <a:prstGeom prst="rect">
            <a:avLst/>
          </a:prstGeom>
        </p:spPr>
      </p:pic>
      <p:sp>
        <p:nvSpPr>
          <p:cNvPr id="10" name="Textfeld 9">
            <a:extLst>
              <a:ext uri="{FF2B5EF4-FFF2-40B4-BE49-F238E27FC236}">
                <a16:creationId xmlns:a16="http://schemas.microsoft.com/office/drawing/2014/main" id="{5268C859-492E-F042-BE5D-EFDDC5031E1E}"/>
              </a:ext>
            </a:extLst>
          </p:cNvPr>
          <p:cNvSpPr txBox="1"/>
          <p:nvPr userDrawn="1"/>
        </p:nvSpPr>
        <p:spPr>
          <a:xfrm>
            <a:off x="10999318" y="379135"/>
            <a:ext cx="896367" cy="418251"/>
          </a:xfrm>
          <a:prstGeom prst="rect">
            <a:avLst/>
          </a:prstGeom>
          <a:noFill/>
        </p:spPr>
        <p:txBody>
          <a:bodyPr wrap="square" lIns="0" tIns="36000" rIns="0" bIns="0" rtlCol="0">
            <a:spAutoFit/>
          </a:bodyPr>
          <a:lstStyle/>
          <a:p>
            <a:pPr algn="ctr" rtl="0">
              <a:lnSpc>
                <a:spcPts val="1400"/>
              </a:lnSpc>
            </a:pPr>
            <a:r>
              <a:rPr lang="de-DE" sz="2100" b="1" i="0" spc="-100" noProof="0" dirty="0">
                <a:solidFill>
                  <a:schemeClr val="tx1">
                    <a:lumMod val="95000"/>
                    <a:lumOff val="5000"/>
                  </a:schemeClr>
                </a:solidFill>
                <a:latin typeface="Corbel" panose="020B0503020204020204" pitchFamily="34" charset="0"/>
              </a:rPr>
              <a:t>CLOUD </a:t>
            </a:r>
            <a:r>
              <a:rPr lang="de-DE" sz="2000" b="1" i="0" spc="-100" noProof="0" dirty="0">
                <a:solidFill>
                  <a:schemeClr val="tx1">
                    <a:lumMod val="95000"/>
                    <a:lumOff val="5000"/>
                  </a:schemeClr>
                </a:solidFill>
                <a:latin typeface="Corbel" panose="020B0503020204020204" pitchFamily="34" charset="0"/>
              </a:rPr>
              <a:t>NATIVE</a:t>
            </a:r>
            <a:endParaRPr lang="de-DE" sz="1300" b="0" i="0" spc="-100" noProof="0" dirty="0">
              <a:solidFill>
                <a:schemeClr val="tx1">
                  <a:lumMod val="65000"/>
                  <a:lumOff val="35000"/>
                </a:schemeClr>
              </a:solidFill>
              <a:latin typeface="Corbel" panose="020B0503020204020204" pitchFamily="34" charset="0"/>
            </a:endParaRPr>
          </a:p>
        </p:txBody>
      </p:sp>
      <p:sp>
        <p:nvSpPr>
          <p:cNvPr id="11" name="Textfeld 10">
            <a:extLst>
              <a:ext uri="{FF2B5EF4-FFF2-40B4-BE49-F238E27FC236}">
                <a16:creationId xmlns:a16="http://schemas.microsoft.com/office/drawing/2014/main" id="{FFC8E956-1AF9-AC42-816A-CABAC5DD468D}"/>
              </a:ext>
            </a:extLst>
          </p:cNvPr>
          <p:cNvSpPr txBox="1"/>
          <p:nvPr userDrawn="1"/>
        </p:nvSpPr>
        <p:spPr>
          <a:xfrm>
            <a:off x="10999318" y="689442"/>
            <a:ext cx="896367" cy="215888"/>
          </a:xfrm>
          <a:prstGeom prst="rect">
            <a:avLst/>
          </a:prstGeom>
          <a:noFill/>
        </p:spPr>
        <p:txBody>
          <a:bodyPr wrap="square" lIns="0" tIns="36000" rIns="0" bIns="0" rtlCol="0">
            <a:spAutoFit/>
          </a:bodyPr>
          <a:lstStyle/>
          <a:p>
            <a:pPr algn="ctr" rtl="0">
              <a:lnSpc>
                <a:spcPts val="1400"/>
              </a:lnSpc>
            </a:pPr>
            <a:r>
              <a:rPr lang="de-DE" sz="1300" b="0" i="1" spc="-100" noProof="0" dirty="0">
                <a:solidFill>
                  <a:schemeClr val="tx1">
                    <a:lumMod val="50000"/>
                    <a:lumOff val="50000"/>
                  </a:schemeClr>
                </a:solidFill>
                <a:latin typeface="Corbel" panose="020B0503020204020204" pitchFamily="34" charset="0"/>
              </a:rPr>
              <a:t>COMPUTING</a:t>
            </a:r>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58" r:id="rId4"/>
    <p:sldLayoutId id="2147483665" r:id="rId5"/>
    <p:sldLayoutId id="2147483659" r:id="rId6"/>
    <p:sldLayoutId id="2147483660" r:id="rId7"/>
    <p:sldLayoutId id="2147483664" r:id="rId8"/>
    <p:sldLayoutId id="2147483650" r:id="rId9"/>
    <p:sldLayoutId id="2147483656" r:id="rId10"/>
    <p:sldLayoutId id="2147483657" r:id="rId11"/>
    <p:sldLayoutId id="2147483654" r:id="rId12"/>
    <p:sldLayoutId id="2147483666" r:id="rId13"/>
    <p:sldLayoutId id="2147483667" r:id="rId14"/>
    <p:sldLayoutId id="2147483668" r:id="rId15"/>
    <p:sldLayoutId id="2147483669" r:id="rId16"/>
    <p:sldLayoutId id="2147483670" r:id="rId17"/>
    <p:sldLayoutId id="2147483671" r:id="rId18"/>
    <p:sldLayoutId id="2147483672" r:id="rId19"/>
    <p:sldLayoutId id="2147483655" r:id="rId20"/>
    <p:sldLayoutId id="2147483673" r:id="rId21"/>
  </p:sldLayoutIdLst>
  <p:hf hdr="0" ftr="0" dt="0"/>
  <p:txStyles>
    <p:titleStyle>
      <a:lvl1pPr algn="l" defTabSz="914400" rtl="0" eaLnBrk="1" latinLnBrk="0" hangingPunct="1">
        <a:lnSpc>
          <a:spcPct val="90000"/>
        </a:lnSpc>
        <a:spcBef>
          <a:spcPct val="0"/>
        </a:spcBef>
        <a:buNone/>
        <a:defRPr sz="3200" b="1" kern="1200" cap="all" spc="-150" baseline="0">
          <a:solidFill>
            <a:schemeClr val="tx1"/>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580.png"/><Relationship Id="rId3" Type="http://schemas.openxmlformats.org/officeDocument/2006/relationships/image" Target="../media/image17.tiff"/><Relationship Id="rId7" Type="http://schemas.openxmlformats.org/officeDocument/2006/relationships/image" Target="../media/image550.png"/><Relationship Id="rId12" Type="http://schemas.openxmlformats.org/officeDocument/2006/relationships/customXml" Target="../ink/ink5.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customXml" Target="../ink/ink2.xml"/><Relationship Id="rId11" Type="http://schemas.openxmlformats.org/officeDocument/2006/relationships/image" Target="../media/image570.png"/><Relationship Id="rId5" Type="http://schemas.openxmlformats.org/officeDocument/2006/relationships/image" Target="../media/image540.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560.png"/><Relationship Id="rId1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21.emf"/><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JPG"/><Relationship Id="rId1" Type="http://schemas.openxmlformats.org/officeDocument/2006/relationships/slideLayout" Target="../slideLayouts/slideLayout4.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 Id="rId9"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Ein Bild, das Text, Person, Mann, drinnen enthält.&#10;&#10;Automatisch generierte Beschreibung">
            <a:extLst>
              <a:ext uri="{FF2B5EF4-FFF2-40B4-BE49-F238E27FC236}">
                <a16:creationId xmlns:a16="http://schemas.microsoft.com/office/drawing/2014/main" id="{71FFB062-E1B5-47E0-C950-E6D129DAE4EA}"/>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PencilSketch trans="95000" pressure="2"/>
                    </a14:imgEffect>
                  </a14:imgLayer>
                </a14:imgProps>
              </a:ext>
            </a:extLst>
          </a:blip>
          <a:srcRect r="1659"/>
          <a:stretch/>
        </p:blipFill>
        <p:spPr>
          <a:xfrm>
            <a:off x="69273" y="63691"/>
            <a:ext cx="9911201" cy="6727346"/>
          </a:xfrm>
          <a:prstGeom prst="rect">
            <a:avLst/>
          </a:prstGeom>
          <a:noFill/>
        </p:spPr>
      </p:pic>
      <p:sp>
        <p:nvSpPr>
          <p:cNvPr id="30" name="Title 2">
            <a:extLst>
              <a:ext uri="{FF2B5EF4-FFF2-40B4-BE49-F238E27FC236}">
                <a16:creationId xmlns:a16="http://schemas.microsoft.com/office/drawing/2014/main" id="{C40FC0DE-5FC2-A7E8-D1AE-301CB0AC31A1}"/>
              </a:ext>
            </a:extLst>
          </p:cNvPr>
          <p:cNvSpPr>
            <a:spLocks noGrp="1"/>
          </p:cNvSpPr>
          <p:nvPr>
            <p:ph type="ctrTitle"/>
          </p:nvPr>
        </p:nvSpPr>
        <p:spPr>
          <a:xfrm>
            <a:off x="551096" y="3919597"/>
            <a:ext cx="3320860" cy="1411151"/>
          </a:xfrm>
        </p:spPr>
        <p:txBody>
          <a:bodyPr anchor="ctr"/>
          <a:lstStyle/>
          <a:p>
            <a:pPr algn="l"/>
            <a:r>
              <a:rPr lang="en-US" dirty="0"/>
              <a:t> </a:t>
            </a:r>
            <a:br>
              <a:rPr lang="en-US" dirty="0"/>
            </a:br>
            <a:r>
              <a:rPr lang="en-US" sz="4000" dirty="0"/>
              <a:t>Cloud-native</a:t>
            </a:r>
            <a:endParaRPr lang="en-US" dirty="0"/>
          </a:p>
        </p:txBody>
      </p:sp>
      <p:sp>
        <p:nvSpPr>
          <p:cNvPr id="31" name="Subtitle 3">
            <a:extLst>
              <a:ext uri="{FF2B5EF4-FFF2-40B4-BE49-F238E27FC236}">
                <a16:creationId xmlns:a16="http://schemas.microsoft.com/office/drawing/2014/main" id="{A7AED8D2-12C6-26AC-5AF0-E921BDCCBE3B}"/>
              </a:ext>
            </a:extLst>
          </p:cNvPr>
          <p:cNvSpPr>
            <a:spLocks noGrp="1"/>
          </p:cNvSpPr>
          <p:nvPr>
            <p:ph type="subTitle" idx="1"/>
          </p:nvPr>
        </p:nvSpPr>
        <p:spPr>
          <a:xfrm>
            <a:off x="4353780" y="4740165"/>
            <a:ext cx="7838220" cy="1411152"/>
          </a:xfrm>
          <a:gradFill>
            <a:gsLst>
              <a:gs pos="0">
                <a:schemeClr val="accent1">
                  <a:lumMod val="5000"/>
                  <a:lumOff val="95000"/>
                  <a:alpha val="81187"/>
                </a:schemeClr>
              </a:gs>
              <a:gs pos="46000">
                <a:schemeClr val="bg1"/>
              </a:gs>
              <a:gs pos="68000">
                <a:schemeClr val="bg1">
                  <a:alpha val="52000"/>
                </a:schemeClr>
              </a:gs>
              <a:gs pos="100000">
                <a:schemeClr val="accent1">
                  <a:lumMod val="30000"/>
                  <a:lumOff val="70000"/>
                  <a:alpha val="0"/>
                </a:schemeClr>
              </a:gs>
            </a:gsLst>
            <a:lin ang="0" scaled="0"/>
          </a:gradFill>
          <a:ln>
            <a:noFill/>
          </a:ln>
        </p:spPr>
        <p:style>
          <a:lnRef idx="2">
            <a:schemeClr val="dk1">
              <a:shade val="50000"/>
            </a:schemeClr>
          </a:lnRef>
          <a:fillRef idx="1">
            <a:schemeClr val="dk1"/>
          </a:fillRef>
          <a:effectRef idx="0">
            <a:schemeClr val="dk1"/>
          </a:effectRef>
          <a:fontRef idx="minor">
            <a:schemeClr val="lt1"/>
          </a:fontRef>
        </p:style>
        <p:txBody>
          <a:bodyPr tIns="0" anchor="ctr"/>
          <a:lstStyle/>
          <a:p>
            <a:pPr>
              <a:spcBef>
                <a:spcPts val="0"/>
              </a:spcBef>
            </a:pPr>
            <a:r>
              <a:rPr lang="en-US" b="1" dirty="0">
                <a:latin typeface="+mn-lt"/>
              </a:rPr>
              <a:t>Unit:</a:t>
            </a:r>
            <a:endParaRPr lang="en-US" sz="2400" b="1" dirty="0">
              <a:latin typeface="+mn-lt"/>
            </a:endParaRPr>
          </a:p>
          <a:p>
            <a:pPr>
              <a:spcBef>
                <a:spcPts val="0"/>
              </a:spcBef>
            </a:pPr>
            <a:r>
              <a:rPr lang="en-US" sz="2400" b="1" dirty="0">
                <a:latin typeface="+mn-lt"/>
              </a:rPr>
              <a:t>Observability</a:t>
            </a:r>
          </a:p>
          <a:p>
            <a:pPr>
              <a:spcBef>
                <a:spcPts val="0"/>
              </a:spcBef>
            </a:pPr>
            <a:endParaRPr lang="en-US" b="1" dirty="0">
              <a:latin typeface="+mn-lt"/>
            </a:endParaRPr>
          </a:p>
          <a:p>
            <a:pPr>
              <a:spcBef>
                <a:spcPts val="0"/>
              </a:spcBef>
            </a:pPr>
            <a:r>
              <a:rPr lang="en-US" dirty="0">
                <a:latin typeface="+mj-lt"/>
              </a:rPr>
              <a:t>(4) Distributed Tracing</a:t>
            </a:r>
          </a:p>
        </p:txBody>
      </p:sp>
      <p:sp>
        <p:nvSpPr>
          <p:cNvPr id="32" name="Slide Number Placeholder 4">
            <a:extLst>
              <a:ext uri="{FF2B5EF4-FFF2-40B4-BE49-F238E27FC236}">
                <a16:creationId xmlns:a16="http://schemas.microsoft.com/office/drawing/2014/main" id="{41A20EA0-63FD-ED42-B817-97746F45DAB8}"/>
              </a:ext>
            </a:extLst>
          </p:cNvPr>
          <p:cNvSpPr>
            <a:spLocks noGrp="1"/>
          </p:cNvSpPr>
          <p:nvPr>
            <p:ph type="sldNum" sz="quarter" idx="11"/>
          </p:nvPr>
        </p:nvSpPr>
        <p:spPr>
          <a:xfrm>
            <a:off x="11447502" y="6401750"/>
            <a:ext cx="278418" cy="274324"/>
          </a:xfrm>
        </p:spPr>
        <p:txBody>
          <a:bodyPr/>
          <a:lstStyle/>
          <a:p>
            <a:pPr rtl="0">
              <a:spcAft>
                <a:spcPts val="600"/>
              </a:spcAft>
            </a:pPr>
            <a:fld id="{19B51A1E-902D-48AF-9020-955120F399B6}" type="slidenum">
              <a:rPr lang="de-DE" noProof="0" smtClean="0"/>
              <a:pPr rtl="0">
                <a:spcAft>
                  <a:spcPts val="600"/>
                </a:spcAft>
              </a:pPr>
              <a:t>1</a:t>
            </a:fld>
            <a:endParaRPr lang="de-DE" noProof="0"/>
          </a:p>
        </p:txBody>
      </p:sp>
      <p:pic>
        <p:nvPicPr>
          <p:cNvPr id="3" name="Grafik 2">
            <a:extLst>
              <a:ext uri="{FF2B5EF4-FFF2-40B4-BE49-F238E27FC236}">
                <a16:creationId xmlns:a16="http://schemas.microsoft.com/office/drawing/2014/main" id="{9775A037-0C2C-AFF7-9B1C-0DB0B1C4FA1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contrast="100000"/>
                    </a14:imgEffect>
                  </a14:imgLayer>
                </a14:imgProps>
              </a:ext>
            </a:extLst>
          </a:blip>
          <a:stretch>
            <a:fillRect/>
          </a:stretch>
        </p:blipFill>
        <p:spPr>
          <a:xfrm rot="20712884">
            <a:off x="434980" y="2795344"/>
            <a:ext cx="1649099" cy="1675276"/>
          </a:xfrm>
          <a:prstGeom prst="rect">
            <a:avLst/>
          </a:prstGeom>
        </p:spPr>
      </p:pic>
      <p:pic>
        <p:nvPicPr>
          <p:cNvPr id="4" name="Grafik 3">
            <a:extLst>
              <a:ext uri="{FF2B5EF4-FFF2-40B4-BE49-F238E27FC236}">
                <a16:creationId xmlns:a16="http://schemas.microsoft.com/office/drawing/2014/main" id="{550C30A2-D1B7-A3CA-9289-5EACEE936178}"/>
              </a:ext>
            </a:extLst>
          </p:cNvPr>
          <p:cNvPicPr>
            <a:picLocks noChangeAspect="1"/>
          </p:cNvPicPr>
          <p:nvPr/>
        </p:nvPicPr>
        <p:blipFill>
          <a:blip r:embed="rId6">
            <a:clrChange>
              <a:clrFrom>
                <a:srgbClr val="DCDBEE"/>
              </a:clrFrom>
              <a:clrTo>
                <a:srgbClr val="DCDBEE">
                  <a:alpha val="0"/>
                </a:srgbClr>
              </a:clrTo>
            </a:clrChange>
            <a:grayscl/>
          </a:blip>
          <a:stretch>
            <a:fillRect/>
          </a:stretch>
        </p:blipFill>
        <p:spPr>
          <a:xfrm rot="21001319">
            <a:off x="8521962" y="4808537"/>
            <a:ext cx="1274408" cy="1274408"/>
          </a:xfrm>
          <a:prstGeom prst="rect">
            <a:avLst/>
          </a:prstGeom>
        </p:spPr>
      </p:pic>
    </p:spTree>
    <p:extLst>
      <p:ext uri="{BB962C8B-B14F-4D97-AF65-F5344CB8AC3E}">
        <p14:creationId xmlns:p14="http://schemas.microsoft.com/office/powerpoint/2010/main" val="37572159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AEA502-8CAC-064E-90AD-0F086D8279F2}"/>
              </a:ext>
            </a:extLst>
          </p:cNvPr>
          <p:cNvSpPr>
            <a:spLocks noGrp="1"/>
          </p:cNvSpPr>
          <p:nvPr>
            <p:ph type="title"/>
          </p:nvPr>
        </p:nvSpPr>
        <p:spPr/>
        <p:txBody>
          <a:bodyPr/>
          <a:lstStyle/>
          <a:p>
            <a:r>
              <a:rPr lang="de-DE" dirty="0" err="1"/>
              <a:t>Tracing</a:t>
            </a:r>
            <a:endParaRPr lang="de-DE" dirty="0"/>
          </a:p>
        </p:txBody>
      </p:sp>
      <p:sp>
        <p:nvSpPr>
          <p:cNvPr id="3" name="Textplatzhalter 2">
            <a:extLst>
              <a:ext uri="{FF2B5EF4-FFF2-40B4-BE49-F238E27FC236}">
                <a16:creationId xmlns:a16="http://schemas.microsoft.com/office/drawing/2014/main" id="{176B5821-6AE3-5345-AD91-DFF675E2DC89}"/>
              </a:ext>
            </a:extLst>
          </p:cNvPr>
          <p:cNvSpPr>
            <a:spLocks noGrp="1"/>
          </p:cNvSpPr>
          <p:nvPr>
            <p:ph type="body" sz="quarter" idx="32"/>
          </p:nvPr>
        </p:nvSpPr>
        <p:spPr/>
        <p:txBody>
          <a:bodyPr/>
          <a:lstStyle/>
          <a:p>
            <a:r>
              <a:rPr lang="de-DE" dirty="0"/>
              <a:t>Begrifflichkeiten: Traces + Spans</a:t>
            </a:r>
          </a:p>
        </p:txBody>
      </p:sp>
      <p:sp>
        <p:nvSpPr>
          <p:cNvPr id="4" name="Foliennummernplatzhalter 3">
            <a:extLst>
              <a:ext uri="{FF2B5EF4-FFF2-40B4-BE49-F238E27FC236}">
                <a16:creationId xmlns:a16="http://schemas.microsoft.com/office/drawing/2014/main" id="{DF5E87BD-1967-B24F-911F-C9922C419C4C}"/>
              </a:ext>
            </a:extLst>
          </p:cNvPr>
          <p:cNvSpPr>
            <a:spLocks noGrp="1"/>
          </p:cNvSpPr>
          <p:nvPr>
            <p:ph type="sldNum" sz="quarter" idx="33"/>
          </p:nvPr>
        </p:nvSpPr>
        <p:spPr/>
        <p:txBody>
          <a:bodyPr/>
          <a:lstStyle/>
          <a:p>
            <a:pPr rtl="0"/>
            <a:fld id="{19B51A1E-902D-48AF-9020-955120F399B6}" type="slidenum">
              <a:rPr lang="de-DE" noProof="0" smtClean="0"/>
              <a:pPr rtl="0"/>
              <a:t>10</a:t>
            </a:fld>
            <a:endParaRPr lang="de-DE" noProof="0"/>
          </a:p>
        </p:txBody>
      </p:sp>
      <p:sp>
        <p:nvSpPr>
          <p:cNvPr id="10" name="Rechteck 9">
            <a:extLst>
              <a:ext uri="{FF2B5EF4-FFF2-40B4-BE49-F238E27FC236}">
                <a16:creationId xmlns:a16="http://schemas.microsoft.com/office/drawing/2014/main" id="{27041805-23D9-134C-AC3C-BEEBDD11909C}"/>
              </a:ext>
            </a:extLst>
          </p:cNvPr>
          <p:cNvSpPr/>
          <p:nvPr/>
        </p:nvSpPr>
        <p:spPr>
          <a:xfrm>
            <a:off x="431801" y="1510350"/>
            <a:ext cx="3288128" cy="4862870"/>
          </a:xfrm>
          <a:prstGeom prst="rect">
            <a:avLst/>
          </a:prstGeom>
        </p:spPr>
        <p:txBody>
          <a:bodyPr wrap="square">
            <a:spAutoFit/>
          </a:bodyPr>
          <a:lstStyle/>
          <a:p>
            <a:pPr marL="285750" indent="-285750">
              <a:spcAft>
                <a:spcPts val="600"/>
              </a:spcAft>
              <a:buFont typeface="Courier New" panose="02070309020205020404" pitchFamily="49" charset="0"/>
              <a:buChar char="o"/>
            </a:pPr>
            <a:r>
              <a:rPr lang="de-DE" sz="1500" b="1" dirty="0">
                <a:solidFill>
                  <a:schemeClr val="accent5"/>
                </a:solidFill>
              </a:rPr>
              <a:t>Trace:</a:t>
            </a:r>
            <a:r>
              <a:rPr lang="de-DE" sz="1500" dirty="0">
                <a:solidFill>
                  <a:schemeClr val="accent5"/>
                </a:solidFill>
              </a:rPr>
              <a:t> </a:t>
            </a:r>
            <a:r>
              <a:rPr lang="de-DE" sz="1500" dirty="0"/>
              <a:t>Die Beschreibung einer Transaktion, die sich durch ein verteiltes System bewegt.</a:t>
            </a:r>
            <a:endParaRPr lang="de-DE" sz="1500" b="1" dirty="0"/>
          </a:p>
          <a:p>
            <a:pPr marL="285750" indent="-285750">
              <a:spcAft>
                <a:spcPts val="600"/>
              </a:spcAft>
              <a:buFont typeface="Courier New" panose="02070309020205020404" pitchFamily="49" charset="0"/>
              <a:buChar char="o"/>
            </a:pPr>
            <a:r>
              <a:rPr lang="de-DE" sz="1500" b="1" dirty="0">
                <a:solidFill>
                  <a:schemeClr val="accent5"/>
                </a:solidFill>
              </a:rPr>
              <a:t>Span:</a:t>
            </a:r>
            <a:r>
              <a:rPr lang="de-DE" sz="1500" dirty="0"/>
              <a:t> Eine benannte, zeitgesteuerte Operation, die einen Teil des Workflows darstellt. Spans können mit Daten annotiert werden (Log), die zur Verfolgung und Auswertung von Transaktionen erforderlich sind.</a:t>
            </a:r>
            <a:endParaRPr lang="de-DE" sz="1500" b="1" dirty="0"/>
          </a:p>
          <a:p>
            <a:pPr marL="285750" indent="-285750">
              <a:spcAft>
                <a:spcPts val="600"/>
              </a:spcAft>
              <a:buFont typeface="Courier New" panose="02070309020205020404" pitchFamily="49" charset="0"/>
              <a:buChar char="o"/>
            </a:pPr>
            <a:r>
              <a:rPr lang="de-DE" sz="1500" b="1" dirty="0">
                <a:solidFill>
                  <a:schemeClr val="accent5"/>
                </a:solidFill>
              </a:rPr>
              <a:t>Span-Kontext:</a:t>
            </a:r>
            <a:r>
              <a:rPr lang="de-DE" sz="1500" dirty="0"/>
              <a:t> Trace-Informationen, die die verteilte Transaktion zwischen Services begleiten. Der Span-Kontext enthält die Trace-ID, die Span-ID, eine Parent-ID und alle anderen Daten, die das Tracing-System zur Verfolgung von Transaktionen in nachgeschalteten Services benötigt.</a:t>
            </a:r>
          </a:p>
        </p:txBody>
      </p:sp>
      <p:pic>
        <p:nvPicPr>
          <p:cNvPr id="9" name="Grafik 8">
            <a:extLst>
              <a:ext uri="{FF2B5EF4-FFF2-40B4-BE49-F238E27FC236}">
                <a16:creationId xmlns:a16="http://schemas.microsoft.com/office/drawing/2014/main" id="{557E4AD5-9CAF-AF1A-102D-AAE8DD0A7E48}"/>
              </a:ext>
            </a:extLst>
          </p:cNvPr>
          <p:cNvPicPr>
            <a:picLocks noChangeAspect="1"/>
          </p:cNvPicPr>
          <p:nvPr/>
        </p:nvPicPr>
        <p:blipFill>
          <a:blip r:embed="rId2"/>
          <a:stretch>
            <a:fillRect/>
          </a:stretch>
        </p:blipFill>
        <p:spPr>
          <a:xfrm>
            <a:off x="3719929" y="1512000"/>
            <a:ext cx="8472071" cy="414065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262610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AEA502-8CAC-064E-90AD-0F086D8279F2}"/>
              </a:ext>
            </a:extLst>
          </p:cNvPr>
          <p:cNvSpPr>
            <a:spLocks noGrp="1"/>
          </p:cNvSpPr>
          <p:nvPr>
            <p:ph type="title"/>
          </p:nvPr>
        </p:nvSpPr>
        <p:spPr/>
        <p:txBody>
          <a:bodyPr/>
          <a:lstStyle/>
          <a:p>
            <a:r>
              <a:rPr lang="de-DE" dirty="0" err="1"/>
              <a:t>Tracing</a:t>
            </a:r>
            <a:endParaRPr lang="de-DE" dirty="0"/>
          </a:p>
        </p:txBody>
      </p:sp>
      <p:sp>
        <p:nvSpPr>
          <p:cNvPr id="3" name="Textplatzhalter 2">
            <a:extLst>
              <a:ext uri="{FF2B5EF4-FFF2-40B4-BE49-F238E27FC236}">
                <a16:creationId xmlns:a16="http://schemas.microsoft.com/office/drawing/2014/main" id="{176B5821-6AE3-5345-AD91-DFF675E2DC89}"/>
              </a:ext>
            </a:extLst>
          </p:cNvPr>
          <p:cNvSpPr>
            <a:spLocks noGrp="1"/>
          </p:cNvSpPr>
          <p:nvPr>
            <p:ph type="body" sz="quarter" idx="32"/>
          </p:nvPr>
        </p:nvSpPr>
        <p:spPr/>
        <p:txBody>
          <a:bodyPr/>
          <a:lstStyle/>
          <a:p>
            <a:r>
              <a:rPr lang="de-DE" dirty="0"/>
              <a:t> Instrumentierung</a:t>
            </a:r>
          </a:p>
        </p:txBody>
      </p:sp>
      <p:sp>
        <p:nvSpPr>
          <p:cNvPr id="4" name="Foliennummernplatzhalter 3">
            <a:extLst>
              <a:ext uri="{FF2B5EF4-FFF2-40B4-BE49-F238E27FC236}">
                <a16:creationId xmlns:a16="http://schemas.microsoft.com/office/drawing/2014/main" id="{DF5E87BD-1967-B24F-911F-C9922C419C4C}"/>
              </a:ext>
            </a:extLst>
          </p:cNvPr>
          <p:cNvSpPr>
            <a:spLocks noGrp="1"/>
          </p:cNvSpPr>
          <p:nvPr>
            <p:ph type="sldNum" sz="quarter" idx="33"/>
          </p:nvPr>
        </p:nvSpPr>
        <p:spPr/>
        <p:txBody>
          <a:bodyPr/>
          <a:lstStyle/>
          <a:p>
            <a:pPr rtl="0"/>
            <a:fld id="{19B51A1E-902D-48AF-9020-955120F399B6}" type="slidenum">
              <a:rPr lang="de-DE" noProof="0" smtClean="0"/>
              <a:pPr rtl="0"/>
              <a:t>11</a:t>
            </a:fld>
            <a:endParaRPr lang="de-DE" noProof="0"/>
          </a:p>
        </p:txBody>
      </p:sp>
      <p:sp>
        <p:nvSpPr>
          <p:cNvPr id="7" name="Rechteck 6">
            <a:extLst>
              <a:ext uri="{FF2B5EF4-FFF2-40B4-BE49-F238E27FC236}">
                <a16:creationId xmlns:a16="http://schemas.microsoft.com/office/drawing/2014/main" id="{4703ACB3-CB7A-B34B-86F7-9C358BEDB5A8}"/>
              </a:ext>
            </a:extLst>
          </p:cNvPr>
          <p:cNvSpPr/>
          <p:nvPr/>
        </p:nvSpPr>
        <p:spPr>
          <a:xfrm>
            <a:off x="6671693" y="1431721"/>
            <a:ext cx="3060886" cy="4524315"/>
          </a:xfrm>
          <a:prstGeom prst="rect">
            <a:avLst/>
          </a:prstGeom>
        </p:spPr>
        <p:txBody>
          <a:bodyPr wrap="square">
            <a:spAutoFit/>
          </a:bodyPr>
          <a:lstStyle/>
          <a:p>
            <a:r>
              <a:rPr lang="de-DE" sz="1600" dirty="0"/>
              <a:t>Code muss „instrumentiert“ werden, um Trace-Daten an Verteilte </a:t>
            </a:r>
            <a:r>
              <a:rPr lang="de-DE" sz="1600" dirty="0" err="1"/>
              <a:t>Tracing</a:t>
            </a:r>
            <a:r>
              <a:rPr lang="de-DE" sz="1600" dirty="0"/>
              <a:t>-Systeme zu melden. Dies bedeutet normalerweise die Konfiguration und Einbettung von </a:t>
            </a:r>
            <a:r>
              <a:rPr lang="de-DE" sz="1600" dirty="0" err="1"/>
              <a:t>Tracing</a:t>
            </a:r>
            <a:r>
              <a:rPr lang="de-DE" sz="1600" dirty="0"/>
              <a:t>-Code unter Nutzung von Instrumentenbibliotheken für spezifische </a:t>
            </a:r>
            <a:r>
              <a:rPr lang="de-DE" sz="1600" dirty="0" err="1"/>
              <a:t>Tracing</a:t>
            </a:r>
            <a:r>
              <a:rPr lang="de-DE" sz="1600" dirty="0"/>
              <a:t>-Systeme.</a:t>
            </a:r>
          </a:p>
          <a:p>
            <a:endParaRPr lang="de-DE" sz="1600" dirty="0"/>
          </a:p>
          <a:p>
            <a:r>
              <a:rPr lang="de-DE" sz="1600" dirty="0"/>
              <a:t>Da die Instrumentierung dann leicht Tracing-System-spezifisch werden kann, entwickeln sich auch Tracing-Standards wie bspw. Open-</a:t>
            </a:r>
            <a:r>
              <a:rPr lang="de-DE" sz="1600" dirty="0" err="1"/>
              <a:t>Telemetry</a:t>
            </a:r>
            <a:r>
              <a:rPr lang="de-DE" sz="1600" dirty="0"/>
              <a:t> API um zu vermeiden, das eine Instrumentierung zwar mit ZIPKIN aber nicht mit Jaeger funktioniert. </a:t>
            </a:r>
          </a:p>
        </p:txBody>
      </p:sp>
      <p:pic>
        <p:nvPicPr>
          <p:cNvPr id="11" name="Grafik 10">
            <a:extLst>
              <a:ext uri="{FF2B5EF4-FFF2-40B4-BE49-F238E27FC236}">
                <a16:creationId xmlns:a16="http://schemas.microsoft.com/office/drawing/2014/main" id="{94BA7B9F-9EE2-F848-BD51-564EB22EA261}"/>
              </a:ext>
            </a:extLst>
          </p:cNvPr>
          <p:cNvPicPr>
            <a:picLocks noChangeAspect="1"/>
          </p:cNvPicPr>
          <p:nvPr/>
        </p:nvPicPr>
        <p:blipFill>
          <a:blip r:embed="rId3"/>
          <a:stretch>
            <a:fillRect/>
          </a:stretch>
        </p:blipFill>
        <p:spPr>
          <a:xfrm>
            <a:off x="-1" y="1065309"/>
            <a:ext cx="6968359" cy="5792691"/>
          </a:xfrm>
          <a:prstGeom prst="rect">
            <a:avLst/>
          </a:prstGeom>
        </p:spPr>
      </p:pic>
      <mc:AlternateContent xmlns:mc="http://schemas.openxmlformats.org/markup-compatibility/2006" xmlns:p14="http://schemas.microsoft.com/office/powerpoint/2010/main">
        <mc:Choice Requires="p14">
          <p:contentPart p14:bwMode="auto" r:id="rId4">
            <p14:nvContentPartPr>
              <p14:cNvPr id="13" name="Freihand 12">
                <a:extLst>
                  <a:ext uri="{FF2B5EF4-FFF2-40B4-BE49-F238E27FC236}">
                    <a16:creationId xmlns:a16="http://schemas.microsoft.com/office/drawing/2014/main" id="{BE08C157-8978-064F-AE9A-3393141D49FE}"/>
                  </a:ext>
                </a:extLst>
              </p14:cNvPr>
              <p14:cNvContentPartPr/>
              <p14:nvPr/>
            </p14:nvContentPartPr>
            <p14:xfrm>
              <a:off x="608574" y="4771982"/>
              <a:ext cx="22320" cy="298440"/>
            </p14:xfrm>
          </p:contentPart>
        </mc:Choice>
        <mc:Fallback xmlns="">
          <p:pic>
            <p:nvPicPr>
              <p:cNvPr id="13" name="Freihand 12">
                <a:extLst>
                  <a:ext uri="{FF2B5EF4-FFF2-40B4-BE49-F238E27FC236}">
                    <a16:creationId xmlns:a16="http://schemas.microsoft.com/office/drawing/2014/main" id="{BE08C157-8978-064F-AE9A-3393141D49FE}"/>
                  </a:ext>
                </a:extLst>
              </p:cNvPr>
              <p:cNvPicPr/>
              <p:nvPr/>
            </p:nvPicPr>
            <p:blipFill>
              <a:blip r:embed="rId5"/>
              <a:stretch>
                <a:fillRect/>
              </a:stretch>
            </p:blipFill>
            <p:spPr>
              <a:xfrm>
                <a:off x="590934" y="4753982"/>
                <a:ext cx="57960" cy="3340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4" name="Freihand 13">
                <a:extLst>
                  <a:ext uri="{FF2B5EF4-FFF2-40B4-BE49-F238E27FC236}">
                    <a16:creationId xmlns:a16="http://schemas.microsoft.com/office/drawing/2014/main" id="{67E2049D-03BF-224F-B1F2-40EA58687D3A}"/>
                  </a:ext>
                </a:extLst>
              </p14:cNvPr>
              <p14:cNvContentPartPr/>
              <p14:nvPr/>
            </p14:nvContentPartPr>
            <p14:xfrm>
              <a:off x="5792574" y="4691342"/>
              <a:ext cx="18000" cy="303840"/>
            </p14:xfrm>
          </p:contentPart>
        </mc:Choice>
        <mc:Fallback xmlns="">
          <p:pic>
            <p:nvPicPr>
              <p:cNvPr id="14" name="Freihand 13">
                <a:extLst>
                  <a:ext uri="{FF2B5EF4-FFF2-40B4-BE49-F238E27FC236}">
                    <a16:creationId xmlns:a16="http://schemas.microsoft.com/office/drawing/2014/main" id="{67E2049D-03BF-224F-B1F2-40EA58687D3A}"/>
                  </a:ext>
                </a:extLst>
              </p:cNvPr>
              <p:cNvPicPr/>
              <p:nvPr/>
            </p:nvPicPr>
            <p:blipFill>
              <a:blip r:embed="rId7"/>
              <a:stretch>
                <a:fillRect/>
              </a:stretch>
            </p:blipFill>
            <p:spPr>
              <a:xfrm>
                <a:off x="5774934" y="4673702"/>
                <a:ext cx="53640" cy="3394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5" name="Freihand 14">
                <a:extLst>
                  <a:ext uri="{FF2B5EF4-FFF2-40B4-BE49-F238E27FC236}">
                    <a16:creationId xmlns:a16="http://schemas.microsoft.com/office/drawing/2014/main" id="{9E2767DC-42E9-CD45-88A3-669AB27A3172}"/>
                  </a:ext>
                </a:extLst>
              </p14:cNvPr>
              <p14:cNvContentPartPr/>
              <p14:nvPr/>
            </p14:nvContentPartPr>
            <p14:xfrm>
              <a:off x="1234974" y="5855222"/>
              <a:ext cx="10800" cy="248760"/>
            </p14:xfrm>
          </p:contentPart>
        </mc:Choice>
        <mc:Fallback xmlns="">
          <p:pic>
            <p:nvPicPr>
              <p:cNvPr id="15" name="Freihand 14">
                <a:extLst>
                  <a:ext uri="{FF2B5EF4-FFF2-40B4-BE49-F238E27FC236}">
                    <a16:creationId xmlns:a16="http://schemas.microsoft.com/office/drawing/2014/main" id="{9E2767DC-42E9-CD45-88A3-669AB27A3172}"/>
                  </a:ext>
                </a:extLst>
              </p:cNvPr>
              <p:cNvPicPr/>
              <p:nvPr/>
            </p:nvPicPr>
            <p:blipFill>
              <a:blip r:embed="rId9"/>
              <a:stretch>
                <a:fillRect/>
              </a:stretch>
            </p:blipFill>
            <p:spPr>
              <a:xfrm>
                <a:off x="1216974" y="5837582"/>
                <a:ext cx="46440" cy="2844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6" name="Freihand 15">
                <a:extLst>
                  <a:ext uri="{FF2B5EF4-FFF2-40B4-BE49-F238E27FC236}">
                    <a16:creationId xmlns:a16="http://schemas.microsoft.com/office/drawing/2014/main" id="{2FA323B0-28A1-8C4C-8348-202BDE68A673}"/>
                  </a:ext>
                </a:extLst>
              </p14:cNvPr>
              <p14:cNvContentPartPr/>
              <p14:nvPr/>
            </p14:nvContentPartPr>
            <p14:xfrm>
              <a:off x="5562894" y="5818142"/>
              <a:ext cx="23760" cy="297720"/>
            </p14:xfrm>
          </p:contentPart>
        </mc:Choice>
        <mc:Fallback xmlns="">
          <p:pic>
            <p:nvPicPr>
              <p:cNvPr id="16" name="Freihand 15">
                <a:extLst>
                  <a:ext uri="{FF2B5EF4-FFF2-40B4-BE49-F238E27FC236}">
                    <a16:creationId xmlns:a16="http://schemas.microsoft.com/office/drawing/2014/main" id="{2FA323B0-28A1-8C4C-8348-202BDE68A673}"/>
                  </a:ext>
                </a:extLst>
              </p:cNvPr>
              <p:cNvPicPr/>
              <p:nvPr/>
            </p:nvPicPr>
            <p:blipFill>
              <a:blip r:embed="rId11"/>
              <a:stretch>
                <a:fillRect/>
              </a:stretch>
            </p:blipFill>
            <p:spPr>
              <a:xfrm>
                <a:off x="5544894" y="5800142"/>
                <a:ext cx="59400" cy="3333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8" name="Freihand 17">
                <a:extLst>
                  <a:ext uri="{FF2B5EF4-FFF2-40B4-BE49-F238E27FC236}">
                    <a16:creationId xmlns:a16="http://schemas.microsoft.com/office/drawing/2014/main" id="{E36AF05B-FEA8-3240-9800-A8EA1EB38626}"/>
                  </a:ext>
                </a:extLst>
              </p14:cNvPr>
              <p14:cNvContentPartPr/>
              <p14:nvPr/>
            </p14:nvContentPartPr>
            <p14:xfrm>
              <a:off x="536214" y="2421902"/>
              <a:ext cx="114480" cy="1931400"/>
            </p14:xfrm>
          </p:contentPart>
        </mc:Choice>
        <mc:Fallback xmlns="">
          <p:pic>
            <p:nvPicPr>
              <p:cNvPr id="18" name="Freihand 17">
                <a:extLst>
                  <a:ext uri="{FF2B5EF4-FFF2-40B4-BE49-F238E27FC236}">
                    <a16:creationId xmlns:a16="http://schemas.microsoft.com/office/drawing/2014/main" id="{E36AF05B-FEA8-3240-9800-A8EA1EB38626}"/>
                  </a:ext>
                </a:extLst>
              </p:cNvPr>
              <p:cNvPicPr/>
              <p:nvPr/>
            </p:nvPicPr>
            <p:blipFill>
              <a:blip r:embed="rId13"/>
              <a:stretch>
                <a:fillRect/>
              </a:stretch>
            </p:blipFill>
            <p:spPr>
              <a:xfrm>
                <a:off x="518574" y="2403902"/>
                <a:ext cx="150120" cy="1967040"/>
              </a:xfrm>
              <a:prstGeom prst="rect">
                <a:avLst/>
              </a:prstGeom>
            </p:spPr>
          </p:pic>
        </mc:Fallback>
      </mc:AlternateContent>
      <p:sp>
        <p:nvSpPr>
          <p:cNvPr id="19" name="Textfeld 18">
            <a:extLst>
              <a:ext uri="{FF2B5EF4-FFF2-40B4-BE49-F238E27FC236}">
                <a16:creationId xmlns:a16="http://schemas.microsoft.com/office/drawing/2014/main" id="{6D4CE1C8-6EDC-1E4D-9CAE-6D3A8DCC1AFE}"/>
              </a:ext>
            </a:extLst>
          </p:cNvPr>
          <p:cNvSpPr txBox="1"/>
          <p:nvPr/>
        </p:nvSpPr>
        <p:spPr>
          <a:xfrm>
            <a:off x="3393707" y="3143503"/>
            <a:ext cx="1933904" cy="646331"/>
          </a:xfrm>
          <a:prstGeom prst="rect">
            <a:avLst/>
          </a:prstGeom>
          <a:noFill/>
        </p:spPr>
        <p:txBody>
          <a:bodyPr wrap="square" rtlCol="0">
            <a:spAutoFit/>
          </a:bodyPr>
          <a:lstStyle/>
          <a:p>
            <a:r>
              <a:rPr lang="de-DE" i="1" dirty="0" err="1">
                <a:solidFill>
                  <a:srgbClr val="FF0066"/>
                </a:solidFill>
                <a:latin typeface="Bradley Hand" pitchFamily="2" charset="77"/>
              </a:rPr>
              <a:t>Tracing</a:t>
            </a:r>
            <a:r>
              <a:rPr lang="de-DE" i="1" dirty="0">
                <a:solidFill>
                  <a:srgbClr val="FF0066"/>
                </a:solidFill>
                <a:latin typeface="Bradley Hand" pitchFamily="2" charset="77"/>
              </a:rPr>
              <a:t> Initialisierung</a:t>
            </a:r>
          </a:p>
        </p:txBody>
      </p:sp>
      <p:sp>
        <p:nvSpPr>
          <p:cNvPr id="20" name="Textfeld 19">
            <a:extLst>
              <a:ext uri="{FF2B5EF4-FFF2-40B4-BE49-F238E27FC236}">
                <a16:creationId xmlns:a16="http://schemas.microsoft.com/office/drawing/2014/main" id="{09DCD8C4-CB3B-6B40-A87F-4D648EA02FA6}"/>
              </a:ext>
            </a:extLst>
          </p:cNvPr>
          <p:cNvSpPr txBox="1"/>
          <p:nvPr/>
        </p:nvSpPr>
        <p:spPr>
          <a:xfrm>
            <a:off x="4360659" y="5076018"/>
            <a:ext cx="2084330" cy="646331"/>
          </a:xfrm>
          <a:prstGeom prst="rect">
            <a:avLst/>
          </a:prstGeom>
          <a:noFill/>
        </p:spPr>
        <p:txBody>
          <a:bodyPr wrap="square" rtlCol="0">
            <a:spAutoFit/>
          </a:bodyPr>
          <a:lstStyle/>
          <a:p>
            <a:r>
              <a:rPr lang="de-DE" i="1" dirty="0" err="1">
                <a:solidFill>
                  <a:srgbClr val="FF0066"/>
                </a:solidFill>
                <a:latin typeface="Bradley Hand" pitchFamily="2" charset="77"/>
              </a:rPr>
              <a:t>Tracing</a:t>
            </a:r>
            <a:r>
              <a:rPr lang="de-DE" i="1" dirty="0">
                <a:solidFill>
                  <a:srgbClr val="FF0066"/>
                </a:solidFill>
                <a:latin typeface="Bradley Hand" pitchFamily="2" charset="77"/>
              </a:rPr>
              <a:t> Instrumentierung</a:t>
            </a:r>
          </a:p>
        </p:txBody>
      </p:sp>
      <p:pic>
        <p:nvPicPr>
          <p:cNvPr id="9" name="Grafik 8">
            <a:extLst>
              <a:ext uri="{FF2B5EF4-FFF2-40B4-BE49-F238E27FC236}">
                <a16:creationId xmlns:a16="http://schemas.microsoft.com/office/drawing/2014/main" id="{9EE085B9-3D64-69B0-10DB-967368B5DDC8}"/>
              </a:ext>
            </a:extLst>
          </p:cNvPr>
          <p:cNvPicPr>
            <a:picLocks noChangeAspect="1"/>
          </p:cNvPicPr>
          <p:nvPr/>
        </p:nvPicPr>
        <p:blipFill>
          <a:blip r:embed="rId14">
            <a:duotone>
              <a:prstClr val="black"/>
              <a:schemeClr val="tx1">
                <a:tint val="45000"/>
                <a:satMod val="400000"/>
              </a:schemeClr>
            </a:duotone>
          </a:blip>
          <a:stretch>
            <a:fillRect/>
          </a:stretch>
        </p:blipFill>
        <p:spPr>
          <a:xfrm>
            <a:off x="10111365" y="4039296"/>
            <a:ext cx="1930592" cy="1129169"/>
          </a:xfrm>
          <a:prstGeom prst="rect">
            <a:avLst/>
          </a:prstGeom>
        </p:spPr>
      </p:pic>
    </p:spTree>
    <p:extLst>
      <p:ext uri="{BB962C8B-B14F-4D97-AF65-F5344CB8AC3E}">
        <p14:creationId xmlns:p14="http://schemas.microsoft.com/office/powerpoint/2010/main" val="24429166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AEA502-8CAC-064E-90AD-0F086D8279F2}"/>
              </a:ext>
            </a:extLst>
          </p:cNvPr>
          <p:cNvSpPr>
            <a:spLocks noGrp="1"/>
          </p:cNvSpPr>
          <p:nvPr>
            <p:ph type="title"/>
          </p:nvPr>
        </p:nvSpPr>
        <p:spPr/>
        <p:txBody>
          <a:bodyPr/>
          <a:lstStyle/>
          <a:p>
            <a:r>
              <a:rPr lang="de-DE" dirty="0" err="1"/>
              <a:t>Tracing</a:t>
            </a:r>
            <a:endParaRPr lang="de-DE" dirty="0"/>
          </a:p>
        </p:txBody>
      </p:sp>
      <p:sp>
        <p:nvSpPr>
          <p:cNvPr id="3" name="Textplatzhalter 2">
            <a:extLst>
              <a:ext uri="{FF2B5EF4-FFF2-40B4-BE49-F238E27FC236}">
                <a16:creationId xmlns:a16="http://schemas.microsoft.com/office/drawing/2014/main" id="{176B5821-6AE3-5345-AD91-DFF675E2DC89}"/>
              </a:ext>
            </a:extLst>
          </p:cNvPr>
          <p:cNvSpPr>
            <a:spLocks noGrp="1"/>
          </p:cNvSpPr>
          <p:nvPr>
            <p:ph type="body" sz="quarter" idx="32"/>
          </p:nvPr>
        </p:nvSpPr>
        <p:spPr/>
        <p:txBody>
          <a:bodyPr/>
          <a:lstStyle/>
          <a:p>
            <a:r>
              <a:rPr lang="de-DE" dirty="0"/>
              <a:t>Beispiel eines </a:t>
            </a:r>
            <a:r>
              <a:rPr lang="de-DE" dirty="0" err="1"/>
              <a:t>Managed</a:t>
            </a:r>
            <a:r>
              <a:rPr lang="de-DE" dirty="0"/>
              <a:t> Services</a:t>
            </a:r>
          </a:p>
        </p:txBody>
      </p:sp>
      <p:sp>
        <p:nvSpPr>
          <p:cNvPr id="4" name="Foliennummernplatzhalter 3">
            <a:extLst>
              <a:ext uri="{FF2B5EF4-FFF2-40B4-BE49-F238E27FC236}">
                <a16:creationId xmlns:a16="http://schemas.microsoft.com/office/drawing/2014/main" id="{DF5E87BD-1967-B24F-911F-C9922C419C4C}"/>
              </a:ext>
            </a:extLst>
          </p:cNvPr>
          <p:cNvSpPr>
            <a:spLocks noGrp="1"/>
          </p:cNvSpPr>
          <p:nvPr>
            <p:ph type="sldNum" sz="quarter" idx="33"/>
          </p:nvPr>
        </p:nvSpPr>
        <p:spPr/>
        <p:txBody>
          <a:bodyPr/>
          <a:lstStyle/>
          <a:p>
            <a:pPr rtl="0"/>
            <a:fld id="{19B51A1E-902D-48AF-9020-955120F399B6}" type="slidenum">
              <a:rPr lang="de-DE" noProof="0" smtClean="0"/>
              <a:pPr rtl="0"/>
              <a:t>12</a:t>
            </a:fld>
            <a:endParaRPr lang="de-DE" noProof="0"/>
          </a:p>
        </p:txBody>
      </p:sp>
      <p:pic>
        <p:nvPicPr>
          <p:cNvPr id="6" name="Grafik 5">
            <a:extLst>
              <a:ext uri="{FF2B5EF4-FFF2-40B4-BE49-F238E27FC236}">
                <a16:creationId xmlns:a16="http://schemas.microsoft.com/office/drawing/2014/main" id="{AE2389F0-BB3C-8B43-8A0A-00ADBC21BBE3}"/>
              </a:ext>
            </a:extLst>
          </p:cNvPr>
          <p:cNvPicPr>
            <a:picLocks noChangeAspect="1"/>
          </p:cNvPicPr>
          <p:nvPr/>
        </p:nvPicPr>
        <p:blipFill>
          <a:blip r:embed="rId2"/>
          <a:stretch>
            <a:fillRect/>
          </a:stretch>
        </p:blipFill>
        <p:spPr>
          <a:xfrm>
            <a:off x="5173843" y="1168126"/>
            <a:ext cx="4456074" cy="5370786"/>
          </a:xfrm>
          <a:prstGeom prst="rect">
            <a:avLst/>
          </a:prstGeom>
          <a:effectLst>
            <a:outerShdw blurRad="50800" dist="38100" dir="2700000" algn="tl" rotWithShape="0">
              <a:prstClr val="black">
                <a:alpha val="40000"/>
              </a:prstClr>
            </a:outerShdw>
          </a:effectLst>
        </p:spPr>
      </p:pic>
      <p:sp>
        <p:nvSpPr>
          <p:cNvPr id="9" name="Textfeld 8">
            <a:extLst>
              <a:ext uri="{FF2B5EF4-FFF2-40B4-BE49-F238E27FC236}">
                <a16:creationId xmlns:a16="http://schemas.microsoft.com/office/drawing/2014/main" id="{FDA7581E-9D39-E44D-BC50-1DEF148FBE5B}"/>
              </a:ext>
            </a:extLst>
          </p:cNvPr>
          <p:cNvSpPr txBox="1"/>
          <p:nvPr/>
        </p:nvSpPr>
        <p:spPr>
          <a:xfrm>
            <a:off x="4635076" y="1998941"/>
            <a:ext cx="1440787" cy="646331"/>
          </a:xfrm>
          <a:prstGeom prst="rect">
            <a:avLst/>
          </a:prstGeom>
          <a:noFill/>
        </p:spPr>
        <p:txBody>
          <a:bodyPr wrap="square" rtlCol="0">
            <a:spAutoFit/>
          </a:bodyPr>
          <a:lstStyle/>
          <a:p>
            <a:pPr algn="r"/>
            <a:r>
              <a:rPr lang="de-DE" i="1" dirty="0">
                <a:solidFill>
                  <a:schemeClr val="accent5"/>
                </a:solidFill>
                <a:latin typeface="Bradley Hand" pitchFamily="2" charset="77"/>
              </a:rPr>
              <a:t>Verteilung von Traces</a:t>
            </a:r>
          </a:p>
        </p:txBody>
      </p:sp>
      <p:sp>
        <p:nvSpPr>
          <p:cNvPr id="10" name="Textfeld 9">
            <a:extLst>
              <a:ext uri="{FF2B5EF4-FFF2-40B4-BE49-F238E27FC236}">
                <a16:creationId xmlns:a16="http://schemas.microsoft.com/office/drawing/2014/main" id="{CA31EA0A-44BA-0248-B32A-CE90579D6414}"/>
              </a:ext>
            </a:extLst>
          </p:cNvPr>
          <p:cNvSpPr txBox="1"/>
          <p:nvPr/>
        </p:nvSpPr>
        <p:spPr>
          <a:xfrm>
            <a:off x="4262252" y="3611781"/>
            <a:ext cx="1743848" cy="1477328"/>
          </a:xfrm>
          <a:prstGeom prst="rect">
            <a:avLst/>
          </a:prstGeom>
          <a:noFill/>
        </p:spPr>
        <p:txBody>
          <a:bodyPr wrap="square" rtlCol="0">
            <a:spAutoFit/>
          </a:bodyPr>
          <a:lstStyle/>
          <a:p>
            <a:pPr algn="r"/>
            <a:r>
              <a:rPr lang="de-DE" i="1" dirty="0">
                <a:solidFill>
                  <a:schemeClr val="accent5"/>
                </a:solidFill>
                <a:latin typeface="Bradley Hand" pitchFamily="2" charset="77"/>
              </a:rPr>
              <a:t>Zeitliche Abfolge einzelner Spans in einem Trace</a:t>
            </a:r>
          </a:p>
        </p:txBody>
      </p:sp>
      <p:sp>
        <p:nvSpPr>
          <p:cNvPr id="11" name="Geschweifte Klammer links 10">
            <a:extLst>
              <a:ext uri="{FF2B5EF4-FFF2-40B4-BE49-F238E27FC236}">
                <a16:creationId xmlns:a16="http://schemas.microsoft.com/office/drawing/2014/main" id="{F834A946-5D9B-884C-A5C1-887E9849302E}"/>
              </a:ext>
            </a:extLst>
          </p:cNvPr>
          <p:cNvSpPr/>
          <p:nvPr/>
        </p:nvSpPr>
        <p:spPr>
          <a:xfrm>
            <a:off x="6096000" y="2932387"/>
            <a:ext cx="304799" cy="3037489"/>
          </a:xfrm>
          <a:prstGeom prst="leftBrace">
            <a:avLst>
              <a:gd name="adj1" fmla="val 42889"/>
              <a:gd name="adj2" fmla="val 47778"/>
            </a:avLst>
          </a:prstGeom>
          <a:ln w="15875">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2" name="Geschweifte Klammer links 11">
            <a:extLst>
              <a:ext uri="{FF2B5EF4-FFF2-40B4-BE49-F238E27FC236}">
                <a16:creationId xmlns:a16="http://schemas.microsoft.com/office/drawing/2014/main" id="{34434BA0-1A19-1248-A5D7-C2436B23971D}"/>
              </a:ext>
            </a:extLst>
          </p:cNvPr>
          <p:cNvSpPr/>
          <p:nvPr/>
        </p:nvSpPr>
        <p:spPr>
          <a:xfrm>
            <a:off x="6095999" y="1930711"/>
            <a:ext cx="304799" cy="822999"/>
          </a:xfrm>
          <a:prstGeom prst="leftBrace">
            <a:avLst>
              <a:gd name="adj1" fmla="val 22199"/>
              <a:gd name="adj2" fmla="val 47778"/>
            </a:avLst>
          </a:prstGeom>
          <a:ln w="15875">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5" name="Textfeld 4">
            <a:extLst>
              <a:ext uri="{FF2B5EF4-FFF2-40B4-BE49-F238E27FC236}">
                <a16:creationId xmlns:a16="http://schemas.microsoft.com/office/drawing/2014/main" id="{07D3FBF7-0151-054F-A667-B5D7FE8A8F1A}"/>
              </a:ext>
            </a:extLst>
          </p:cNvPr>
          <p:cNvSpPr txBox="1"/>
          <p:nvPr/>
        </p:nvSpPr>
        <p:spPr>
          <a:xfrm>
            <a:off x="395465" y="1845053"/>
            <a:ext cx="3940315" cy="3447098"/>
          </a:xfrm>
          <a:prstGeom prst="rect">
            <a:avLst/>
          </a:prstGeom>
          <a:noFill/>
        </p:spPr>
        <p:txBody>
          <a:bodyPr wrap="square" rtlCol="0">
            <a:spAutoFit/>
          </a:bodyPr>
          <a:lstStyle/>
          <a:p>
            <a:r>
              <a:rPr lang="de-DE" b="1" dirty="0"/>
              <a:t>Google Trace:</a:t>
            </a:r>
          </a:p>
          <a:p>
            <a:endParaRPr lang="de-DE" dirty="0"/>
          </a:p>
          <a:p>
            <a:r>
              <a:rPr lang="de-DE" sz="1400" i="1" dirty="0">
                <a:latin typeface="Cambria Math" panose="02040503050406030204" pitchFamily="18" charset="0"/>
                <a:ea typeface="Cambria Math" panose="02040503050406030204" pitchFamily="18" charset="0"/>
              </a:rPr>
              <a:t>„Cloud Trace ist ein System für verteiltes </a:t>
            </a:r>
            <a:r>
              <a:rPr lang="de-DE" sz="1400" i="1" dirty="0" err="1">
                <a:latin typeface="Cambria Math" panose="02040503050406030204" pitchFamily="18" charset="0"/>
                <a:ea typeface="Cambria Math" panose="02040503050406030204" pitchFamily="18" charset="0"/>
              </a:rPr>
              <a:t>Tracing</a:t>
            </a:r>
            <a:r>
              <a:rPr lang="de-DE" sz="1400" i="1" dirty="0">
                <a:latin typeface="Cambria Math" panose="02040503050406030204" pitchFamily="18" charset="0"/>
                <a:ea typeface="Cambria Math" panose="02040503050406030204" pitchFamily="18" charset="0"/>
              </a:rPr>
              <a:t>, mit dem die Latenzdaten von Anwendungen erfasst und in der Google Cloud </a:t>
            </a:r>
            <a:r>
              <a:rPr lang="de-DE" sz="1400" i="1" dirty="0" err="1">
                <a:latin typeface="Cambria Math" panose="02040503050406030204" pitchFamily="18" charset="0"/>
                <a:ea typeface="Cambria Math" panose="02040503050406030204" pitchFamily="18" charset="0"/>
              </a:rPr>
              <a:t>Console</a:t>
            </a:r>
            <a:r>
              <a:rPr lang="de-DE" sz="1400" i="1" dirty="0">
                <a:latin typeface="Cambria Math" panose="02040503050406030204" pitchFamily="18" charset="0"/>
                <a:ea typeface="Cambria Math" panose="02040503050406030204" pitchFamily="18" charset="0"/>
              </a:rPr>
              <a:t> angezeigt werden. So kann man den Ablauf von Anfragen in Anwendungen verfolgen und detaillierte Leistungsdaten echtzeitnah erhalten. Mit Cloud Trace werden automatisch alle Traces eine Anwendung analysiert, um detaillierte Latenzberichte zu generieren, um bspw. Leistungsverschlechterungen zu erkennen. Außerdem können Sie damit Traces von allen Ihren VMs, Containern oder App Engine-Projekten erfassen.“</a:t>
            </a:r>
          </a:p>
        </p:txBody>
      </p:sp>
      <p:sp>
        <p:nvSpPr>
          <p:cNvPr id="8" name="Textfeld 7">
            <a:extLst>
              <a:ext uri="{FF2B5EF4-FFF2-40B4-BE49-F238E27FC236}">
                <a16:creationId xmlns:a16="http://schemas.microsoft.com/office/drawing/2014/main" id="{5A4E5E96-301C-D642-9A58-766F6CF04266}"/>
              </a:ext>
            </a:extLst>
          </p:cNvPr>
          <p:cNvSpPr txBox="1"/>
          <p:nvPr/>
        </p:nvSpPr>
        <p:spPr>
          <a:xfrm>
            <a:off x="0" y="6596390"/>
            <a:ext cx="2501006" cy="261610"/>
          </a:xfrm>
          <a:prstGeom prst="rect">
            <a:avLst/>
          </a:prstGeom>
          <a:noFill/>
        </p:spPr>
        <p:txBody>
          <a:bodyPr wrap="none" rtlCol="0">
            <a:spAutoFit/>
          </a:bodyPr>
          <a:lstStyle/>
          <a:p>
            <a:r>
              <a:rPr lang="de-DE" sz="1100" b="1" dirty="0"/>
              <a:t>Quelle:</a:t>
            </a:r>
            <a:r>
              <a:rPr lang="de-DE" sz="1100" dirty="0"/>
              <a:t> </a:t>
            </a:r>
            <a:r>
              <a:rPr lang="de-DE" sz="1100" dirty="0">
                <a:solidFill>
                  <a:schemeClr val="accent5"/>
                </a:solidFill>
                <a:latin typeface="Consolas" panose="020B0609020204030204" pitchFamily="49" charset="0"/>
                <a:cs typeface="Consolas" panose="020B0609020204030204" pitchFamily="49" charset="0"/>
              </a:rPr>
              <a:t>https://</a:t>
            </a:r>
            <a:r>
              <a:rPr lang="de-DE" sz="1100" dirty="0" err="1">
                <a:solidFill>
                  <a:schemeClr val="accent5"/>
                </a:solidFill>
                <a:latin typeface="Consolas" panose="020B0609020204030204" pitchFamily="49" charset="0"/>
                <a:cs typeface="Consolas" panose="020B0609020204030204" pitchFamily="49" charset="0"/>
              </a:rPr>
              <a:t>cloud.google.com</a:t>
            </a:r>
            <a:endParaRPr lang="de-DE" sz="1100" dirty="0">
              <a:solidFill>
                <a:schemeClr val="accent5"/>
              </a:solidFill>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22993558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AEA502-8CAC-064E-90AD-0F086D8279F2}"/>
              </a:ext>
            </a:extLst>
          </p:cNvPr>
          <p:cNvSpPr>
            <a:spLocks noGrp="1"/>
          </p:cNvSpPr>
          <p:nvPr>
            <p:ph type="title"/>
          </p:nvPr>
        </p:nvSpPr>
        <p:spPr/>
        <p:txBody>
          <a:bodyPr/>
          <a:lstStyle/>
          <a:p>
            <a:r>
              <a:rPr lang="de-DE" dirty="0" err="1"/>
              <a:t>Tracing</a:t>
            </a:r>
            <a:endParaRPr lang="de-DE" dirty="0"/>
          </a:p>
        </p:txBody>
      </p:sp>
      <p:sp>
        <p:nvSpPr>
          <p:cNvPr id="3" name="Textplatzhalter 2">
            <a:extLst>
              <a:ext uri="{FF2B5EF4-FFF2-40B4-BE49-F238E27FC236}">
                <a16:creationId xmlns:a16="http://schemas.microsoft.com/office/drawing/2014/main" id="{176B5821-6AE3-5345-AD91-DFF675E2DC89}"/>
              </a:ext>
            </a:extLst>
          </p:cNvPr>
          <p:cNvSpPr>
            <a:spLocks noGrp="1"/>
          </p:cNvSpPr>
          <p:nvPr>
            <p:ph type="body" sz="quarter" idx="32"/>
          </p:nvPr>
        </p:nvSpPr>
        <p:spPr/>
        <p:txBody>
          <a:bodyPr/>
          <a:lstStyle/>
          <a:p>
            <a:r>
              <a:rPr lang="de-DE" dirty="0"/>
              <a:t>Distributed Tracing Architektur</a:t>
            </a:r>
          </a:p>
        </p:txBody>
      </p:sp>
      <p:sp>
        <p:nvSpPr>
          <p:cNvPr id="4" name="Foliennummernplatzhalter 3">
            <a:extLst>
              <a:ext uri="{FF2B5EF4-FFF2-40B4-BE49-F238E27FC236}">
                <a16:creationId xmlns:a16="http://schemas.microsoft.com/office/drawing/2014/main" id="{DF5E87BD-1967-B24F-911F-C9922C419C4C}"/>
              </a:ext>
            </a:extLst>
          </p:cNvPr>
          <p:cNvSpPr>
            <a:spLocks noGrp="1"/>
          </p:cNvSpPr>
          <p:nvPr>
            <p:ph type="sldNum" sz="quarter" idx="33"/>
          </p:nvPr>
        </p:nvSpPr>
        <p:spPr/>
        <p:txBody>
          <a:bodyPr/>
          <a:lstStyle/>
          <a:p>
            <a:pPr rtl="0"/>
            <a:fld id="{19B51A1E-902D-48AF-9020-955120F399B6}" type="slidenum">
              <a:rPr lang="de-DE" noProof="0" smtClean="0"/>
              <a:pPr rtl="0"/>
              <a:t>13</a:t>
            </a:fld>
            <a:endParaRPr lang="de-DE" noProof="0"/>
          </a:p>
        </p:txBody>
      </p:sp>
      <p:sp>
        <p:nvSpPr>
          <p:cNvPr id="7" name="Rechteck 6">
            <a:extLst>
              <a:ext uri="{FF2B5EF4-FFF2-40B4-BE49-F238E27FC236}">
                <a16:creationId xmlns:a16="http://schemas.microsoft.com/office/drawing/2014/main" id="{4703ACB3-CB7A-B34B-86F7-9C358BEDB5A8}"/>
              </a:ext>
            </a:extLst>
          </p:cNvPr>
          <p:cNvSpPr/>
          <p:nvPr/>
        </p:nvSpPr>
        <p:spPr>
          <a:xfrm>
            <a:off x="431801" y="1862645"/>
            <a:ext cx="4909975" cy="4555093"/>
          </a:xfrm>
          <a:prstGeom prst="rect">
            <a:avLst/>
          </a:prstGeom>
        </p:spPr>
        <p:txBody>
          <a:bodyPr wrap="square">
            <a:spAutoFit/>
          </a:bodyPr>
          <a:lstStyle/>
          <a:p>
            <a:pPr marL="285750" indent="-285750">
              <a:spcAft>
                <a:spcPts val="600"/>
              </a:spcAft>
              <a:buFont typeface="Courier New" panose="02070309020205020404" pitchFamily="49" charset="0"/>
              <a:buChar char="o"/>
            </a:pPr>
            <a:r>
              <a:rPr lang="de-DE" sz="1500" dirty="0"/>
              <a:t>Viele Tracing-Systeme benötigen auf Agenten, hier einmal am Beispiel des Jaeger Tracing Systems dargestellt</a:t>
            </a:r>
          </a:p>
          <a:p>
            <a:pPr marL="285750" indent="-285750">
              <a:spcAft>
                <a:spcPts val="600"/>
              </a:spcAft>
              <a:buFont typeface="Courier New" panose="02070309020205020404" pitchFamily="49" charset="0"/>
              <a:buChar char="o"/>
            </a:pPr>
            <a:r>
              <a:rPr lang="de-DE" sz="1500" dirty="0"/>
              <a:t>Alle Kommunikation mit dem Tracing </a:t>
            </a:r>
            <a:r>
              <a:rPr lang="de-DE" sz="1500" dirty="0" err="1"/>
              <a:t>Collector</a:t>
            </a:r>
            <a:r>
              <a:rPr lang="de-DE" sz="1500" dirty="0"/>
              <a:t> wird erst einmal durch einen </a:t>
            </a:r>
            <a:r>
              <a:rPr lang="de-DE" sz="1500" b="1" dirty="0">
                <a:solidFill>
                  <a:schemeClr val="accent5"/>
                </a:solidFill>
              </a:rPr>
              <a:t>Agenten</a:t>
            </a:r>
            <a:r>
              <a:rPr lang="de-DE" sz="1500" dirty="0"/>
              <a:t> gegeben der lokal auf dem Host vorhanden ist (oder als Sidecar Pod eingebunden wird)</a:t>
            </a:r>
          </a:p>
          <a:p>
            <a:pPr marL="285750" indent="-285750">
              <a:spcAft>
                <a:spcPts val="600"/>
              </a:spcAft>
              <a:buFont typeface="Courier New" panose="02070309020205020404" pitchFamily="49" charset="0"/>
              <a:buChar char="o"/>
            </a:pPr>
            <a:r>
              <a:rPr lang="de-DE" sz="1500" dirty="0"/>
              <a:t>Dieser kann dann die Trace-Daten an einen </a:t>
            </a:r>
            <a:r>
              <a:rPr lang="de-DE" sz="1500" b="1" dirty="0" err="1">
                <a:solidFill>
                  <a:schemeClr val="accent5"/>
                </a:solidFill>
              </a:rPr>
              <a:t>Collector</a:t>
            </a:r>
            <a:r>
              <a:rPr lang="de-DE" sz="1500" dirty="0"/>
              <a:t> (Forwarder) weitergeben, ohne dass der Service weiß, dass er gerade </a:t>
            </a:r>
            <a:r>
              <a:rPr lang="de-DE" sz="1500" dirty="0" err="1"/>
              <a:t>getraced</a:t>
            </a:r>
            <a:r>
              <a:rPr lang="de-DE" sz="1500" dirty="0"/>
              <a:t> wird bzw. die Adresse des Tracing-Service kennen muss</a:t>
            </a:r>
          </a:p>
          <a:p>
            <a:pPr marL="285750" indent="-285750">
              <a:spcAft>
                <a:spcPts val="600"/>
              </a:spcAft>
              <a:buFont typeface="Courier New" panose="02070309020205020404" pitchFamily="49" charset="0"/>
              <a:buChar char="o"/>
            </a:pPr>
            <a:r>
              <a:rPr lang="de-DE" sz="1500" dirty="0"/>
              <a:t>Dieses Prinzip haben wir bereits bei der Log-</a:t>
            </a:r>
            <a:r>
              <a:rPr lang="de-DE" sz="1500" dirty="0" err="1"/>
              <a:t>Konsoldierung</a:t>
            </a:r>
            <a:r>
              <a:rPr lang="de-DE" sz="1500" dirty="0"/>
              <a:t> kennen gelernt und überträgt das Prinzip des </a:t>
            </a:r>
            <a:r>
              <a:rPr lang="de-DE" sz="1500" b="1" dirty="0">
                <a:solidFill>
                  <a:schemeClr val="accent5"/>
                </a:solidFill>
              </a:rPr>
              <a:t>Log-</a:t>
            </a:r>
            <a:r>
              <a:rPr lang="de-DE" sz="1500" b="1" dirty="0" err="1">
                <a:solidFill>
                  <a:schemeClr val="accent5"/>
                </a:solidFill>
              </a:rPr>
              <a:t>Forwardings</a:t>
            </a:r>
            <a:r>
              <a:rPr lang="de-DE" sz="1500" dirty="0"/>
              <a:t> (Regel 11/12 der 12 </a:t>
            </a:r>
            <a:r>
              <a:rPr lang="de-DE" sz="1500" dirty="0" err="1"/>
              <a:t>Faktore</a:t>
            </a:r>
            <a:r>
              <a:rPr lang="de-DE" sz="1500" dirty="0"/>
              <a:t>) quasi analog auf das Distributed Tracing</a:t>
            </a:r>
          </a:p>
          <a:p>
            <a:pPr marL="285750" indent="-285750">
              <a:spcAft>
                <a:spcPts val="600"/>
              </a:spcAft>
              <a:buFont typeface="Courier New" panose="02070309020205020404" pitchFamily="49" charset="0"/>
              <a:buChar char="o"/>
            </a:pPr>
            <a:r>
              <a:rPr lang="de-DE" sz="1500" dirty="0"/>
              <a:t>In unserer allgemeinen </a:t>
            </a:r>
            <a:r>
              <a:rPr lang="de-DE" sz="1500" b="1" dirty="0" err="1">
                <a:solidFill>
                  <a:schemeClr val="accent5"/>
                </a:solidFill>
              </a:rPr>
              <a:t>Observability</a:t>
            </a:r>
            <a:r>
              <a:rPr lang="de-DE" sz="1500" b="1" dirty="0">
                <a:solidFill>
                  <a:schemeClr val="accent5"/>
                </a:solidFill>
              </a:rPr>
              <a:t> Architektur </a:t>
            </a:r>
            <a:r>
              <a:rPr lang="de-DE" sz="1500" dirty="0"/>
              <a:t>folgen Distributed Tracing Ansätze also denselben Pfad wie auch die Log-Konsolidierung</a:t>
            </a:r>
          </a:p>
        </p:txBody>
      </p:sp>
      <p:pic>
        <p:nvPicPr>
          <p:cNvPr id="5" name="Grafik 4">
            <a:extLst>
              <a:ext uri="{FF2B5EF4-FFF2-40B4-BE49-F238E27FC236}">
                <a16:creationId xmlns:a16="http://schemas.microsoft.com/office/drawing/2014/main" id="{6754E626-E92B-E649-BC78-5A8B2F9D9BD7}"/>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0"/>
                    </a14:imgEffect>
                  </a14:imgLayer>
                </a14:imgProps>
              </a:ext>
            </a:extLst>
          </a:blip>
          <a:srcRect b="19042"/>
          <a:stretch/>
        </p:blipFill>
        <p:spPr>
          <a:xfrm>
            <a:off x="6850226" y="691998"/>
            <a:ext cx="4736486" cy="2341293"/>
          </a:xfrm>
          <a:prstGeom prst="rect">
            <a:avLst/>
          </a:prstGeom>
        </p:spPr>
      </p:pic>
      <p:sp>
        <p:nvSpPr>
          <p:cNvPr id="6" name="Textfeld 5">
            <a:extLst>
              <a:ext uri="{FF2B5EF4-FFF2-40B4-BE49-F238E27FC236}">
                <a16:creationId xmlns:a16="http://schemas.microsoft.com/office/drawing/2014/main" id="{3FD2CA2D-9E19-1644-9CB5-477BA18A219A}"/>
              </a:ext>
            </a:extLst>
          </p:cNvPr>
          <p:cNvSpPr txBox="1"/>
          <p:nvPr/>
        </p:nvSpPr>
        <p:spPr>
          <a:xfrm>
            <a:off x="6850226" y="445499"/>
            <a:ext cx="2994474" cy="276999"/>
          </a:xfrm>
          <a:prstGeom prst="rect">
            <a:avLst/>
          </a:prstGeom>
          <a:noFill/>
        </p:spPr>
        <p:txBody>
          <a:bodyPr wrap="none" rtlCol="0">
            <a:spAutoFit/>
          </a:bodyPr>
          <a:lstStyle/>
          <a:p>
            <a:r>
              <a:rPr lang="de-DE" sz="1200" b="1" dirty="0"/>
              <a:t>Tracing Architektur am Beispiel von Jaeger</a:t>
            </a:r>
          </a:p>
        </p:txBody>
      </p:sp>
      <p:pic>
        <p:nvPicPr>
          <p:cNvPr id="9" name="Grafik 8">
            <a:extLst>
              <a:ext uri="{FF2B5EF4-FFF2-40B4-BE49-F238E27FC236}">
                <a16:creationId xmlns:a16="http://schemas.microsoft.com/office/drawing/2014/main" id="{8681D138-43B0-1E09-AA77-DB65FCD89704}"/>
              </a:ext>
            </a:extLst>
          </p:cNvPr>
          <p:cNvPicPr>
            <a:picLocks noChangeAspect="1"/>
          </p:cNvPicPr>
          <p:nvPr/>
        </p:nvPicPr>
        <p:blipFill>
          <a:blip r:embed="rId5"/>
          <a:stretch>
            <a:fillRect/>
          </a:stretch>
        </p:blipFill>
        <p:spPr>
          <a:xfrm>
            <a:off x="5445713" y="3133293"/>
            <a:ext cx="6507202" cy="3010015"/>
          </a:xfrm>
          <a:prstGeom prst="rect">
            <a:avLst/>
          </a:prstGeom>
          <a:effectLst>
            <a:outerShdw blurRad="50800" dist="38100" dir="2700000" algn="tl" rotWithShape="0">
              <a:prstClr val="black">
                <a:alpha val="40000"/>
              </a:prstClr>
            </a:outerShdw>
          </a:effectLst>
        </p:spPr>
      </p:pic>
      <p:sp>
        <p:nvSpPr>
          <p:cNvPr id="10" name="Textfeld 9">
            <a:extLst>
              <a:ext uri="{FF2B5EF4-FFF2-40B4-BE49-F238E27FC236}">
                <a16:creationId xmlns:a16="http://schemas.microsoft.com/office/drawing/2014/main" id="{0B9FF1F5-F384-BE80-51F9-104C11DC8EBB}"/>
              </a:ext>
            </a:extLst>
          </p:cNvPr>
          <p:cNvSpPr txBox="1"/>
          <p:nvPr/>
        </p:nvSpPr>
        <p:spPr>
          <a:xfrm>
            <a:off x="5445713" y="6169072"/>
            <a:ext cx="1857881" cy="276999"/>
          </a:xfrm>
          <a:prstGeom prst="rect">
            <a:avLst/>
          </a:prstGeom>
          <a:noFill/>
        </p:spPr>
        <p:txBody>
          <a:bodyPr wrap="none" rtlCol="0">
            <a:spAutoFit/>
          </a:bodyPr>
          <a:lstStyle/>
          <a:p>
            <a:r>
              <a:rPr lang="de-DE" sz="1200" b="1" dirty="0" err="1"/>
              <a:t>Observability</a:t>
            </a:r>
            <a:r>
              <a:rPr lang="de-DE" sz="1200" b="1" dirty="0"/>
              <a:t> Architektur</a:t>
            </a:r>
          </a:p>
        </p:txBody>
      </p:sp>
    </p:spTree>
    <p:extLst>
      <p:ext uri="{BB962C8B-B14F-4D97-AF65-F5344CB8AC3E}">
        <p14:creationId xmlns:p14="http://schemas.microsoft.com/office/powerpoint/2010/main" val="32961020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4B30D9BA-9B73-BBC5-1FF2-A29BD323246E}"/>
              </a:ext>
            </a:extLst>
          </p:cNvPr>
          <p:cNvSpPr txBox="1"/>
          <p:nvPr/>
        </p:nvSpPr>
        <p:spPr>
          <a:xfrm>
            <a:off x="431800" y="1450809"/>
            <a:ext cx="4891761" cy="615553"/>
          </a:xfrm>
          <a:prstGeom prst="rect">
            <a:avLst/>
          </a:prstGeom>
          <a:solidFill>
            <a:schemeClr val="accent5"/>
          </a:solidFill>
          <a:effectLst>
            <a:outerShdw blurRad="50800" dist="38100" dir="2700000" algn="tl" rotWithShape="0">
              <a:prstClr val="black">
                <a:alpha val="40000"/>
              </a:prstClr>
            </a:outerShdw>
          </a:effectLst>
        </p:spPr>
        <p:txBody>
          <a:bodyPr wrap="square">
            <a:spAutoFit/>
          </a:bodyPr>
          <a:lstStyle/>
          <a:p>
            <a:r>
              <a:rPr lang="de-DE" sz="1700" b="1" dirty="0">
                <a:solidFill>
                  <a:schemeClr val="bg1"/>
                </a:solidFill>
              </a:rPr>
              <a:t>Allgemeine Empfehlungen</a:t>
            </a:r>
          </a:p>
          <a:p>
            <a:r>
              <a:rPr lang="de-DE" sz="1600" b="1" dirty="0">
                <a:solidFill>
                  <a:schemeClr val="bg1"/>
                </a:solidFill>
              </a:rPr>
              <a:t>für die Instrumentierung von Services</a:t>
            </a:r>
          </a:p>
        </p:txBody>
      </p:sp>
      <p:sp>
        <p:nvSpPr>
          <p:cNvPr id="9" name="Textfeld 8">
            <a:extLst>
              <a:ext uri="{FF2B5EF4-FFF2-40B4-BE49-F238E27FC236}">
                <a16:creationId xmlns:a16="http://schemas.microsoft.com/office/drawing/2014/main" id="{F6928C45-DE71-B672-0777-52AC3F883581}"/>
              </a:ext>
            </a:extLst>
          </p:cNvPr>
          <p:cNvSpPr txBox="1"/>
          <p:nvPr/>
        </p:nvSpPr>
        <p:spPr>
          <a:xfrm>
            <a:off x="5531982" y="1468125"/>
            <a:ext cx="4891761" cy="600164"/>
          </a:xfrm>
          <a:prstGeom prst="rect">
            <a:avLst/>
          </a:prstGeom>
          <a:solidFill>
            <a:schemeClr val="accent5"/>
          </a:solidFill>
          <a:effectLst>
            <a:outerShdw blurRad="50800" dist="38100" dir="2700000" algn="tl" rotWithShape="0">
              <a:prstClr val="black">
                <a:alpha val="40000"/>
              </a:prstClr>
            </a:outerShdw>
          </a:effectLst>
        </p:spPr>
        <p:txBody>
          <a:bodyPr wrap="square">
            <a:spAutoFit/>
          </a:bodyPr>
          <a:lstStyle/>
          <a:p>
            <a:r>
              <a:rPr lang="de-DE" sz="1700" b="1" dirty="0">
                <a:solidFill>
                  <a:schemeClr val="bg1"/>
                </a:solidFill>
              </a:rPr>
              <a:t>Empfehlungen</a:t>
            </a:r>
          </a:p>
          <a:p>
            <a:r>
              <a:rPr lang="de-DE" sz="1600" b="1" dirty="0">
                <a:solidFill>
                  <a:schemeClr val="bg1"/>
                </a:solidFill>
              </a:rPr>
              <a:t>für die Priorisierung zu instrumentierender Services</a:t>
            </a:r>
          </a:p>
        </p:txBody>
      </p:sp>
      <p:sp>
        <p:nvSpPr>
          <p:cNvPr id="2" name="Titel 1">
            <a:extLst>
              <a:ext uri="{FF2B5EF4-FFF2-40B4-BE49-F238E27FC236}">
                <a16:creationId xmlns:a16="http://schemas.microsoft.com/office/drawing/2014/main" id="{60E7EE95-C9EB-25AF-3551-8D989FC5C770}"/>
              </a:ext>
            </a:extLst>
          </p:cNvPr>
          <p:cNvSpPr>
            <a:spLocks noGrp="1"/>
          </p:cNvSpPr>
          <p:nvPr>
            <p:ph type="title"/>
          </p:nvPr>
        </p:nvSpPr>
        <p:spPr/>
        <p:txBody>
          <a:bodyPr/>
          <a:lstStyle/>
          <a:p>
            <a:r>
              <a:rPr lang="de-DE" dirty="0"/>
              <a:t>Best-Practices</a:t>
            </a:r>
          </a:p>
        </p:txBody>
      </p:sp>
      <p:sp>
        <p:nvSpPr>
          <p:cNvPr id="3" name="Textplatzhalter 2">
            <a:extLst>
              <a:ext uri="{FF2B5EF4-FFF2-40B4-BE49-F238E27FC236}">
                <a16:creationId xmlns:a16="http://schemas.microsoft.com/office/drawing/2014/main" id="{4F4650C9-8FB5-4210-61D6-8849389F3E67}"/>
              </a:ext>
            </a:extLst>
          </p:cNvPr>
          <p:cNvSpPr>
            <a:spLocks noGrp="1"/>
          </p:cNvSpPr>
          <p:nvPr>
            <p:ph type="body" sz="quarter" idx="32"/>
          </p:nvPr>
        </p:nvSpPr>
        <p:spPr/>
        <p:txBody>
          <a:bodyPr/>
          <a:lstStyle/>
          <a:p>
            <a:r>
              <a:rPr lang="de-DE" dirty="0"/>
              <a:t>Distributed Tracing Instrumentierung ist eine der aufwändigsten Arten der Instrumentierung</a:t>
            </a:r>
          </a:p>
        </p:txBody>
      </p:sp>
      <p:sp>
        <p:nvSpPr>
          <p:cNvPr id="4" name="Foliennummernplatzhalter 3">
            <a:extLst>
              <a:ext uri="{FF2B5EF4-FFF2-40B4-BE49-F238E27FC236}">
                <a16:creationId xmlns:a16="http://schemas.microsoft.com/office/drawing/2014/main" id="{7C0FF1BB-C8DE-F90D-774F-29EA1ADCEAE4}"/>
              </a:ext>
            </a:extLst>
          </p:cNvPr>
          <p:cNvSpPr>
            <a:spLocks noGrp="1"/>
          </p:cNvSpPr>
          <p:nvPr>
            <p:ph type="sldNum" sz="quarter" idx="33"/>
          </p:nvPr>
        </p:nvSpPr>
        <p:spPr/>
        <p:txBody>
          <a:bodyPr/>
          <a:lstStyle/>
          <a:p>
            <a:pPr rtl="0"/>
            <a:fld id="{19B51A1E-902D-48AF-9020-955120F399B6}" type="slidenum">
              <a:rPr lang="de-DE" noProof="0" smtClean="0"/>
              <a:pPr rtl="0"/>
              <a:t>14</a:t>
            </a:fld>
            <a:endParaRPr lang="de-DE" noProof="0"/>
          </a:p>
        </p:txBody>
      </p:sp>
      <p:sp>
        <p:nvSpPr>
          <p:cNvPr id="6" name="Textfeld 5">
            <a:extLst>
              <a:ext uri="{FF2B5EF4-FFF2-40B4-BE49-F238E27FC236}">
                <a16:creationId xmlns:a16="http://schemas.microsoft.com/office/drawing/2014/main" id="{2EF5F9EA-3BA5-67F0-1A49-BBD0F49CEDB0}"/>
              </a:ext>
            </a:extLst>
          </p:cNvPr>
          <p:cNvSpPr txBox="1"/>
          <p:nvPr/>
        </p:nvSpPr>
        <p:spPr>
          <a:xfrm>
            <a:off x="431801" y="2077489"/>
            <a:ext cx="4891761" cy="4324261"/>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pPr marL="285750" indent="-285750">
              <a:spcAft>
                <a:spcPts val="600"/>
              </a:spcAft>
              <a:buFont typeface="Courier New" panose="02070309020205020404" pitchFamily="49" charset="0"/>
              <a:buChar char="o"/>
            </a:pPr>
            <a:r>
              <a:rPr lang="de-DE" sz="1700" dirty="0"/>
              <a:t>Nutzung </a:t>
            </a:r>
            <a:r>
              <a:rPr lang="de-DE" sz="1700" b="1" dirty="0">
                <a:solidFill>
                  <a:schemeClr val="accent5"/>
                </a:solidFill>
              </a:rPr>
              <a:t>standardisierter Formate </a:t>
            </a:r>
            <a:r>
              <a:rPr lang="de-DE" sz="1700" dirty="0"/>
              <a:t>wie </a:t>
            </a:r>
            <a:r>
              <a:rPr lang="de-DE" sz="1700" dirty="0" err="1"/>
              <a:t>OpenTracing</a:t>
            </a:r>
            <a:r>
              <a:rPr lang="de-DE" sz="1700" dirty="0"/>
              <a:t> oder </a:t>
            </a:r>
            <a:r>
              <a:rPr lang="de-DE" sz="1700" dirty="0" err="1"/>
              <a:t>OpenTelemetry</a:t>
            </a:r>
            <a:endParaRPr lang="de-DE" sz="1700" dirty="0"/>
          </a:p>
          <a:p>
            <a:pPr marL="285750" indent="-285750">
              <a:spcAft>
                <a:spcPts val="600"/>
              </a:spcAft>
              <a:buFont typeface="Courier New" panose="02070309020205020404" pitchFamily="49" charset="0"/>
              <a:buChar char="o"/>
            </a:pPr>
            <a:r>
              <a:rPr lang="de-DE" sz="1700" dirty="0"/>
              <a:t>Definition </a:t>
            </a:r>
            <a:r>
              <a:rPr lang="de-DE" sz="1700" b="1" dirty="0">
                <a:solidFill>
                  <a:schemeClr val="accent5"/>
                </a:solidFill>
              </a:rPr>
              <a:t>sinnvoller Spans</a:t>
            </a:r>
            <a:r>
              <a:rPr lang="de-DE" sz="1700" dirty="0"/>
              <a:t>, die den Kontext und die Logik Ihrer Anwendung widerspiegeln</a:t>
            </a:r>
          </a:p>
          <a:p>
            <a:pPr marL="285750" indent="-285750">
              <a:spcAft>
                <a:spcPts val="600"/>
              </a:spcAft>
              <a:buFont typeface="Courier New" panose="02070309020205020404" pitchFamily="49" charset="0"/>
              <a:buChar char="o"/>
            </a:pPr>
            <a:r>
              <a:rPr lang="de-DE" sz="1700" dirty="0"/>
              <a:t>Fokus bei der Instrumentierung auf </a:t>
            </a:r>
            <a:r>
              <a:rPr lang="de-DE" sz="1700" b="1" dirty="0">
                <a:solidFill>
                  <a:schemeClr val="accent5"/>
                </a:solidFill>
              </a:rPr>
              <a:t>relevante Services</a:t>
            </a:r>
            <a:r>
              <a:rPr lang="de-DE" sz="1700" dirty="0"/>
              <a:t>, um sicherzustellen, dass alle Traces erfasst werden und eine vollständige Sicht auf die gesamte Anwendung gewährleistet ist</a:t>
            </a:r>
          </a:p>
          <a:p>
            <a:pPr marL="285750" indent="-285750">
              <a:spcAft>
                <a:spcPts val="600"/>
              </a:spcAft>
              <a:buFont typeface="Courier New" panose="02070309020205020404" pitchFamily="49" charset="0"/>
              <a:buChar char="o"/>
            </a:pPr>
            <a:r>
              <a:rPr lang="de-DE" sz="1700" dirty="0"/>
              <a:t>Berücksichtigung der </a:t>
            </a:r>
            <a:r>
              <a:rPr lang="de-DE" sz="1700" b="1" dirty="0">
                <a:solidFill>
                  <a:schemeClr val="accent5"/>
                </a:solidFill>
              </a:rPr>
              <a:t>Performance-Auswirkungen</a:t>
            </a:r>
            <a:r>
              <a:rPr lang="de-DE" sz="1700" dirty="0"/>
              <a:t> der Instrumentierung, insbesondere bei hochfrequentierten Anwendungen. Verwendung von </a:t>
            </a:r>
            <a:r>
              <a:rPr lang="de-DE" sz="1700" b="1" dirty="0">
                <a:solidFill>
                  <a:schemeClr val="accent5"/>
                </a:solidFill>
              </a:rPr>
              <a:t>Sampling (repräsentative Stichprobe)</a:t>
            </a:r>
          </a:p>
          <a:p>
            <a:pPr marL="285750" indent="-285750">
              <a:spcAft>
                <a:spcPts val="600"/>
              </a:spcAft>
              <a:buFont typeface="Courier New" panose="02070309020205020404" pitchFamily="49" charset="0"/>
              <a:buChar char="o"/>
            </a:pPr>
            <a:r>
              <a:rPr lang="de-DE" sz="1700" dirty="0"/>
              <a:t>Nichts instrumentieren, was nicht auch ausgewertet wird!</a:t>
            </a:r>
          </a:p>
        </p:txBody>
      </p:sp>
      <p:sp>
        <p:nvSpPr>
          <p:cNvPr id="7" name="Textfeld 6">
            <a:extLst>
              <a:ext uri="{FF2B5EF4-FFF2-40B4-BE49-F238E27FC236}">
                <a16:creationId xmlns:a16="http://schemas.microsoft.com/office/drawing/2014/main" id="{6CC7B14B-1F64-6E94-5F31-20647115D85A}"/>
              </a:ext>
            </a:extLst>
          </p:cNvPr>
          <p:cNvSpPr txBox="1"/>
          <p:nvPr/>
        </p:nvSpPr>
        <p:spPr>
          <a:xfrm>
            <a:off x="5531982" y="2077488"/>
            <a:ext cx="4891761" cy="4324261"/>
          </a:xfrm>
          <a:prstGeom prst="rect">
            <a:avLst/>
          </a:prstGeom>
          <a:solidFill>
            <a:schemeClr val="bg1"/>
          </a:solidFill>
          <a:effectLst>
            <a:outerShdw blurRad="50800" dist="38100" dir="2700000" algn="tl" rotWithShape="0">
              <a:prstClr val="black">
                <a:alpha val="40000"/>
              </a:prstClr>
            </a:outerShdw>
          </a:effectLst>
        </p:spPr>
        <p:txBody>
          <a:bodyPr wrap="square">
            <a:noAutofit/>
          </a:bodyPr>
          <a:lstStyle/>
          <a:p>
            <a:pPr marL="285750" indent="-285750">
              <a:spcAft>
                <a:spcPts val="600"/>
              </a:spcAft>
              <a:buFont typeface="Courier New" panose="02070309020205020404" pitchFamily="49" charset="0"/>
              <a:buChar char="o"/>
            </a:pPr>
            <a:r>
              <a:rPr lang="de-DE" sz="1700" b="1" dirty="0">
                <a:solidFill>
                  <a:schemeClr val="accent5"/>
                </a:solidFill>
              </a:rPr>
              <a:t>Architekturanalyse</a:t>
            </a:r>
            <a:r>
              <a:rPr lang="de-DE" sz="1700" dirty="0"/>
              <a:t>: Beginn bei User-</a:t>
            </a:r>
            <a:r>
              <a:rPr lang="de-DE" sz="1700" dirty="0" err="1"/>
              <a:t>Interfacing</a:t>
            </a:r>
            <a:r>
              <a:rPr lang="de-DE" sz="1700" dirty="0"/>
              <a:t> Services (API-Gateway), Instrumentierung entlang deren Abhängigkeiten</a:t>
            </a:r>
          </a:p>
          <a:p>
            <a:pPr marL="285750" indent="-285750">
              <a:spcAft>
                <a:spcPts val="600"/>
              </a:spcAft>
              <a:buFont typeface="Courier New" panose="02070309020205020404" pitchFamily="49" charset="0"/>
              <a:buChar char="o"/>
            </a:pPr>
            <a:r>
              <a:rPr lang="de-DE" sz="1700" b="1" dirty="0">
                <a:solidFill>
                  <a:schemeClr val="accent5"/>
                </a:solidFill>
              </a:rPr>
              <a:t>Priorisierung</a:t>
            </a:r>
            <a:r>
              <a:rPr lang="de-DE" sz="1700" dirty="0"/>
              <a:t> von Services, anhand:</a:t>
            </a:r>
          </a:p>
          <a:p>
            <a:pPr marL="742950" lvl="1" indent="-285750">
              <a:spcAft>
                <a:spcPts val="600"/>
              </a:spcAft>
              <a:buFont typeface="Courier New" panose="02070309020205020404" pitchFamily="49" charset="0"/>
              <a:buChar char="o"/>
            </a:pPr>
            <a:r>
              <a:rPr lang="de-DE" sz="1700" b="1" dirty="0">
                <a:solidFill>
                  <a:schemeClr val="accent5"/>
                </a:solidFill>
              </a:rPr>
              <a:t>Wichtigkeit</a:t>
            </a:r>
            <a:r>
              <a:rPr lang="de-DE" sz="1700" dirty="0"/>
              <a:t> aufgrund von </a:t>
            </a:r>
            <a:r>
              <a:rPr lang="de-DE" sz="1700" b="1" dirty="0">
                <a:solidFill>
                  <a:schemeClr val="accent5"/>
                </a:solidFill>
              </a:rPr>
              <a:t>Nutzer- oder Geschäftsanforderungen</a:t>
            </a:r>
            <a:endParaRPr lang="de-DE" sz="1700" dirty="0"/>
          </a:p>
          <a:p>
            <a:pPr marL="742950" lvl="1" indent="-285750">
              <a:spcAft>
                <a:spcPts val="600"/>
              </a:spcAft>
              <a:buFont typeface="Courier New" panose="02070309020205020404" pitchFamily="49" charset="0"/>
              <a:buChar char="o"/>
            </a:pPr>
            <a:r>
              <a:rPr lang="de-DE" sz="1700" b="1" dirty="0">
                <a:solidFill>
                  <a:schemeClr val="accent5"/>
                </a:solidFill>
              </a:rPr>
              <a:t>Kritikalität</a:t>
            </a:r>
            <a:r>
              <a:rPr lang="de-DE" sz="1700" dirty="0"/>
              <a:t> aufgrund von Kriterien wie Nutzeranzahl, Geschäftskritikalität, Auswirkung auf Usability</a:t>
            </a:r>
          </a:p>
          <a:p>
            <a:pPr marL="742950" lvl="1" indent="-285750">
              <a:spcAft>
                <a:spcPts val="600"/>
              </a:spcAft>
              <a:buFont typeface="Courier New" panose="02070309020205020404" pitchFamily="49" charset="0"/>
              <a:buChar char="o"/>
            </a:pPr>
            <a:r>
              <a:rPr lang="de-DE" sz="1700" dirty="0"/>
              <a:t>Services, die häufige </a:t>
            </a:r>
            <a:r>
              <a:rPr lang="de-DE" sz="1700" b="1" dirty="0">
                <a:solidFill>
                  <a:schemeClr val="accent5"/>
                </a:solidFill>
              </a:rPr>
              <a:t>Engpässe oder Performance-Probleme </a:t>
            </a:r>
            <a:r>
              <a:rPr lang="de-DE" sz="1700" dirty="0"/>
              <a:t>verursachen, detaillierter instrumentieren</a:t>
            </a:r>
          </a:p>
          <a:p>
            <a:pPr marL="742950" lvl="1" indent="-285750">
              <a:spcAft>
                <a:spcPts val="600"/>
              </a:spcAft>
              <a:buFont typeface="Courier New" panose="02070309020205020404" pitchFamily="49" charset="0"/>
              <a:buChar char="o"/>
            </a:pPr>
            <a:r>
              <a:rPr lang="de-DE" sz="1700" dirty="0"/>
              <a:t>Services mit</a:t>
            </a:r>
            <a:r>
              <a:rPr lang="de-DE" sz="1700" dirty="0">
                <a:solidFill>
                  <a:schemeClr val="accent5"/>
                </a:solidFill>
              </a:rPr>
              <a:t> </a:t>
            </a:r>
            <a:r>
              <a:rPr lang="de-DE" sz="1700" b="1" dirty="0">
                <a:solidFill>
                  <a:schemeClr val="accent5"/>
                </a:solidFill>
              </a:rPr>
              <a:t>vielen Abhängigkeiten</a:t>
            </a:r>
            <a:r>
              <a:rPr lang="de-DE" sz="1700" dirty="0"/>
              <a:t> haben (oft gRPC, REST)</a:t>
            </a:r>
          </a:p>
        </p:txBody>
      </p:sp>
    </p:spTree>
    <p:extLst>
      <p:ext uri="{BB962C8B-B14F-4D97-AF65-F5344CB8AC3E}">
        <p14:creationId xmlns:p14="http://schemas.microsoft.com/office/powerpoint/2010/main" val="29660927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86BED8-2076-388C-C8D7-DBD02FD84DAB}"/>
              </a:ext>
            </a:extLst>
          </p:cNvPr>
          <p:cNvSpPr>
            <a:spLocks noGrp="1"/>
          </p:cNvSpPr>
          <p:nvPr>
            <p:ph type="title"/>
          </p:nvPr>
        </p:nvSpPr>
        <p:spPr/>
        <p:txBody>
          <a:bodyPr/>
          <a:lstStyle/>
          <a:p>
            <a:r>
              <a:rPr lang="de-DE" dirty="0"/>
              <a:t>Zusammenfassung</a:t>
            </a:r>
          </a:p>
        </p:txBody>
      </p:sp>
      <p:sp>
        <p:nvSpPr>
          <p:cNvPr id="3" name="Textplatzhalter 2">
            <a:extLst>
              <a:ext uri="{FF2B5EF4-FFF2-40B4-BE49-F238E27FC236}">
                <a16:creationId xmlns:a16="http://schemas.microsoft.com/office/drawing/2014/main" id="{84E2F967-5567-A4F1-83C6-FB1E29CA59F1}"/>
              </a:ext>
            </a:extLst>
          </p:cNvPr>
          <p:cNvSpPr>
            <a:spLocks noGrp="1"/>
          </p:cNvSpPr>
          <p:nvPr>
            <p:ph type="body" sz="quarter" idx="32"/>
          </p:nvPr>
        </p:nvSpPr>
        <p:spPr/>
        <p:txBody>
          <a:bodyPr/>
          <a:lstStyle/>
          <a:p>
            <a:r>
              <a:rPr lang="de-DE" dirty="0"/>
              <a:t>Zu </a:t>
            </a:r>
            <a:r>
              <a:rPr lang="de-DE" dirty="0" err="1"/>
              <a:t>Observability</a:t>
            </a:r>
            <a:endParaRPr lang="de-DE" dirty="0"/>
          </a:p>
          <a:p>
            <a:endParaRPr lang="de-DE" dirty="0"/>
          </a:p>
        </p:txBody>
      </p:sp>
      <p:sp>
        <p:nvSpPr>
          <p:cNvPr id="4" name="Foliennummernplatzhalter 3">
            <a:extLst>
              <a:ext uri="{FF2B5EF4-FFF2-40B4-BE49-F238E27FC236}">
                <a16:creationId xmlns:a16="http://schemas.microsoft.com/office/drawing/2014/main" id="{4CCD08B7-EA18-76B1-7690-BC735B9DBEEF}"/>
              </a:ext>
            </a:extLst>
          </p:cNvPr>
          <p:cNvSpPr>
            <a:spLocks noGrp="1"/>
          </p:cNvSpPr>
          <p:nvPr>
            <p:ph type="sldNum" sz="quarter" idx="33"/>
          </p:nvPr>
        </p:nvSpPr>
        <p:spPr/>
        <p:txBody>
          <a:bodyPr/>
          <a:lstStyle/>
          <a:p>
            <a:pPr rtl="0"/>
            <a:fld id="{19B51A1E-902D-48AF-9020-955120F399B6}" type="slidenum">
              <a:rPr lang="de-DE" noProof="0" smtClean="0"/>
              <a:pPr rtl="0"/>
              <a:t>15</a:t>
            </a:fld>
            <a:endParaRPr lang="de-DE" noProof="0"/>
          </a:p>
        </p:txBody>
      </p:sp>
      <p:sp>
        <p:nvSpPr>
          <p:cNvPr id="5" name="Textfeld 4">
            <a:extLst>
              <a:ext uri="{FF2B5EF4-FFF2-40B4-BE49-F238E27FC236}">
                <a16:creationId xmlns:a16="http://schemas.microsoft.com/office/drawing/2014/main" id="{78214D8F-1D82-4E54-7B94-BEE9D80176F8}"/>
              </a:ext>
            </a:extLst>
          </p:cNvPr>
          <p:cNvSpPr txBox="1"/>
          <p:nvPr/>
        </p:nvSpPr>
        <p:spPr>
          <a:xfrm>
            <a:off x="431799" y="1754488"/>
            <a:ext cx="2971107" cy="1674511"/>
          </a:xfrm>
          <a:prstGeom prst="rect">
            <a:avLst/>
          </a:prstGeom>
          <a:solidFill>
            <a:schemeClr val="bg1">
              <a:lumMod val="50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err="1">
                <a:solidFill>
                  <a:schemeClr val="bg1"/>
                </a:solidFill>
              </a:rPr>
              <a:t>Metrics</a:t>
            </a:r>
            <a:endParaRPr lang="de-DE" b="1" dirty="0">
              <a:solidFill>
                <a:schemeClr val="bg1"/>
              </a:solidFill>
            </a:endParaRPr>
          </a:p>
          <a:p>
            <a:pPr algn="ctr"/>
            <a:endParaRPr lang="de-DE" b="1" dirty="0">
              <a:solidFill>
                <a:schemeClr val="bg1"/>
              </a:solidFill>
            </a:endParaRPr>
          </a:p>
          <a:p>
            <a:pPr algn="ctr"/>
            <a:r>
              <a:rPr lang="de-DE" sz="1600" dirty="0">
                <a:solidFill>
                  <a:schemeClr val="bg1"/>
                </a:solidFill>
              </a:rPr>
              <a:t>Quantitative</a:t>
            </a:r>
          </a:p>
          <a:p>
            <a:pPr algn="ctr"/>
            <a:r>
              <a:rPr lang="de-DE" sz="1600" dirty="0">
                <a:solidFill>
                  <a:schemeClr val="bg1"/>
                </a:solidFill>
              </a:rPr>
              <a:t>Zusammenhänge</a:t>
            </a:r>
          </a:p>
          <a:p>
            <a:pPr algn="ctr"/>
            <a:endParaRPr lang="de-DE" sz="1600" dirty="0">
              <a:solidFill>
                <a:schemeClr val="bg1"/>
              </a:solidFill>
            </a:endParaRPr>
          </a:p>
        </p:txBody>
      </p:sp>
      <p:sp>
        <p:nvSpPr>
          <p:cNvPr id="6" name="Textfeld 5">
            <a:extLst>
              <a:ext uri="{FF2B5EF4-FFF2-40B4-BE49-F238E27FC236}">
                <a16:creationId xmlns:a16="http://schemas.microsoft.com/office/drawing/2014/main" id="{8F671D14-901A-24B7-AC25-8F2770DC6D02}"/>
              </a:ext>
            </a:extLst>
          </p:cNvPr>
          <p:cNvSpPr txBox="1"/>
          <p:nvPr/>
        </p:nvSpPr>
        <p:spPr>
          <a:xfrm>
            <a:off x="3545305" y="1754487"/>
            <a:ext cx="2971107" cy="1674511"/>
          </a:xfrm>
          <a:prstGeom prst="rect">
            <a:avLst/>
          </a:prstGeom>
          <a:solidFill>
            <a:schemeClr val="bg1">
              <a:lumMod val="50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err="1">
                <a:solidFill>
                  <a:schemeClr val="bg1"/>
                </a:solidFill>
              </a:rPr>
              <a:t>Logging</a:t>
            </a:r>
            <a:endParaRPr lang="de-DE" b="1" dirty="0">
              <a:solidFill>
                <a:schemeClr val="bg1"/>
              </a:solidFill>
            </a:endParaRPr>
          </a:p>
          <a:p>
            <a:pPr algn="ctr"/>
            <a:endParaRPr lang="de-DE" dirty="0">
              <a:solidFill>
                <a:schemeClr val="bg1"/>
              </a:solidFill>
            </a:endParaRPr>
          </a:p>
          <a:p>
            <a:pPr algn="ctr"/>
            <a:r>
              <a:rPr lang="de-DE" sz="1600" dirty="0">
                <a:solidFill>
                  <a:schemeClr val="bg1"/>
                </a:solidFill>
              </a:rPr>
              <a:t>Qualitative</a:t>
            </a:r>
          </a:p>
          <a:p>
            <a:pPr algn="ctr"/>
            <a:r>
              <a:rPr lang="de-DE" sz="1600" dirty="0">
                <a:solidFill>
                  <a:schemeClr val="bg1"/>
                </a:solidFill>
              </a:rPr>
              <a:t>Ereignisse</a:t>
            </a:r>
          </a:p>
          <a:p>
            <a:pPr algn="ctr"/>
            <a:endParaRPr lang="de-DE" sz="1600" dirty="0">
              <a:solidFill>
                <a:schemeClr val="bg1"/>
              </a:solidFill>
            </a:endParaRPr>
          </a:p>
        </p:txBody>
      </p:sp>
      <p:sp>
        <p:nvSpPr>
          <p:cNvPr id="7" name="Textfeld 6">
            <a:extLst>
              <a:ext uri="{FF2B5EF4-FFF2-40B4-BE49-F238E27FC236}">
                <a16:creationId xmlns:a16="http://schemas.microsoft.com/office/drawing/2014/main" id="{46CC2FA8-5C31-F3C5-A1D6-80138AFEAD99}"/>
              </a:ext>
            </a:extLst>
          </p:cNvPr>
          <p:cNvSpPr txBox="1"/>
          <p:nvPr/>
        </p:nvSpPr>
        <p:spPr>
          <a:xfrm>
            <a:off x="6658810" y="1754487"/>
            <a:ext cx="2971107" cy="1674511"/>
          </a:xfrm>
          <a:prstGeom prst="rect">
            <a:avLst/>
          </a:prstGeom>
          <a:solidFill>
            <a:schemeClr val="bg1">
              <a:lumMod val="50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solidFill>
              </a:rPr>
              <a:t>Tracing</a:t>
            </a:r>
          </a:p>
          <a:p>
            <a:pPr algn="ctr"/>
            <a:endParaRPr lang="de-DE" b="1" dirty="0">
              <a:solidFill>
                <a:schemeClr val="bg1"/>
              </a:solidFill>
            </a:endParaRPr>
          </a:p>
          <a:p>
            <a:pPr algn="ctr"/>
            <a:r>
              <a:rPr lang="de-DE" sz="1600" dirty="0">
                <a:solidFill>
                  <a:schemeClr val="bg1"/>
                </a:solidFill>
              </a:rPr>
              <a:t>Verfolgen von</a:t>
            </a:r>
          </a:p>
          <a:p>
            <a:pPr algn="ctr"/>
            <a:r>
              <a:rPr lang="de-DE" sz="1600" dirty="0">
                <a:solidFill>
                  <a:schemeClr val="bg1"/>
                </a:solidFill>
              </a:rPr>
              <a:t>Transaktionen</a:t>
            </a:r>
          </a:p>
          <a:p>
            <a:pPr algn="ctr"/>
            <a:r>
              <a:rPr lang="de-DE" sz="1600" dirty="0">
                <a:solidFill>
                  <a:schemeClr val="bg1"/>
                </a:solidFill>
              </a:rPr>
              <a:t>in verteilten Systemen</a:t>
            </a:r>
          </a:p>
        </p:txBody>
      </p:sp>
      <p:sp>
        <p:nvSpPr>
          <p:cNvPr id="8" name="Textfeld 7">
            <a:extLst>
              <a:ext uri="{FF2B5EF4-FFF2-40B4-BE49-F238E27FC236}">
                <a16:creationId xmlns:a16="http://schemas.microsoft.com/office/drawing/2014/main" id="{6A920BBA-BE06-E3EC-FCD1-4B4FE2C0E79B}"/>
              </a:ext>
            </a:extLst>
          </p:cNvPr>
          <p:cNvSpPr txBox="1"/>
          <p:nvPr/>
        </p:nvSpPr>
        <p:spPr>
          <a:xfrm>
            <a:off x="431799" y="4175489"/>
            <a:ext cx="9198116" cy="1866082"/>
          </a:xfrm>
          <a:prstGeom prst="rect">
            <a:avLst/>
          </a:prstGeom>
          <a:solidFill>
            <a:schemeClr val="accent5"/>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solidFill>
              </a:rPr>
              <a:t>Strukturiertes </a:t>
            </a:r>
            <a:r>
              <a:rPr lang="de-DE" b="1" dirty="0" err="1">
                <a:solidFill>
                  <a:schemeClr val="bg1"/>
                </a:solidFill>
              </a:rPr>
              <a:t>Logging</a:t>
            </a:r>
            <a:r>
              <a:rPr lang="de-DE" b="1" dirty="0">
                <a:solidFill>
                  <a:schemeClr val="bg1"/>
                </a:solidFill>
              </a:rPr>
              <a:t> mit Log-Konsolidierung</a:t>
            </a:r>
          </a:p>
          <a:p>
            <a:pPr algn="ctr"/>
            <a:endParaRPr lang="de-DE" dirty="0">
              <a:solidFill>
                <a:schemeClr val="bg1"/>
              </a:solidFill>
            </a:endParaRPr>
          </a:p>
          <a:p>
            <a:pPr marL="285750" indent="-285750">
              <a:buFont typeface="Arial" panose="020B0604020202020204" pitchFamily="34" charset="0"/>
              <a:buChar char="•"/>
            </a:pPr>
            <a:r>
              <a:rPr lang="de-DE" sz="1600" dirty="0">
                <a:solidFill>
                  <a:schemeClr val="bg1"/>
                </a:solidFill>
              </a:rPr>
              <a:t>Ermöglicht das Erfassen quantitativer Daten 	</a:t>
            </a:r>
            <a:r>
              <a:rPr lang="de-DE" sz="1200" dirty="0">
                <a:solidFill>
                  <a:schemeClr val="bg1"/>
                </a:solidFill>
                <a:latin typeface="Andale Mono" panose="020B0509000000000004" pitchFamily="49" charset="0"/>
              </a:rPr>
              <a:t>{ “</a:t>
            </a:r>
            <a:r>
              <a:rPr lang="de-DE" sz="1200" dirty="0" err="1">
                <a:solidFill>
                  <a:schemeClr val="bg1"/>
                </a:solidFill>
                <a:latin typeface="Andale Mono" panose="020B0509000000000004" pitchFamily="49" charset="0"/>
              </a:rPr>
              <a:t>rpm</a:t>
            </a:r>
            <a:r>
              <a:rPr lang="de-DE" sz="1200" dirty="0">
                <a:solidFill>
                  <a:schemeClr val="bg1"/>
                </a:solidFill>
                <a:latin typeface="Andale Mono" panose="020B0509000000000004" pitchFamily="49" charset="0"/>
              </a:rPr>
              <a:t>“: 5 }</a:t>
            </a:r>
            <a:endParaRPr lang="de-DE" sz="1600" dirty="0">
              <a:solidFill>
                <a:schemeClr val="bg1"/>
              </a:solidFill>
              <a:latin typeface="Andale Mono" panose="020B0509000000000004" pitchFamily="49" charset="0"/>
            </a:endParaRPr>
          </a:p>
          <a:p>
            <a:pPr marL="285750" indent="-285750">
              <a:buFont typeface="Arial" panose="020B0604020202020204" pitchFamily="34" charset="0"/>
              <a:buChar char="•"/>
            </a:pPr>
            <a:r>
              <a:rPr lang="de-DE" sz="1600" dirty="0">
                <a:solidFill>
                  <a:schemeClr val="bg1"/>
                </a:solidFill>
              </a:rPr>
              <a:t>Ermöglicht das Erfassen qualitativer Ereignisse 	</a:t>
            </a:r>
            <a:r>
              <a:rPr lang="de-DE" sz="1200" dirty="0">
                <a:solidFill>
                  <a:schemeClr val="bg1"/>
                </a:solidFill>
                <a:latin typeface="Andale Mono" panose="020B0509000000000004" pitchFamily="49" charset="0"/>
              </a:rPr>
              <a:t>{ “</a:t>
            </a:r>
            <a:r>
              <a:rPr lang="de-DE" sz="1200" dirty="0" err="1">
                <a:solidFill>
                  <a:schemeClr val="bg1"/>
                </a:solidFill>
                <a:latin typeface="Andale Mono" panose="020B0509000000000004" pitchFamily="49" charset="0"/>
              </a:rPr>
              <a:t>login</a:t>
            </a:r>
            <a:r>
              <a:rPr lang="de-DE" sz="1200" dirty="0">
                <a:solidFill>
                  <a:schemeClr val="bg1"/>
                </a:solidFill>
                <a:latin typeface="Andale Mono" panose="020B0509000000000004" pitchFamily="49" charset="0"/>
              </a:rPr>
              <a:t>“: “</a:t>
            </a:r>
            <a:r>
              <a:rPr lang="de-DE" sz="1200" dirty="0" err="1">
                <a:solidFill>
                  <a:schemeClr val="bg1"/>
                </a:solidFill>
                <a:latin typeface="Andale Mono" panose="020B0509000000000004" pitchFamily="49" charset="0"/>
              </a:rPr>
              <a:t>success</a:t>
            </a:r>
            <a:r>
              <a:rPr lang="de-DE" sz="1200" dirty="0">
                <a:solidFill>
                  <a:schemeClr val="bg1"/>
                </a:solidFill>
                <a:latin typeface="Andale Mono" panose="020B0509000000000004" pitchFamily="49" charset="0"/>
              </a:rPr>
              <a:t>“, “</a:t>
            </a:r>
            <a:r>
              <a:rPr lang="de-DE" sz="1200" dirty="0" err="1">
                <a:solidFill>
                  <a:schemeClr val="bg1"/>
                </a:solidFill>
                <a:latin typeface="Andale Mono" panose="020B0509000000000004" pitchFamily="49" charset="0"/>
              </a:rPr>
              <a:t>user</a:t>
            </a:r>
            <a:r>
              <a:rPr lang="de-DE" sz="1200" dirty="0">
                <a:solidFill>
                  <a:schemeClr val="bg1"/>
                </a:solidFill>
                <a:latin typeface="Andale Mono" panose="020B0509000000000004" pitchFamily="49" charset="0"/>
              </a:rPr>
              <a:t>“: “Max Mustermann“ }</a:t>
            </a:r>
          </a:p>
          <a:p>
            <a:pPr marL="285750" indent="-285750">
              <a:buFont typeface="Arial" panose="020B0604020202020204" pitchFamily="34" charset="0"/>
              <a:buChar char="•"/>
            </a:pPr>
            <a:r>
              <a:rPr lang="de-DE" sz="1600" dirty="0">
                <a:solidFill>
                  <a:schemeClr val="bg1"/>
                </a:solidFill>
              </a:rPr>
              <a:t>Ermöglicht auch die Verfolgung von Transaktionen </a:t>
            </a:r>
            <a:r>
              <a:rPr lang="de-DE" sz="1200" dirty="0">
                <a:solidFill>
                  <a:schemeClr val="bg1"/>
                </a:solidFill>
                <a:latin typeface="Andale Mono" panose="020B0509000000000004" pitchFamily="49" charset="0"/>
              </a:rPr>
              <a:t>{ “trace-</a:t>
            </a:r>
            <a:r>
              <a:rPr lang="de-DE" sz="1200" dirty="0" err="1">
                <a:solidFill>
                  <a:schemeClr val="bg1"/>
                </a:solidFill>
                <a:latin typeface="Andale Mono" panose="020B0509000000000004" pitchFamily="49" charset="0"/>
              </a:rPr>
              <a:t>id</a:t>
            </a:r>
            <a:r>
              <a:rPr lang="de-DE" sz="1200" dirty="0">
                <a:solidFill>
                  <a:schemeClr val="bg1"/>
                </a:solidFill>
                <a:latin typeface="Andale Mono" panose="020B0509000000000004" pitchFamily="49" charset="0"/>
              </a:rPr>
              <a:t>“: “456321“, “span-</a:t>
            </a:r>
            <a:r>
              <a:rPr lang="de-DE" sz="1200" dirty="0" err="1">
                <a:solidFill>
                  <a:schemeClr val="bg1"/>
                </a:solidFill>
                <a:latin typeface="Andale Mono" panose="020B0509000000000004" pitchFamily="49" charset="0"/>
              </a:rPr>
              <a:t>id</a:t>
            </a:r>
            <a:r>
              <a:rPr lang="de-DE" sz="1200" dirty="0">
                <a:solidFill>
                  <a:schemeClr val="bg1"/>
                </a:solidFill>
                <a:latin typeface="Andale Mono" panose="020B0509000000000004" pitchFamily="49" charset="0"/>
              </a:rPr>
              <a:t>“: “123456“ }</a:t>
            </a:r>
          </a:p>
          <a:p>
            <a:pPr marL="285750" indent="-285750">
              <a:buFont typeface="Arial" panose="020B0604020202020204" pitchFamily="34" charset="0"/>
              <a:buChar char="•"/>
            </a:pPr>
            <a:r>
              <a:rPr lang="de-DE" sz="1600" dirty="0">
                <a:solidFill>
                  <a:schemeClr val="bg1"/>
                </a:solidFill>
              </a:rPr>
              <a:t>Ermöglicht auch beliebige Kombinationen dieser drei Aspekte</a:t>
            </a:r>
          </a:p>
        </p:txBody>
      </p:sp>
      <p:sp>
        <p:nvSpPr>
          <p:cNvPr id="9" name="Geschweifte Klammer links 8">
            <a:extLst>
              <a:ext uri="{FF2B5EF4-FFF2-40B4-BE49-F238E27FC236}">
                <a16:creationId xmlns:a16="http://schemas.microsoft.com/office/drawing/2014/main" id="{12E8E78F-F47C-C247-B5CF-D70B025C2064}"/>
              </a:ext>
            </a:extLst>
          </p:cNvPr>
          <p:cNvSpPr/>
          <p:nvPr/>
        </p:nvSpPr>
        <p:spPr>
          <a:xfrm rot="16200000">
            <a:off x="4807702" y="-796816"/>
            <a:ext cx="446312" cy="9198118"/>
          </a:xfrm>
          <a:prstGeom prst="leftBrace">
            <a:avLst>
              <a:gd name="adj1" fmla="val 55952"/>
              <a:gd name="adj2" fmla="val 50000"/>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0" name="Textfeld 9">
            <a:extLst>
              <a:ext uri="{FF2B5EF4-FFF2-40B4-BE49-F238E27FC236}">
                <a16:creationId xmlns:a16="http://schemas.microsoft.com/office/drawing/2014/main" id="{F73ACA53-F2B4-E44C-ECAE-0C6630BE3CB2}"/>
              </a:ext>
            </a:extLst>
          </p:cNvPr>
          <p:cNvSpPr txBox="1"/>
          <p:nvPr/>
        </p:nvSpPr>
        <p:spPr>
          <a:xfrm>
            <a:off x="10058400" y="1754487"/>
            <a:ext cx="2002971" cy="4031873"/>
          </a:xfrm>
          <a:prstGeom prst="rect">
            <a:avLst/>
          </a:prstGeom>
          <a:noFill/>
        </p:spPr>
        <p:txBody>
          <a:bodyPr wrap="square" rtlCol="0">
            <a:spAutoFit/>
          </a:bodyPr>
          <a:lstStyle/>
          <a:p>
            <a:r>
              <a:rPr lang="de-DE" sz="1600" i="1" dirty="0">
                <a:latin typeface="Bradley Hand" pitchFamily="2" charset="77"/>
              </a:rPr>
              <a:t>Leider werden diese drei Aspekte immer noch häufig isoliert betrachtet. Die Konsequente Nutzung strukturierten </a:t>
            </a:r>
            <a:r>
              <a:rPr lang="de-DE" sz="1600" i="1" dirty="0" err="1">
                <a:latin typeface="Bradley Hand" pitchFamily="2" charset="77"/>
              </a:rPr>
              <a:t>Loggings</a:t>
            </a:r>
            <a:r>
              <a:rPr lang="de-DE" sz="1600" i="1" dirty="0">
                <a:latin typeface="Bradley Hand" pitchFamily="2" charset="77"/>
              </a:rPr>
              <a:t> könnte diese drei Säulen zu einem integrierten Ansatz zusammenführen.</a:t>
            </a:r>
          </a:p>
          <a:p>
            <a:endParaRPr lang="de-DE" sz="1600" i="1" dirty="0">
              <a:latin typeface="Bradley Hand" pitchFamily="2" charset="77"/>
            </a:endParaRPr>
          </a:p>
          <a:p>
            <a:r>
              <a:rPr lang="de-DE" sz="1600" i="1" dirty="0">
                <a:latin typeface="Bradley Hand" pitchFamily="2" charset="77"/>
              </a:rPr>
              <a:t>Entsprechende Lösungen sind aber kaum zu finden. </a:t>
            </a:r>
          </a:p>
        </p:txBody>
      </p:sp>
    </p:spTree>
    <p:extLst>
      <p:ext uri="{BB962C8B-B14F-4D97-AF65-F5344CB8AC3E}">
        <p14:creationId xmlns:p14="http://schemas.microsoft.com/office/powerpoint/2010/main" val="354405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D440D2B9-023B-9E43-BA4A-E4DE712634A0}"/>
              </a:ext>
            </a:extLst>
          </p:cNvPr>
          <p:cNvSpPr/>
          <p:nvPr/>
        </p:nvSpPr>
        <p:spPr>
          <a:xfrm>
            <a:off x="312420" y="281940"/>
            <a:ext cx="9317380" cy="6256020"/>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Bildplatzhalter 5" descr="Ein Bild, das Person, Anzug, Schlips, Mann enthält.&#10;&#10;Automatisch generierte Beschreibung">
            <a:extLst>
              <a:ext uri="{FF2B5EF4-FFF2-40B4-BE49-F238E27FC236}">
                <a16:creationId xmlns:a16="http://schemas.microsoft.com/office/drawing/2014/main" id="{19601A5E-EF39-F94A-AF8F-4540EB27B24D}"/>
              </a:ext>
            </a:extLst>
          </p:cNvPr>
          <p:cNvPicPr>
            <a:picLocks noGrp="1" noChangeAspect="1"/>
          </p:cNvPicPr>
          <p:nvPr>
            <p:ph type="pic" sz="quarter" idx="33"/>
          </p:nvPr>
        </p:nvPicPr>
        <p:blipFill rotWithShape="1">
          <a:blip r:embed="rId2"/>
          <a:srcRect l="30732" r="26875"/>
          <a:stretch/>
        </p:blipFill>
        <p:spPr>
          <a:xfrm>
            <a:off x="9980476" y="10"/>
            <a:ext cx="2211524" cy="6191990"/>
          </a:xfrm>
          <a:prstGeom prst="rect">
            <a:avLst/>
          </a:prstGeom>
          <a:noFill/>
        </p:spPr>
      </p:pic>
      <p:sp>
        <p:nvSpPr>
          <p:cNvPr id="33" name="Textplatzhalter 3">
            <a:extLst>
              <a:ext uri="{FF2B5EF4-FFF2-40B4-BE49-F238E27FC236}">
                <a16:creationId xmlns:a16="http://schemas.microsoft.com/office/drawing/2014/main" id="{60828E04-9C2A-4859-8050-C2DF67A249CB}"/>
              </a:ext>
            </a:extLst>
          </p:cNvPr>
          <p:cNvSpPr>
            <a:spLocks noGrp="1"/>
          </p:cNvSpPr>
          <p:nvPr/>
        </p:nvSpPr>
        <p:spPr>
          <a:xfrm>
            <a:off x="431800" y="1802549"/>
            <a:ext cx="2562861" cy="382887"/>
          </a:xfrm>
          <a:prstGeom prst="rect">
            <a:avLst/>
          </a:prstGeom>
        </p:spPr>
        <p:txBody>
          <a:bodyPr vert="horz" lIns="0" tIns="0" rIns="0" bIns="0" rtlCol="0" anchor="ctr">
            <a:noAutofit/>
          </a:bodyPr>
          <a:lstStyle>
            <a:lvl1pPr marL="0" indent="0" algn="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b="1" dirty="0"/>
              <a:t>Nane Kratzke</a:t>
            </a:r>
          </a:p>
        </p:txBody>
      </p:sp>
      <p:pic>
        <p:nvPicPr>
          <p:cNvPr id="34" name="Grafik 33" descr="Smartphone" title="Symbol – Telefonnummer des Referenten">
            <a:extLst>
              <a:ext uri="{FF2B5EF4-FFF2-40B4-BE49-F238E27FC236}">
                <a16:creationId xmlns:a16="http://schemas.microsoft.com/office/drawing/2014/main" id="{A29DE31C-E099-4579-BB03-675E0A40C5F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16454" y="1884543"/>
            <a:ext cx="218900" cy="218900"/>
          </a:xfrm>
          <a:prstGeom prst="rect">
            <a:avLst/>
          </a:prstGeom>
        </p:spPr>
      </p:pic>
      <p:sp>
        <p:nvSpPr>
          <p:cNvPr id="35" name="Textplatzhalter 4">
            <a:extLst>
              <a:ext uri="{FF2B5EF4-FFF2-40B4-BE49-F238E27FC236}">
                <a16:creationId xmlns:a16="http://schemas.microsoft.com/office/drawing/2014/main" id="{11265965-2271-4C1C-BD0A-6F85F80FF9A6}"/>
              </a:ext>
            </a:extLst>
          </p:cNvPr>
          <p:cNvSpPr>
            <a:spLocks noGrp="1"/>
          </p:cNvSpPr>
          <p:nvPr/>
        </p:nvSpPr>
        <p:spPr>
          <a:xfrm>
            <a:off x="3495672" y="1903856"/>
            <a:ext cx="2910342" cy="23801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i="0" dirty="0"/>
              <a:t>+49 451 300-5549</a:t>
            </a:r>
          </a:p>
        </p:txBody>
      </p:sp>
      <p:pic>
        <p:nvPicPr>
          <p:cNvPr id="36" name="Grafik 35" descr="Umschlag" title="Symbol – E-Mail des Referenten">
            <a:extLst>
              <a:ext uri="{FF2B5EF4-FFF2-40B4-BE49-F238E27FC236}">
                <a16:creationId xmlns:a16="http://schemas.microsoft.com/office/drawing/2014/main" id="{773C1382-ACE1-460F-A1B6-AB761A7D2E6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216454" y="2290361"/>
            <a:ext cx="218900" cy="218900"/>
          </a:xfrm>
          <a:prstGeom prst="rect">
            <a:avLst/>
          </a:prstGeom>
        </p:spPr>
      </p:pic>
      <p:sp>
        <p:nvSpPr>
          <p:cNvPr id="37" name="Textplatzhalter 5">
            <a:extLst>
              <a:ext uri="{FF2B5EF4-FFF2-40B4-BE49-F238E27FC236}">
                <a16:creationId xmlns:a16="http://schemas.microsoft.com/office/drawing/2014/main" id="{50A3BCC3-A277-4C0B-9EBA-EB53990D8EBD}"/>
              </a:ext>
            </a:extLst>
          </p:cNvPr>
          <p:cNvSpPr>
            <a:spLocks noGrp="1"/>
          </p:cNvSpPr>
          <p:nvPr/>
        </p:nvSpPr>
        <p:spPr>
          <a:xfrm>
            <a:off x="3495672" y="2294429"/>
            <a:ext cx="2910342" cy="23801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i="0" dirty="0" err="1"/>
              <a:t>nane.kratzke@th-luebeck.de</a:t>
            </a:r>
            <a:endParaRPr lang="de-DE" i="0" dirty="0"/>
          </a:p>
        </p:txBody>
      </p:sp>
      <p:pic>
        <p:nvPicPr>
          <p:cNvPr id="38" name="Grafik 37" descr="Link">
            <a:extLst>
              <a:ext uri="{FF2B5EF4-FFF2-40B4-BE49-F238E27FC236}">
                <a16:creationId xmlns:a16="http://schemas.microsoft.com/office/drawing/2014/main" id="{0718E6E0-05A2-479C-AEA8-1A385EB73474}"/>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199595" y="2658079"/>
            <a:ext cx="244786" cy="244786"/>
          </a:xfrm>
          <a:prstGeom prst="rect">
            <a:avLst/>
          </a:prstGeom>
        </p:spPr>
      </p:pic>
      <p:sp>
        <p:nvSpPr>
          <p:cNvPr id="39" name="Textplatzhalter 20">
            <a:extLst>
              <a:ext uri="{FF2B5EF4-FFF2-40B4-BE49-F238E27FC236}">
                <a16:creationId xmlns:a16="http://schemas.microsoft.com/office/drawing/2014/main" id="{E382DE25-E72C-473B-AB0F-13DF377E6A8F}"/>
              </a:ext>
            </a:extLst>
          </p:cNvPr>
          <p:cNvSpPr>
            <a:spLocks noGrp="1"/>
          </p:cNvSpPr>
          <p:nvPr/>
        </p:nvSpPr>
        <p:spPr>
          <a:xfrm>
            <a:off x="3495672" y="2685001"/>
            <a:ext cx="2910342" cy="23801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i="0" dirty="0" err="1"/>
              <a:t>kratzke.mylab.th-luebeck.de</a:t>
            </a:r>
            <a:endParaRPr lang="de-DE" i="0" dirty="0"/>
          </a:p>
        </p:txBody>
      </p:sp>
      <p:sp>
        <p:nvSpPr>
          <p:cNvPr id="40" name="Titel 1">
            <a:extLst>
              <a:ext uri="{FF2B5EF4-FFF2-40B4-BE49-F238E27FC236}">
                <a16:creationId xmlns:a16="http://schemas.microsoft.com/office/drawing/2014/main" id="{BE8243D4-7F33-2445-83C4-18BFFB6FBB43}"/>
              </a:ext>
            </a:extLst>
          </p:cNvPr>
          <p:cNvSpPr>
            <a:spLocks noGrp="1"/>
          </p:cNvSpPr>
          <p:nvPr>
            <p:ph type="title"/>
          </p:nvPr>
        </p:nvSpPr>
        <p:spPr>
          <a:xfrm>
            <a:off x="609600" y="574245"/>
            <a:ext cx="9020200" cy="432000"/>
          </a:xfrm>
        </p:spPr>
        <p:txBody>
          <a:bodyPr rtlCol="0"/>
          <a:lstStyle/>
          <a:p>
            <a:pPr algn="l" rtl="0"/>
            <a:r>
              <a:rPr lang="de-DE" dirty="0"/>
              <a:t>Kontakt</a:t>
            </a:r>
          </a:p>
        </p:txBody>
      </p:sp>
      <p:sp>
        <p:nvSpPr>
          <p:cNvPr id="41" name="Textplatzhalter 2">
            <a:extLst>
              <a:ext uri="{FF2B5EF4-FFF2-40B4-BE49-F238E27FC236}">
                <a16:creationId xmlns:a16="http://schemas.microsoft.com/office/drawing/2014/main" id="{7E99E6B6-40AB-1346-B8AC-1F7285B6FBD4}"/>
              </a:ext>
            </a:extLst>
          </p:cNvPr>
          <p:cNvSpPr>
            <a:spLocks noGrp="1"/>
          </p:cNvSpPr>
          <p:nvPr>
            <p:ph type="body" sz="quarter" idx="32"/>
          </p:nvPr>
        </p:nvSpPr>
        <p:spPr>
          <a:xfrm>
            <a:off x="609400" y="1150245"/>
            <a:ext cx="9020200" cy="360000"/>
          </a:xfrm>
        </p:spPr>
        <p:txBody>
          <a:bodyPr rtlCol="0"/>
          <a:lstStyle/>
          <a:p>
            <a:pPr algn="l" rtl="0"/>
            <a:r>
              <a:rPr lang="de-DE" dirty="0"/>
              <a:t>Disclaimer</a:t>
            </a:r>
          </a:p>
        </p:txBody>
      </p:sp>
      <p:pic>
        <p:nvPicPr>
          <p:cNvPr id="8" name="Grafik 7" descr="Ein Bild, das schwarz, Zeichnung enthält.&#10;&#10;Automatisch generierte Beschreibung">
            <a:extLst>
              <a:ext uri="{FF2B5EF4-FFF2-40B4-BE49-F238E27FC236}">
                <a16:creationId xmlns:a16="http://schemas.microsoft.com/office/drawing/2014/main" id="{7A9EBD28-E535-B54A-BE39-2FF977B699B5}"/>
              </a:ext>
            </a:extLst>
          </p:cNvPr>
          <p:cNvPicPr>
            <a:picLocks noChangeAspect="1"/>
          </p:cNvPicPr>
          <p:nvPr/>
        </p:nvPicPr>
        <p:blipFill>
          <a:blip r:embed="rId9"/>
          <a:stretch>
            <a:fillRect/>
          </a:stretch>
        </p:blipFill>
        <p:spPr>
          <a:xfrm>
            <a:off x="6406014" y="1655430"/>
            <a:ext cx="1488762" cy="1488762"/>
          </a:xfrm>
          <a:prstGeom prst="rect">
            <a:avLst/>
          </a:prstGeom>
        </p:spPr>
      </p:pic>
      <p:sp>
        <p:nvSpPr>
          <p:cNvPr id="3" name="Foliennummernplatzhalter 2">
            <a:extLst>
              <a:ext uri="{FF2B5EF4-FFF2-40B4-BE49-F238E27FC236}">
                <a16:creationId xmlns:a16="http://schemas.microsoft.com/office/drawing/2014/main" id="{424983D5-2B44-414F-AC6B-50606020D9A5}"/>
              </a:ext>
            </a:extLst>
          </p:cNvPr>
          <p:cNvSpPr>
            <a:spLocks noGrp="1"/>
          </p:cNvSpPr>
          <p:nvPr>
            <p:ph type="sldNum" sz="quarter" idx="34"/>
          </p:nvPr>
        </p:nvSpPr>
        <p:spPr/>
        <p:txBody>
          <a:bodyPr/>
          <a:lstStyle/>
          <a:p>
            <a:pPr rtl="0"/>
            <a:fld id="{19B51A1E-902D-48AF-9020-955120F399B6}" type="slidenum">
              <a:rPr lang="de-DE" noProof="0" smtClean="0"/>
              <a:pPr rtl="0"/>
              <a:t>16</a:t>
            </a:fld>
            <a:endParaRPr lang="de-DE" noProof="0"/>
          </a:p>
        </p:txBody>
      </p:sp>
    </p:spTree>
    <p:extLst>
      <p:ext uri="{BB962C8B-B14F-4D97-AF65-F5344CB8AC3E}">
        <p14:creationId xmlns:p14="http://schemas.microsoft.com/office/powerpoint/2010/main" val="7671547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4E75BC70-B4AF-0E48-95C1-DB895E356322}"/>
              </a:ext>
            </a:extLst>
          </p:cNvPr>
          <p:cNvSpPr>
            <a:spLocks noGrp="1"/>
          </p:cNvSpPr>
          <p:nvPr>
            <p:ph type="body" sz="quarter" idx="32"/>
          </p:nvPr>
        </p:nvSpPr>
        <p:spPr>
          <a:xfrm>
            <a:off x="1000461" y="1008000"/>
            <a:ext cx="8629456" cy="360000"/>
          </a:xfrm>
        </p:spPr>
        <p:txBody>
          <a:bodyPr/>
          <a:lstStyle/>
          <a:p>
            <a:r>
              <a:rPr lang="de-DE" dirty="0"/>
              <a:t>Urheberrechtshinweise</a:t>
            </a:r>
          </a:p>
        </p:txBody>
      </p:sp>
      <p:sp>
        <p:nvSpPr>
          <p:cNvPr id="4" name="Inhaltsplatzhalter 3">
            <a:extLst>
              <a:ext uri="{FF2B5EF4-FFF2-40B4-BE49-F238E27FC236}">
                <a16:creationId xmlns:a16="http://schemas.microsoft.com/office/drawing/2014/main" id="{9D40C351-5E7B-454C-BA33-C815726E2817}"/>
              </a:ext>
            </a:extLst>
          </p:cNvPr>
          <p:cNvSpPr>
            <a:spLocks noGrp="1"/>
          </p:cNvSpPr>
          <p:nvPr>
            <p:ph idx="1"/>
          </p:nvPr>
        </p:nvSpPr>
        <p:spPr>
          <a:xfrm>
            <a:off x="1000461" y="1460389"/>
            <a:ext cx="5712312" cy="5164074"/>
          </a:xfrm>
        </p:spPr>
        <p:txBody>
          <a:bodyPr/>
          <a:lstStyle/>
          <a:p>
            <a:pPr marL="0" indent="0">
              <a:buNone/>
            </a:pPr>
            <a:r>
              <a:rPr lang="de-DE" dirty="0"/>
              <a:t>Diese Folien werden zum Zwecke einer praktikablen und pragmatischen Nutzbarkeit im Rahmen der </a:t>
            </a:r>
            <a:r>
              <a:rPr lang="de-DE" b="1" dirty="0">
                <a:solidFill>
                  <a:srgbClr val="0070C0"/>
                </a:solidFill>
              </a:rPr>
              <a:t>CC0 1.0 Lizenz </a:t>
            </a:r>
            <a:r>
              <a:rPr lang="de-DE" dirty="0"/>
              <a:t>bereitgestellt.</a:t>
            </a:r>
          </a:p>
          <a:p>
            <a:pPr marL="0" indent="0">
              <a:buNone/>
            </a:pPr>
            <a:r>
              <a:rPr lang="de-DE" dirty="0"/>
              <a:t>Sie dürfen die Inhalte also kopieren, verändern, verbreiten, mit eigenen Inhalten mixen, auch zu kommerziellen Zwecken, und ohne um weitere Erlaubnis bitten zu müssen.</a:t>
            </a:r>
          </a:p>
          <a:p>
            <a:pPr marL="0" indent="0">
              <a:buNone/>
            </a:pPr>
            <a:r>
              <a:rPr lang="de-DE" dirty="0"/>
              <a:t>Eine Nennung des Autors ist nicht erforderlich (aber natürlich gern gesehen, wenn problemlos möglich).</a:t>
            </a:r>
          </a:p>
          <a:p>
            <a:pPr marL="0" indent="0">
              <a:buNone/>
            </a:pPr>
            <a:endParaRPr lang="de-DE" dirty="0"/>
          </a:p>
          <a:p>
            <a:pPr marL="0" indent="0">
              <a:buNone/>
            </a:pPr>
            <a:r>
              <a:rPr lang="de-DE" dirty="0"/>
              <a:t>Diese Folien sind insb. für die Lehre an Hochschulen konzipiert und machen daher vom </a:t>
            </a:r>
            <a:r>
              <a:rPr lang="de-DE" b="1" dirty="0">
                <a:solidFill>
                  <a:srgbClr val="0070C0"/>
                </a:solidFill>
              </a:rPr>
              <a:t>§51 UrhG (Zitate) </a:t>
            </a:r>
            <a:r>
              <a:rPr lang="de-DE" dirty="0"/>
              <a:t>Gebrauch.</a:t>
            </a:r>
          </a:p>
          <a:p>
            <a:pPr marL="0" indent="0">
              <a:buNone/>
            </a:pPr>
            <a:r>
              <a:rPr lang="de-DE" dirty="0"/>
              <a:t>Die CC0 Lizenz überträgt sich nicht auf zitierte Quellen. Hier sind bei der Nutzung natürlich die Bedingungen der entsprechenden Quellen zu beachten.</a:t>
            </a:r>
          </a:p>
          <a:p>
            <a:pPr marL="0" indent="0">
              <a:buNone/>
            </a:pPr>
            <a:r>
              <a:rPr lang="de-DE" dirty="0"/>
              <a:t>Die Quellenangaben finden sich auf den entsprechenden Folien.</a:t>
            </a:r>
          </a:p>
        </p:txBody>
      </p:sp>
      <p:sp>
        <p:nvSpPr>
          <p:cNvPr id="5" name="Foliennummernplatzhalter 4">
            <a:extLst>
              <a:ext uri="{FF2B5EF4-FFF2-40B4-BE49-F238E27FC236}">
                <a16:creationId xmlns:a16="http://schemas.microsoft.com/office/drawing/2014/main" id="{2DF67474-771E-6740-B5E2-FD3588182D00}"/>
              </a:ext>
            </a:extLst>
          </p:cNvPr>
          <p:cNvSpPr>
            <a:spLocks noGrp="1"/>
          </p:cNvSpPr>
          <p:nvPr>
            <p:ph type="sldNum" sz="quarter" idx="33"/>
          </p:nvPr>
        </p:nvSpPr>
        <p:spPr/>
        <p:txBody>
          <a:bodyPr/>
          <a:lstStyle/>
          <a:p>
            <a:pPr rtl="0"/>
            <a:fld id="{19B51A1E-902D-48AF-9020-955120F399B6}" type="slidenum">
              <a:rPr lang="de-DE" noProof="0" smtClean="0"/>
              <a:pPr rtl="0"/>
              <a:t>2</a:t>
            </a:fld>
            <a:endParaRPr lang="de-DE" noProof="0"/>
          </a:p>
        </p:txBody>
      </p:sp>
      <p:pic>
        <p:nvPicPr>
          <p:cNvPr id="15" name="Grafik 14">
            <a:extLst>
              <a:ext uri="{FF2B5EF4-FFF2-40B4-BE49-F238E27FC236}">
                <a16:creationId xmlns:a16="http://schemas.microsoft.com/office/drawing/2014/main" id="{F9038FA1-AF3C-4C4A-99ED-6F9E41522A88}"/>
              </a:ext>
            </a:extLst>
          </p:cNvPr>
          <p:cNvPicPr>
            <a:picLocks noChangeAspect="1"/>
          </p:cNvPicPr>
          <p:nvPr/>
        </p:nvPicPr>
        <p:blipFill>
          <a:blip r:embed="rId2"/>
          <a:stretch>
            <a:fillRect/>
          </a:stretch>
        </p:blipFill>
        <p:spPr>
          <a:xfrm>
            <a:off x="431801" y="246073"/>
            <a:ext cx="2573287" cy="617927"/>
          </a:xfrm>
          <a:prstGeom prst="rect">
            <a:avLst/>
          </a:prstGeom>
        </p:spPr>
      </p:pic>
      <p:pic>
        <p:nvPicPr>
          <p:cNvPr id="18" name="Grafik 17">
            <a:extLst>
              <a:ext uri="{FF2B5EF4-FFF2-40B4-BE49-F238E27FC236}">
                <a16:creationId xmlns:a16="http://schemas.microsoft.com/office/drawing/2014/main" id="{473D07C4-5F96-BC47-9C11-1FBD58CEF504}"/>
              </a:ext>
            </a:extLst>
          </p:cNvPr>
          <p:cNvPicPr>
            <a:picLocks noChangeAspect="1"/>
          </p:cNvPicPr>
          <p:nvPr/>
        </p:nvPicPr>
        <p:blipFill>
          <a:blip r:embed="rId3"/>
          <a:stretch>
            <a:fillRect/>
          </a:stretch>
        </p:blipFill>
        <p:spPr>
          <a:xfrm>
            <a:off x="7583565" y="3744988"/>
            <a:ext cx="1410014" cy="1410014"/>
          </a:xfrm>
          <a:prstGeom prst="rect">
            <a:avLst/>
          </a:prstGeom>
        </p:spPr>
      </p:pic>
      <p:pic>
        <p:nvPicPr>
          <p:cNvPr id="19" name="Grafik 18">
            <a:extLst>
              <a:ext uri="{FF2B5EF4-FFF2-40B4-BE49-F238E27FC236}">
                <a16:creationId xmlns:a16="http://schemas.microsoft.com/office/drawing/2014/main" id="{BEE00994-AAEC-2643-96F6-6CC6756E6210}"/>
              </a:ext>
            </a:extLst>
          </p:cNvPr>
          <p:cNvPicPr>
            <a:picLocks noChangeAspect="1"/>
          </p:cNvPicPr>
          <p:nvPr/>
        </p:nvPicPr>
        <p:blipFill>
          <a:blip r:embed="rId4"/>
          <a:stretch>
            <a:fillRect/>
          </a:stretch>
        </p:blipFill>
        <p:spPr>
          <a:xfrm>
            <a:off x="6947228" y="1460389"/>
            <a:ext cx="2682689" cy="947617"/>
          </a:xfrm>
          <a:prstGeom prst="rect">
            <a:avLst/>
          </a:prstGeom>
        </p:spPr>
      </p:pic>
    </p:spTree>
    <p:extLst>
      <p:ext uri="{BB962C8B-B14F-4D97-AF65-F5344CB8AC3E}">
        <p14:creationId xmlns:p14="http://schemas.microsoft.com/office/powerpoint/2010/main" val="42947442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F17719-476F-E844-899E-CCFF90EAAAB1}"/>
              </a:ext>
            </a:extLst>
          </p:cNvPr>
          <p:cNvSpPr>
            <a:spLocks noGrp="1"/>
          </p:cNvSpPr>
          <p:nvPr>
            <p:ph type="title"/>
          </p:nvPr>
        </p:nvSpPr>
        <p:spPr/>
        <p:txBody>
          <a:bodyPr/>
          <a:lstStyle/>
          <a:p>
            <a:r>
              <a:rPr lang="de-DE" dirty="0"/>
              <a:t>Kapitel 13</a:t>
            </a:r>
          </a:p>
        </p:txBody>
      </p:sp>
      <p:sp>
        <p:nvSpPr>
          <p:cNvPr id="3" name="Textplatzhalter 2">
            <a:extLst>
              <a:ext uri="{FF2B5EF4-FFF2-40B4-BE49-F238E27FC236}">
                <a16:creationId xmlns:a16="http://schemas.microsoft.com/office/drawing/2014/main" id="{35FC8172-CC59-6D4F-A58F-7158ACE5B30E}"/>
              </a:ext>
            </a:extLst>
          </p:cNvPr>
          <p:cNvSpPr>
            <a:spLocks noGrp="1"/>
          </p:cNvSpPr>
          <p:nvPr>
            <p:ph type="body" sz="quarter" idx="32"/>
          </p:nvPr>
        </p:nvSpPr>
        <p:spPr>
          <a:xfrm>
            <a:off x="424821" y="1008000"/>
            <a:ext cx="9198116" cy="360000"/>
          </a:xfrm>
        </p:spPr>
        <p:txBody>
          <a:bodyPr/>
          <a:lstStyle/>
          <a:p>
            <a:r>
              <a:rPr lang="de-DE" dirty="0"/>
              <a:t>Beobachtbare Architekturen</a:t>
            </a:r>
          </a:p>
        </p:txBody>
      </p:sp>
      <p:sp>
        <p:nvSpPr>
          <p:cNvPr id="6" name="Foliennummernplatzhalter 5">
            <a:extLst>
              <a:ext uri="{FF2B5EF4-FFF2-40B4-BE49-F238E27FC236}">
                <a16:creationId xmlns:a16="http://schemas.microsoft.com/office/drawing/2014/main" id="{0F2DDE27-92D3-C74C-9006-07C2999CBE36}"/>
              </a:ext>
            </a:extLst>
          </p:cNvPr>
          <p:cNvSpPr>
            <a:spLocks noGrp="1"/>
          </p:cNvSpPr>
          <p:nvPr>
            <p:ph type="sldNum" sz="quarter" idx="33"/>
          </p:nvPr>
        </p:nvSpPr>
        <p:spPr/>
        <p:txBody>
          <a:bodyPr/>
          <a:lstStyle/>
          <a:p>
            <a:pPr rtl="0"/>
            <a:fld id="{19B51A1E-902D-48AF-9020-955120F399B6}" type="slidenum">
              <a:rPr lang="de-DE" noProof="0" smtClean="0"/>
              <a:pPr rtl="0"/>
              <a:t>3</a:t>
            </a:fld>
            <a:endParaRPr lang="de-DE" noProof="0"/>
          </a:p>
        </p:txBody>
      </p:sp>
      <p:pic>
        <p:nvPicPr>
          <p:cNvPr id="5" name="Grafik 4">
            <a:extLst>
              <a:ext uri="{FF2B5EF4-FFF2-40B4-BE49-F238E27FC236}">
                <a16:creationId xmlns:a16="http://schemas.microsoft.com/office/drawing/2014/main" id="{E9D31A73-5F0B-D577-0D57-252211E7FB32}"/>
              </a:ext>
            </a:extLst>
          </p:cNvPr>
          <p:cNvPicPr>
            <a:picLocks noChangeAspect="1"/>
          </p:cNvPicPr>
          <p:nvPr/>
        </p:nvPicPr>
        <p:blipFill>
          <a:blip r:embed="rId2"/>
          <a:stretch>
            <a:fillRect/>
          </a:stretch>
        </p:blipFill>
        <p:spPr>
          <a:xfrm>
            <a:off x="466080" y="1652109"/>
            <a:ext cx="3711910" cy="5210227"/>
          </a:xfrm>
          <a:prstGeom prst="rect">
            <a:avLst/>
          </a:prstGeom>
          <a:effectLst>
            <a:outerShdw blurRad="50800" dist="38100" dir="2700000" algn="tl" rotWithShape="0">
              <a:prstClr val="black">
                <a:alpha val="40000"/>
              </a:prstClr>
            </a:outerShdw>
          </a:effectLst>
        </p:spPr>
      </p:pic>
      <p:sp>
        <p:nvSpPr>
          <p:cNvPr id="4" name="Textfeld 3">
            <a:extLst>
              <a:ext uri="{FF2B5EF4-FFF2-40B4-BE49-F238E27FC236}">
                <a16:creationId xmlns:a16="http://schemas.microsoft.com/office/drawing/2014/main" id="{0C458DD0-8EF5-3AA1-E0BF-0C542462EA08}"/>
              </a:ext>
            </a:extLst>
          </p:cNvPr>
          <p:cNvSpPr txBox="1"/>
          <p:nvPr/>
        </p:nvSpPr>
        <p:spPr>
          <a:xfrm>
            <a:off x="4582510" y="1652109"/>
            <a:ext cx="5244661" cy="3031599"/>
          </a:xfrm>
          <a:prstGeom prst="rect">
            <a:avLst/>
          </a:prstGeom>
          <a:noFill/>
        </p:spPr>
        <p:txBody>
          <a:bodyPr wrap="square" rtlCol="0">
            <a:spAutoFit/>
          </a:bodyPr>
          <a:lstStyle/>
          <a:p>
            <a:pPr>
              <a:spcAft>
                <a:spcPts val="600"/>
              </a:spcAft>
            </a:pPr>
            <a:r>
              <a:rPr lang="de-DE" sz="1600" b="1" dirty="0"/>
              <a:t>13.1 Konsolidierung von Telemetriedaten</a:t>
            </a:r>
          </a:p>
          <a:p>
            <a:r>
              <a:rPr lang="de-DE" sz="1600" b="1" dirty="0"/>
              <a:t>13.2 Instrumentierung von Systemen</a:t>
            </a:r>
          </a:p>
          <a:p>
            <a:pPr marL="285750" indent="-285750">
              <a:buFont typeface="Arial" panose="020B0604020202020204" pitchFamily="34" charset="0"/>
              <a:buChar char="•"/>
            </a:pPr>
            <a:r>
              <a:rPr lang="de-DE" sz="1400" dirty="0" err="1"/>
              <a:t>Logging</a:t>
            </a:r>
            <a:endParaRPr lang="de-DE" sz="1400" dirty="0"/>
          </a:p>
          <a:p>
            <a:pPr marL="285750" indent="-285750">
              <a:buFont typeface="Arial" panose="020B0604020202020204" pitchFamily="34" charset="0"/>
              <a:buChar char="•"/>
            </a:pPr>
            <a:r>
              <a:rPr lang="de-DE" sz="1400" dirty="0"/>
              <a:t>Monitoring</a:t>
            </a:r>
          </a:p>
          <a:p>
            <a:pPr marL="285750" indent="-285750">
              <a:buFont typeface="Arial" panose="020B0604020202020204" pitchFamily="34" charset="0"/>
              <a:buChar char="•"/>
            </a:pPr>
            <a:r>
              <a:rPr lang="de-DE" sz="1400" dirty="0"/>
              <a:t>Tracing</a:t>
            </a:r>
          </a:p>
          <a:p>
            <a:pPr>
              <a:spcBef>
                <a:spcPts val="600"/>
              </a:spcBef>
            </a:pPr>
            <a:r>
              <a:rPr lang="de-DE" sz="1600" b="1" dirty="0"/>
              <a:t>13.3 Automatisierte Instrumentierung</a:t>
            </a:r>
          </a:p>
          <a:p>
            <a:pPr marL="285750" indent="-285750">
              <a:buFont typeface="Arial" panose="020B0604020202020204" pitchFamily="34" charset="0"/>
              <a:buChar char="•"/>
            </a:pPr>
            <a:r>
              <a:rPr lang="de-DE" sz="1400" dirty="0"/>
              <a:t>Service Meshs</a:t>
            </a:r>
          </a:p>
          <a:p>
            <a:pPr marL="285750" indent="-285750">
              <a:buFont typeface="Arial" panose="020B0604020202020204" pitchFamily="34" charset="0"/>
              <a:buChar char="•"/>
            </a:pPr>
            <a:r>
              <a:rPr lang="de-DE" sz="1400" dirty="0"/>
              <a:t>Traffic-Management</a:t>
            </a:r>
          </a:p>
          <a:p>
            <a:pPr marL="285750" indent="-285750">
              <a:buFont typeface="Arial" panose="020B0604020202020204" pitchFamily="34" charset="0"/>
              <a:buChar char="•"/>
            </a:pPr>
            <a:r>
              <a:rPr lang="de-DE" sz="1400" dirty="0"/>
              <a:t>Resilienz</a:t>
            </a:r>
          </a:p>
          <a:p>
            <a:pPr marL="285750" indent="-285750">
              <a:buFont typeface="Arial" panose="020B0604020202020204" pitchFamily="34" charset="0"/>
              <a:buChar char="•"/>
            </a:pPr>
            <a:r>
              <a:rPr lang="de-DE" sz="1400" dirty="0"/>
              <a:t>Sicherheit</a:t>
            </a:r>
          </a:p>
          <a:p>
            <a:pPr marL="285750" indent="-285750">
              <a:spcAft>
                <a:spcPts val="600"/>
              </a:spcAft>
              <a:buFont typeface="Arial" panose="020B0604020202020204" pitchFamily="34" charset="0"/>
              <a:buChar char="•"/>
            </a:pPr>
            <a:r>
              <a:rPr lang="de-DE" sz="1400" dirty="0"/>
              <a:t>Management und Analyse von Verkehrstopologien</a:t>
            </a:r>
            <a:endParaRPr lang="de-DE" sz="1600" dirty="0"/>
          </a:p>
          <a:p>
            <a:r>
              <a:rPr lang="de-DE" sz="1600" b="1" dirty="0"/>
              <a:t>13.4 Zusammenfassung</a:t>
            </a:r>
            <a:endParaRPr lang="de-DE" sz="1400" dirty="0"/>
          </a:p>
        </p:txBody>
      </p:sp>
    </p:spTree>
    <p:extLst>
      <p:ext uri="{BB962C8B-B14F-4D97-AF65-F5344CB8AC3E}">
        <p14:creationId xmlns:p14="http://schemas.microsoft.com/office/powerpoint/2010/main" val="950456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C7AFA8-3171-6A44-99E1-4CDAD07843EC}"/>
              </a:ext>
            </a:extLst>
          </p:cNvPr>
          <p:cNvSpPr>
            <a:spLocks noGrp="1"/>
          </p:cNvSpPr>
          <p:nvPr>
            <p:ph type="title"/>
          </p:nvPr>
        </p:nvSpPr>
        <p:spPr/>
        <p:txBody>
          <a:bodyPr/>
          <a:lstStyle/>
          <a:p>
            <a:r>
              <a:rPr lang="de-DE" dirty="0"/>
              <a:t>Inhaltsverzeichnis</a:t>
            </a:r>
          </a:p>
        </p:txBody>
      </p:sp>
      <p:sp>
        <p:nvSpPr>
          <p:cNvPr id="6" name="Textplatzhalter 2">
            <a:extLst>
              <a:ext uri="{FF2B5EF4-FFF2-40B4-BE49-F238E27FC236}">
                <a16:creationId xmlns:a16="http://schemas.microsoft.com/office/drawing/2014/main" id="{FCE476D9-1BCA-C04A-BAF7-2B1F53442D90}"/>
              </a:ext>
            </a:extLst>
          </p:cNvPr>
          <p:cNvSpPr txBox="1">
            <a:spLocks/>
          </p:cNvSpPr>
          <p:nvPr/>
        </p:nvSpPr>
        <p:spPr>
          <a:xfrm>
            <a:off x="431800" y="1008000"/>
            <a:ext cx="9198000" cy="360000"/>
          </a:xfrm>
          <a:prstGeom prst="rect">
            <a:avLst/>
          </a:prstGeom>
        </p:spPr>
        <p:txBody>
          <a:bodyPr lIns="0"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i="1" dirty="0"/>
              <a:t>Überblick über Units und Themen dieses Moduls</a:t>
            </a:r>
          </a:p>
        </p:txBody>
      </p:sp>
      <p:sp>
        <p:nvSpPr>
          <p:cNvPr id="7" name="Textfeld 6">
            <a:extLst>
              <a:ext uri="{FF2B5EF4-FFF2-40B4-BE49-F238E27FC236}">
                <a16:creationId xmlns:a16="http://schemas.microsoft.com/office/drawing/2014/main" id="{E1C3C3FD-6144-BD40-835F-C1C0B2679577}"/>
              </a:ext>
            </a:extLst>
          </p:cNvPr>
          <p:cNvSpPr txBox="1"/>
          <p:nvPr/>
        </p:nvSpPr>
        <p:spPr>
          <a:xfrm>
            <a:off x="431800" y="1754488"/>
            <a:ext cx="2246924" cy="1341783"/>
          </a:xfrm>
          <a:prstGeom prst="rect">
            <a:avLst/>
          </a:prstGeom>
          <a:solidFill>
            <a:schemeClr val="tx2">
              <a:lumMod val="50000"/>
              <a:lumOff val="50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01</a:t>
            </a:r>
          </a:p>
          <a:p>
            <a:pPr algn="ctr"/>
            <a:endParaRPr lang="de-DE" b="1" dirty="0">
              <a:solidFill>
                <a:schemeClr val="bg1">
                  <a:lumMod val="85000"/>
                </a:schemeClr>
              </a:solidFill>
            </a:endParaRPr>
          </a:p>
          <a:p>
            <a:pPr algn="ctr"/>
            <a:r>
              <a:rPr lang="de-DE" sz="1600" dirty="0">
                <a:solidFill>
                  <a:schemeClr val="bg1">
                    <a:lumMod val="85000"/>
                  </a:schemeClr>
                </a:solidFill>
              </a:rPr>
              <a:t>Cloud Computing</a:t>
            </a:r>
          </a:p>
        </p:txBody>
      </p:sp>
      <p:sp>
        <p:nvSpPr>
          <p:cNvPr id="8" name="Textfeld 7">
            <a:extLst>
              <a:ext uri="{FF2B5EF4-FFF2-40B4-BE49-F238E27FC236}">
                <a16:creationId xmlns:a16="http://schemas.microsoft.com/office/drawing/2014/main" id="{EA9BA2B8-2AB3-D44F-A1D1-1A908056FACE}"/>
              </a:ext>
            </a:extLst>
          </p:cNvPr>
          <p:cNvSpPr txBox="1"/>
          <p:nvPr/>
        </p:nvSpPr>
        <p:spPr>
          <a:xfrm>
            <a:off x="2834261" y="1754489"/>
            <a:ext cx="2246924" cy="1341783"/>
          </a:xfrm>
          <a:prstGeom prst="rect">
            <a:avLst/>
          </a:prstGeom>
          <a:solidFill>
            <a:schemeClr val="tx2">
              <a:lumMod val="50000"/>
              <a:lumOff val="50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02</a:t>
            </a:r>
          </a:p>
          <a:p>
            <a:pPr algn="ctr"/>
            <a:endParaRPr lang="de-DE" dirty="0">
              <a:solidFill>
                <a:schemeClr val="bg1">
                  <a:lumMod val="85000"/>
                </a:schemeClr>
              </a:solidFill>
            </a:endParaRPr>
          </a:p>
          <a:p>
            <a:pPr algn="ctr"/>
            <a:r>
              <a:rPr lang="de-DE" sz="1600" dirty="0" err="1">
                <a:solidFill>
                  <a:schemeClr val="bg1">
                    <a:lumMod val="85000"/>
                  </a:schemeClr>
                </a:solidFill>
              </a:rPr>
              <a:t>DevOps</a:t>
            </a:r>
            <a:endParaRPr lang="de-DE" sz="1600" dirty="0">
              <a:solidFill>
                <a:schemeClr val="bg1">
                  <a:lumMod val="85000"/>
                </a:schemeClr>
              </a:solidFill>
            </a:endParaRPr>
          </a:p>
        </p:txBody>
      </p:sp>
      <p:sp>
        <p:nvSpPr>
          <p:cNvPr id="9" name="Textfeld 8">
            <a:extLst>
              <a:ext uri="{FF2B5EF4-FFF2-40B4-BE49-F238E27FC236}">
                <a16:creationId xmlns:a16="http://schemas.microsoft.com/office/drawing/2014/main" id="{954EDDC7-1985-8247-AB89-2ADFBB03B4F4}"/>
              </a:ext>
            </a:extLst>
          </p:cNvPr>
          <p:cNvSpPr txBox="1"/>
          <p:nvPr/>
        </p:nvSpPr>
        <p:spPr>
          <a:xfrm>
            <a:off x="5236722" y="1754489"/>
            <a:ext cx="2246924" cy="1341783"/>
          </a:xfrm>
          <a:prstGeom prst="rect">
            <a:avLst/>
          </a:prstGeom>
          <a:solidFill>
            <a:schemeClr val="tx2">
              <a:lumMod val="50000"/>
              <a:lumOff val="50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03</a:t>
            </a:r>
          </a:p>
          <a:p>
            <a:pPr algn="ctr"/>
            <a:endParaRPr lang="de-DE" b="1" dirty="0">
              <a:solidFill>
                <a:schemeClr val="bg1">
                  <a:lumMod val="85000"/>
                </a:schemeClr>
              </a:solidFill>
            </a:endParaRPr>
          </a:p>
          <a:p>
            <a:pPr algn="ctr"/>
            <a:r>
              <a:rPr lang="de-DE" sz="1600" dirty="0">
                <a:solidFill>
                  <a:schemeClr val="bg1">
                    <a:lumMod val="85000"/>
                  </a:schemeClr>
                </a:solidFill>
              </a:rPr>
              <a:t>Infrastructure </a:t>
            </a:r>
            <a:r>
              <a:rPr lang="de-DE" sz="1600" dirty="0" err="1">
                <a:solidFill>
                  <a:schemeClr val="bg1">
                    <a:lumMod val="85000"/>
                  </a:schemeClr>
                </a:solidFill>
              </a:rPr>
              <a:t>as</a:t>
            </a:r>
            <a:r>
              <a:rPr lang="de-DE" sz="1600" dirty="0">
                <a:solidFill>
                  <a:schemeClr val="bg1">
                    <a:lumMod val="85000"/>
                  </a:schemeClr>
                </a:solidFill>
              </a:rPr>
              <a:t> Code</a:t>
            </a:r>
          </a:p>
        </p:txBody>
      </p:sp>
      <p:sp>
        <p:nvSpPr>
          <p:cNvPr id="10" name="Textfeld 9">
            <a:extLst>
              <a:ext uri="{FF2B5EF4-FFF2-40B4-BE49-F238E27FC236}">
                <a16:creationId xmlns:a16="http://schemas.microsoft.com/office/drawing/2014/main" id="{7709CCC9-400E-274B-A69A-1955CB1187BB}"/>
              </a:ext>
            </a:extLst>
          </p:cNvPr>
          <p:cNvSpPr txBox="1"/>
          <p:nvPr/>
        </p:nvSpPr>
        <p:spPr>
          <a:xfrm>
            <a:off x="2834261" y="3256455"/>
            <a:ext cx="2246924" cy="1341783"/>
          </a:xfrm>
          <a:prstGeom prst="rect">
            <a:avLst/>
          </a:prstGeom>
          <a:solidFill>
            <a:schemeClr val="tx2">
              <a:lumMod val="50000"/>
              <a:lumOff val="50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05</a:t>
            </a:r>
          </a:p>
          <a:p>
            <a:pPr algn="ctr"/>
            <a:endParaRPr lang="de-DE" dirty="0">
              <a:solidFill>
                <a:schemeClr val="bg1">
                  <a:lumMod val="85000"/>
                </a:schemeClr>
              </a:solidFill>
            </a:endParaRPr>
          </a:p>
          <a:p>
            <a:pPr algn="ctr"/>
            <a:r>
              <a:rPr lang="de-DE" sz="1600" dirty="0">
                <a:solidFill>
                  <a:schemeClr val="bg1">
                    <a:lumMod val="85000"/>
                  </a:schemeClr>
                </a:solidFill>
              </a:rPr>
              <a:t>Container</a:t>
            </a:r>
          </a:p>
          <a:p>
            <a:pPr algn="ctr"/>
            <a:r>
              <a:rPr lang="de-DE" sz="1600" dirty="0">
                <a:solidFill>
                  <a:schemeClr val="bg1">
                    <a:lumMod val="85000"/>
                  </a:schemeClr>
                </a:solidFill>
              </a:rPr>
              <a:t>Orchestrierung</a:t>
            </a:r>
          </a:p>
        </p:txBody>
      </p:sp>
      <p:sp>
        <p:nvSpPr>
          <p:cNvPr id="11" name="Textfeld 10">
            <a:extLst>
              <a:ext uri="{FF2B5EF4-FFF2-40B4-BE49-F238E27FC236}">
                <a16:creationId xmlns:a16="http://schemas.microsoft.com/office/drawing/2014/main" id="{73AC1E54-CF11-5E40-A642-499C3BC75946}"/>
              </a:ext>
            </a:extLst>
          </p:cNvPr>
          <p:cNvSpPr txBox="1"/>
          <p:nvPr/>
        </p:nvSpPr>
        <p:spPr>
          <a:xfrm>
            <a:off x="5236722" y="3256456"/>
            <a:ext cx="2246924" cy="1341783"/>
          </a:xfrm>
          <a:prstGeom prst="rect">
            <a:avLst/>
          </a:prstGeom>
          <a:solidFill>
            <a:schemeClr val="tx2">
              <a:lumMod val="50000"/>
              <a:lumOff val="50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06</a:t>
            </a:r>
          </a:p>
          <a:p>
            <a:endParaRPr lang="de-DE" dirty="0"/>
          </a:p>
          <a:p>
            <a:r>
              <a:rPr lang="de-DE" sz="1600" b="0" dirty="0" err="1"/>
              <a:t>FaaS</a:t>
            </a:r>
            <a:endParaRPr lang="de-DE" sz="1600" b="0" dirty="0"/>
          </a:p>
          <a:p>
            <a:endParaRPr lang="de-DE" dirty="0"/>
          </a:p>
        </p:txBody>
      </p:sp>
      <p:sp>
        <p:nvSpPr>
          <p:cNvPr id="12" name="Textfeld 11">
            <a:extLst>
              <a:ext uri="{FF2B5EF4-FFF2-40B4-BE49-F238E27FC236}">
                <a16:creationId xmlns:a16="http://schemas.microsoft.com/office/drawing/2014/main" id="{B9546903-3A89-044B-AA0C-9D307E1E01A8}"/>
              </a:ext>
            </a:extLst>
          </p:cNvPr>
          <p:cNvSpPr txBox="1"/>
          <p:nvPr/>
        </p:nvSpPr>
        <p:spPr>
          <a:xfrm>
            <a:off x="431800" y="4758425"/>
            <a:ext cx="2246924" cy="1341783"/>
          </a:xfrm>
          <a:prstGeom prst="rect">
            <a:avLst/>
          </a:prstGeom>
          <a:solidFill>
            <a:schemeClr val="tx2">
              <a:lumMod val="75000"/>
              <a:lumOff val="2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07</a:t>
            </a:r>
          </a:p>
          <a:p>
            <a:endParaRPr lang="de-DE" dirty="0"/>
          </a:p>
          <a:p>
            <a:r>
              <a:rPr lang="de-DE" sz="1600" b="0" dirty="0" err="1"/>
              <a:t>Microservice</a:t>
            </a:r>
            <a:endParaRPr lang="de-DE" sz="1600" b="0" dirty="0"/>
          </a:p>
          <a:p>
            <a:r>
              <a:rPr lang="de-DE" sz="1600" b="0" dirty="0"/>
              <a:t>Architekturen</a:t>
            </a:r>
          </a:p>
        </p:txBody>
      </p:sp>
      <p:sp>
        <p:nvSpPr>
          <p:cNvPr id="19" name="Textfeld 18">
            <a:extLst>
              <a:ext uri="{FF2B5EF4-FFF2-40B4-BE49-F238E27FC236}">
                <a16:creationId xmlns:a16="http://schemas.microsoft.com/office/drawing/2014/main" id="{940ADAA2-F88E-0740-9D2F-8D92991E8127}"/>
              </a:ext>
            </a:extLst>
          </p:cNvPr>
          <p:cNvSpPr txBox="1"/>
          <p:nvPr/>
        </p:nvSpPr>
        <p:spPr>
          <a:xfrm>
            <a:off x="431800" y="3256456"/>
            <a:ext cx="2246924" cy="1341784"/>
          </a:xfrm>
          <a:prstGeom prst="rect">
            <a:avLst/>
          </a:prstGeom>
          <a:solidFill>
            <a:schemeClr val="tx2">
              <a:lumMod val="50000"/>
              <a:lumOff val="50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04</a:t>
            </a:r>
          </a:p>
          <a:p>
            <a:pPr algn="ctr"/>
            <a:endParaRPr lang="de-DE" b="1" dirty="0">
              <a:solidFill>
                <a:schemeClr val="bg1">
                  <a:lumMod val="85000"/>
                </a:schemeClr>
              </a:solidFill>
            </a:endParaRPr>
          </a:p>
          <a:p>
            <a:pPr algn="ctr"/>
            <a:r>
              <a:rPr lang="de-DE" sz="1600" dirty="0">
                <a:solidFill>
                  <a:schemeClr val="bg1">
                    <a:lumMod val="85000"/>
                  </a:schemeClr>
                </a:solidFill>
              </a:rPr>
              <a:t>Standardisierte</a:t>
            </a:r>
          </a:p>
          <a:p>
            <a:pPr algn="ctr"/>
            <a:r>
              <a:rPr lang="de-DE" sz="1600" dirty="0" err="1">
                <a:solidFill>
                  <a:schemeClr val="bg1">
                    <a:lumMod val="85000"/>
                  </a:schemeClr>
                </a:solidFill>
              </a:rPr>
              <a:t>Deployment</a:t>
            </a:r>
            <a:r>
              <a:rPr lang="de-DE" sz="1600" dirty="0">
                <a:solidFill>
                  <a:schemeClr val="bg1">
                    <a:lumMod val="85000"/>
                  </a:schemeClr>
                </a:solidFill>
              </a:rPr>
              <a:t> Units</a:t>
            </a:r>
          </a:p>
        </p:txBody>
      </p:sp>
      <p:sp>
        <p:nvSpPr>
          <p:cNvPr id="3" name="Foliennummernplatzhalter 2">
            <a:extLst>
              <a:ext uri="{FF2B5EF4-FFF2-40B4-BE49-F238E27FC236}">
                <a16:creationId xmlns:a16="http://schemas.microsoft.com/office/drawing/2014/main" id="{C9B2F66D-384C-714D-A0DC-56CCA4A28241}"/>
              </a:ext>
            </a:extLst>
          </p:cNvPr>
          <p:cNvSpPr>
            <a:spLocks noGrp="1"/>
          </p:cNvSpPr>
          <p:nvPr>
            <p:ph type="sldNum" sz="quarter" idx="33"/>
          </p:nvPr>
        </p:nvSpPr>
        <p:spPr/>
        <p:txBody>
          <a:bodyPr/>
          <a:lstStyle/>
          <a:p>
            <a:pPr rtl="0"/>
            <a:fld id="{19B51A1E-902D-48AF-9020-955120F399B6}" type="slidenum">
              <a:rPr lang="de-DE" noProof="0" smtClean="0"/>
              <a:pPr rtl="0"/>
              <a:t>4</a:t>
            </a:fld>
            <a:endParaRPr lang="de-DE" noProof="0"/>
          </a:p>
        </p:txBody>
      </p:sp>
      <p:sp>
        <p:nvSpPr>
          <p:cNvPr id="13" name="Textfeld 12">
            <a:extLst>
              <a:ext uri="{FF2B5EF4-FFF2-40B4-BE49-F238E27FC236}">
                <a16:creationId xmlns:a16="http://schemas.microsoft.com/office/drawing/2014/main" id="{35A1FF95-A986-A74F-A460-6A5651F238AE}"/>
              </a:ext>
            </a:extLst>
          </p:cNvPr>
          <p:cNvSpPr txBox="1"/>
          <p:nvPr/>
        </p:nvSpPr>
        <p:spPr>
          <a:xfrm>
            <a:off x="2834261" y="4758421"/>
            <a:ext cx="2246924" cy="1341783"/>
          </a:xfrm>
          <a:prstGeom prst="rect">
            <a:avLst/>
          </a:prstGeom>
          <a:solidFill>
            <a:srgbClr val="404040"/>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08</a:t>
            </a:r>
          </a:p>
          <a:p>
            <a:endParaRPr lang="de-DE" dirty="0"/>
          </a:p>
          <a:p>
            <a:r>
              <a:rPr lang="de-DE" sz="1600" b="0" dirty="0" err="1"/>
              <a:t>Serverless</a:t>
            </a:r>
            <a:endParaRPr lang="de-DE" sz="1600" b="0" dirty="0"/>
          </a:p>
          <a:p>
            <a:r>
              <a:rPr lang="de-DE" sz="1600" b="0" dirty="0"/>
              <a:t>Architekturen</a:t>
            </a:r>
          </a:p>
        </p:txBody>
      </p:sp>
      <p:sp>
        <p:nvSpPr>
          <p:cNvPr id="14" name="Textfeld 13">
            <a:extLst>
              <a:ext uri="{FF2B5EF4-FFF2-40B4-BE49-F238E27FC236}">
                <a16:creationId xmlns:a16="http://schemas.microsoft.com/office/drawing/2014/main" id="{AF790031-0FA6-A043-A259-6C973BE92E9E}"/>
              </a:ext>
            </a:extLst>
          </p:cNvPr>
          <p:cNvSpPr txBox="1"/>
          <p:nvPr/>
        </p:nvSpPr>
        <p:spPr>
          <a:xfrm>
            <a:off x="5236722" y="4758420"/>
            <a:ext cx="2246924" cy="1341783"/>
          </a:xfrm>
          <a:prstGeom prst="rect">
            <a:avLst/>
          </a:prstGeom>
          <a:solidFill>
            <a:schemeClr val="accent5"/>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09</a:t>
            </a:r>
          </a:p>
          <a:p>
            <a:endParaRPr lang="de-DE" dirty="0"/>
          </a:p>
          <a:p>
            <a:r>
              <a:rPr lang="de-DE" sz="1600" b="0" dirty="0"/>
              <a:t>Monitorbare </a:t>
            </a:r>
          </a:p>
          <a:p>
            <a:r>
              <a:rPr lang="de-DE" sz="1600" b="0" dirty="0"/>
              <a:t>Architekturen</a:t>
            </a:r>
          </a:p>
        </p:txBody>
      </p:sp>
      <p:sp>
        <p:nvSpPr>
          <p:cNvPr id="15" name="Textfeld 14">
            <a:extLst>
              <a:ext uri="{FF2B5EF4-FFF2-40B4-BE49-F238E27FC236}">
                <a16:creationId xmlns:a16="http://schemas.microsoft.com/office/drawing/2014/main" id="{F91C6A60-C066-D547-81CC-3BF200B7F163}"/>
              </a:ext>
            </a:extLst>
          </p:cNvPr>
          <p:cNvSpPr txBox="1"/>
          <p:nvPr/>
        </p:nvSpPr>
        <p:spPr>
          <a:xfrm>
            <a:off x="8225355" y="1754487"/>
            <a:ext cx="1537684" cy="4345716"/>
          </a:xfrm>
          <a:prstGeom prst="rect">
            <a:avLst/>
          </a:prstGeom>
          <a:solidFill>
            <a:schemeClr val="tx2">
              <a:lumMod val="75000"/>
              <a:lumOff val="2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10</a:t>
            </a:r>
          </a:p>
          <a:p>
            <a:endParaRPr lang="de-DE" dirty="0"/>
          </a:p>
          <a:p>
            <a:r>
              <a:rPr lang="de-DE" sz="1600" b="0" dirty="0"/>
              <a:t>Domain</a:t>
            </a:r>
          </a:p>
          <a:p>
            <a:r>
              <a:rPr lang="de-DE" sz="1600" b="0" dirty="0" err="1"/>
              <a:t>Driven</a:t>
            </a:r>
            <a:endParaRPr lang="de-DE" sz="1600" b="0" dirty="0"/>
          </a:p>
          <a:p>
            <a:r>
              <a:rPr lang="de-DE" sz="1600" b="0" dirty="0"/>
              <a:t>Design</a:t>
            </a:r>
          </a:p>
        </p:txBody>
      </p:sp>
      <p:sp>
        <p:nvSpPr>
          <p:cNvPr id="4" name="Geschweifte Klammer rechts 3">
            <a:extLst>
              <a:ext uri="{FF2B5EF4-FFF2-40B4-BE49-F238E27FC236}">
                <a16:creationId xmlns:a16="http://schemas.microsoft.com/office/drawing/2014/main" id="{74079084-9CCA-244F-8140-73362EF4D019}"/>
              </a:ext>
            </a:extLst>
          </p:cNvPr>
          <p:cNvSpPr/>
          <p:nvPr/>
        </p:nvSpPr>
        <p:spPr>
          <a:xfrm>
            <a:off x="7639183" y="1754487"/>
            <a:ext cx="385591" cy="4345716"/>
          </a:xfrm>
          <a:prstGeom prst="rightBrace">
            <a:avLst>
              <a:gd name="adj1" fmla="val 56904"/>
              <a:gd name="adj2" fmla="val 50000"/>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Tree>
    <p:extLst>
      <p:ext uri="{BB962C8B-B14F-4D97-AF65-F5344CB8AC3E}">
        <p14:creationId xmlns:p14="http://schemas.microsoft.com/office/powerpoint/2010/main" val="33663499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39A0F7-5B8F-5047-AD5F-FC2C4F71D320}"/>
              </a:ext>
            </a:extLst>
          </p:cNvPr>
          <p:cNvSpPr>
            <a:spLocks noGrp="1"/>
          </p:cNvSpPr>
          <p:nvPr>
            <p:ph type="title"/>
          </p:nvPr>
        </p:nvSpPr>
        <p:spPr/>
        <p:txBody>
          <a:bodyPr/>
          <a:lstStyle/>
          <a:p>
            <a:r>
              <a:rPr lang="de-DE" dirty="0"/>
              <a:t>Inhalte</a:t>
            </a:r>
          </a:p>
        </p:txBody>
      </p:sp>
      <p:sp>
        <p:nvSpPr>
          <p:cNvPr id="3" name="Foliennummernplatzhalter 2">
            <a:extLst>
              <a:ext uri="{FF2B5EF4-FFF2-40B4-BE49-F238E27FC236}">
                <a16:creationId xmlns:a16="http://schemas.microsoft.com/office/drawing/2014/main" id="{B54F9314-DB7D-5544-9A1A-BDF7C509E586}"/>
              </a:ext>
            </a:extLst>
          </p:cNvPr>
          <p:cNvSpPr>
            <a:spLocks noGrp="1"/>
          </p:cNvSpPr>
          <p:nvPr>
            <p:ph type="sldNum" sz="quarter" idx="33"/>
          </p:nvPr>
        </p:nvSpPr>
        <p:spPr/>
        <p:txBody>
          <a:bodyPr/>
          <a:lstStyle/>
          <a:p>
            <a:pPr rtl="0"/>
            <a:fld id="{19B51A1E-902D-48AF-9020-955120F399B6}" type="slidenum">
              <a:rPr lang="de-DE" noProof="0" smtClean="0"/>
              <a:pPr rtl="0"/>
              <a:t>5</a:t>
            </a:fld>
            <a:endParaRPr lang="de-DE" noProof="0"/>
          </a:p>
        </p:txBody>
      </p:sp>
      <p:sp>
        <p:nvSpPr>
          <p:cNvPr id="4" name="Textfeld 3">
            <a:extLst>
              <a:ext uri="{FF2B5EF4-FFF2-40B4-BE49-F238E27FC236}">
                <a16:creationId xmlns:a16="http://schemas.microsoft.com/office/drawing/2014/main" id="{7744107F-B706-604F-BAAE-87D504707D7C}"/>
              </a:ext>
            </a:extLst>
          </p:cNvPr>
          <p:cNvSpPr txBox="1"/>
          <p:nvPr/>
        </p:nvSpPr>
        <p:spPr>
          <a:xfrm>
            <a:off x="432000" y="1549982"/>
            <a:ext cx="4451426" cy="2062103"/>
          </a:xfrm>
          <a:prstGeom prst="rect">
            <a:avLst/>
          </a:prstGeom>
          <a:noFill/>
        </p:spPr>
        <p:txBody>
          <a:bodyPr wrap="square" rtlCol="0">
            <a:spAutoFit/>
          </a:bodyPr>
          <a:lstStyle/>
          <a:p>
            <a:pPr marL="285750" indent="-285750">
              <a:buFont typeface="Courier New" panose="02070309020205020404" pitchFamily="49" charset="0"/>
              <a:buChar char="o"/>
            </a:pPr>
            <a:r>
              <a:rPr lang="de-DE" b="1" dirty="0"/>
              <a:t>Beobachtbarkeit von Systemen</a:t>
            </a:r>
          </a:p>
          <a:p>
            <a:pPr marL="285750" indent="-285750">
              <a:buFont typeface="Courier New" panose="02070309020205020404" pitchFamily="49" charset="0"/>
              <a:buChar char="o"/>
            </a:pPr>
            <a:endParaRPr lang="de-DE" b="1" dirty="0"/>
          </a:p>
          <a:p>
            <a:pPr marL="285750" indent="-285750">
              <a:buFont typeface="Courier New" panose="02070309020205020404" pitchFamily="49" charset="0"/>
              <a:buChar char="o"/>
            </a:pPr>
            <a:r>
              <a:rPr lang="de-DE" b="1" dirty="0"/>
              <a:t>Metriken</a:t>
            </a:r>
          </a:p>
          <a:p>
            <a:pPr marL="285750" indent="-285750">
              <a:buFont typeface="Courier New" panose="02070309020205020404" pitchFamily="49" charset="0"/>
              <a:buChar char="o"/>
            </a:pPr>
            <a:endParaRPr lang="de-DE" b="1" dirty="0"/>
          </a:p>
          <a:p>
            <a:pPr marL="285750" indent="-285750">
              <a:buFont typeface="Courier New" panose="02070309020205020404" pitchFamily="49" charset="0"/>
              <a:buChar char="o"/>
            </a:pPr>
            <a:r>
              <a:rPr lang="de-DE" b="1" dirty="0"/>
              <a:t>Logs</a:t>
            </a:r>
          </a:p>
          <a:p>
            <a:pPr marL="285750" indent="-285750">
              <a:buFont typeface="Courier New" panose="02070309020205020404" pitchFamily="49" charset="0"/>
              <a:buChar char="o"/>
            </a:pPr>
            <a:endParaRPr lang="de-DE" b="1" dirty="0"/>
          </a:p>
          <a:p>
            <a:pPr marL="285750" indent="-285750">
              <a:buFont typeface="Courier New" panose="02070309020205020404" pitchFamily="49" charset="0"/>
              <a:buChar char="o"/>
            </a:pPr>
            <a:r>
              <a:rPr lang="de-DE" b="1" dirty="0">
                <a:solidFill>
                  <a:schemeClr val="accent5"/>
                </a:solidFill>
              </a:rPr>
              <a:t>Tracing</a:t>
            </a:r>
          </a:p>
        </p:txBody>
      </p:sp>
      <p:pic>
        <p:nvPicPr>
          <p:cNvPr id="8" name="Grafik 7">
            <a:extLst>
              <a:ext uri="{FF2B5EF4-FFF2-40B4-BE49-F238E27FC236}">
                <a16:creationId xmlns:a16="http://schemas.microsoft.com/office/drawing/2014/main" id="{4DDEEDD7-1363-C24E-8DA8-257A5C941E4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17235"/>
          <a:stretch/>
        </p:blipFill>
        <p:spPr>
          <a:xfrm>
            <a:off x="5276434" y="1615300"/>
            <a:ext cx="3798526" cy="399357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486330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AEA502-8CAC-064E-90AD-0F086D8279F2}"/>
              </a:ext>
            </a:extLst>
          </p:cNvPr>
          <p:cNvSpPr>
            <a:spLocks noGrp="1"/>
          </p:cNvSpPr>
          <p:nvPr>
            <p:ph type="title"/>
          </p:nvPr>
        </p:nvSpPr>
        <p:spPr/>
        <p:txBody>
          <a:bodyPr/>
          <a:lstStyle/>
          <a:p>
            <a:r>
              <a:rPr lang="de-DE" dirty="0"/>
              <a:t>Überwachung  von  Service-Architekturen</a:t>
            </a:r>
          </a:p>
        </p:txBody>
      </p:sp>
      <p:sp>
        <p:nvSpPr>
          <p:cNvPr id="3" name="Textplatzhalter 2">
            <a:extLst>
              <a:ext uri="{FF2B5EF4-FFF2-40B4-BE49-F238E27FC236}">
                <a16:creationId xmlns:a16="http://schemas.microsoft.com/office/drawing/2014/main" id="{176B5821-6AE3-5345-AD91-DFF675E2DC89}"/>
              </a:ext>
            </a:extLst>
          </p:cNvPr>
          <p:cNvSpPr>
            <a:spLocks noGrp="1"/>
          </p:cNvSpPr>
          <p:nvPr>
            <p:ph type="body" sz="quarter" idx="32"/>
          </p:nvPr>
        </p:nvSpPr>
        <p:spPr/>
        <p:txBody>
          <a:bodyPr/>
          <a:lstStyle/>
          <a:p>
            <a:r>
              <a:rPr lang="de-DE" dirty="0" err="1"/>
              <a:t>Logging</a:t>
            </a:r>
            <a:r>
              <a:rPr lang="de-DE" dirty="0"/>
              <a:t>, Monitoring, </a:t>
            </a:r>
            <a:r>
              <a:rPr lang="de-DE" dirty="0" err="1"/>
              <a:t>Tracing</a:t>
            </a:r>
            <a:endParaRPr lang="de-DE" dirty="0"/>
          </a:p>
        </p:txBody>
      </p:sp>
      <p:sp>
        <p:nvSpPr>
          <p:cNvPr id="4" name="Foliennummernplatzhalter 3">
            <a:extLst>
              <a:ext uri="{FF2B5EF4-FFF2-40B4-BE49-F238E27FC236}">
                <a16:creationId xmlns:a16="http://schemas.microsoft.com/office/drawing/2014/main" id="{DF5E87BD-1967-B24F-911F-C9922C419C4C}"/>
              </a:ext>
            </a:extLst>
          </p:cNvPr>
          <p:cNvSpPr>
            <a:spLocks noGrp="1"/>
          </p:cNvSpPr>
          <p:nvPr>
            <p:ph type="sldNum" sz="quarter" idx="33"/>
          </p:nvPr>
        </p:nvSpPr>
        <p:spPr/>
        <p:txBody>
          <a:bodyPr/>
          <a:lstStyle/>
          <a:p>
            <a:pPr rtl="0"/>
            <a:fld id="{19B51A1E-902D-48AF-9020-955120F399B6}" type="slidenum">
              <a:rPr lang="de-DE" noProof="0" smtClean="0"/>
              <a:pPr rtl="0"/>
              <a:t>6</a:t>
            </a:fld>
            <a:endParaRPr lang="de-DE" noProof="0"/>
          </a:p>
        </p:txBody>
      </p:sp>
      <p:sp>
        <p:nvSpPr>
          <p:cNvPr id="5" name="Rechteck 4">
            <a:extLst>
              <a:ext uri="{FF2B5EF4-FFF2-40B4-BE49-F238E27FC236}">
                <a16:creationId xmlns:a16="http://schemas.microsoft.com/office/drawing/2014/main" id="{390BCE38-799B-974E-979A-CF5937FFF8F6}"/>
              </a:ext>
            </a:extLst>
          </p:cNvPr>
          <p:cNvSpPr/>
          <p:nvPr/>
        </p:nvSpPr>
        <p:spPr>
          <a:xfrm>
            <a:off x="431801" y="1660426"/>
            <a:ext cx="7198709" cy="3970318"/>
          </a:xfrm>
          <a:prstGeom prst="rect">
            <a:avLst/>
          </a:prstGeom>
        </p:spPr>
        <p:txBody>
          <a:bodyPr wrap="square">
            <a:spAutoFit/>
          </a:bodyPr>
          <a:lstStyle/>
          <a:p>
            <a:r>
              <a:rPr lang="de-DE" dirty="0"/>
              <a:t>Die Überwachung von Software erfolgt üblicherweise mittels der Erfassung von drei Arten von Telemetriedaten:</a:t>
            </a:r>
          </a:p>
          <a:p>
            <a:endParaRPr lang="de-DE" b="1" dirty="0">
              <a:solidFill>
                <a:schemeClr val="accent5"/>
              </a:solidFill>
            </a:endParaRPr>
          </a:p>
          <a:p>
            <a:pPr marL="285750" indent="-285750">
              <a:buFont typeface="Courier New" panose="02070309020205020404" pitchFamily="49" charset="0"/>
              <a:buChar char="o"/>
            </a:pPr>
            <a:r>
              <a:rPr lang="de-DE" dirty="0"/>
              <a:t>Metriken im Rahmen eines </a:t>
            </a:r>
            <a:r>
              <a:rPr lang="de-DE" b="1" dirty="0">
                <a:solidFill>
                  <a:schemeClr val="accent5"/>
                </a:solidFill>
              </a:rPr>
              <a:t>Monitorings</a:t>
            </a:r>
            <a:r>
              <a:rPr lang="de-DE" dirty="0"/>
              <a:t> liefern </a:t>
            </a:r>
            <a:r>
              <a:rPr lang="de-DE" b="1" dirty="0">
                <a:solidFill>
                  <a:schemeClr val="accent5"/>
                </a:solidFill>
              </a:rPr>
              <a:t>quantitative</a:t>
            </a:r>
            <a:r>
              <a:rPr lang="de-DE" dirty="0"/>
              <a:t> Informationen zu Prozessen, die im System ausgeführt werden.</a:t>
            </a:r>
          </a:p>
          <a:p>
            <a:pPr marL="285750" indent="-285750">
              <a:buFont typeface="Courier New" panose="02070309020205020404" pitchFamily="49" charset="0"/>
              <a:buChar char="o"/>
            </a:pPr>
            <a:endParaRPr lang="de-DE" b="1" dirty="0">
              <a:solidFill>
                <a:schemeClr val="accent5"/>
              </a:solidFill>
            </a:endParaRPr>
          </a:p>
          <a:p>
            <a:pPr marL="285750" indent="-285750">
              <a:buFont typeface="Courier New" panose="02070309020205020404" pitchFamily="49" charset="0"/>
              <a:buChar char="o"/>
            </a:pPr>
            <a:r>
              <a:rPr lang="de-DE" dirty="0"/>
              <a:t>Mittels </a:t>
            </a:r>
            <a:r>
              <a:rPr lang="de-DE" b="1" dirty="0" err="1">
                <a:solidFill>
                  <a:schemeClr val="accent5"/>
                </a:solidFill>
              </a:rPr>
              <a:t>Logging</a:t>
            </a:r>
            <a:r>
              <a:rPr lang="de-DE" dirty="0"/>
              <a:t> (Protokollierung) lässt sich </a:t>
            </a:r>
            <a:r>
              <a:rPr lang="de-DE" b="1" dirty="0">
                <a:solidFill>
                  <a:schemeClr val="accent5"/>
                </a:solidFill>
              </a:rPr>
              <a:t>qualitativer</a:t>
            </a:r>
            <a:r>
              <a:rPr lang="de-DE" dirty="0"/>
              <a:t> Einblick in anwendungsspezifische Ereignisse gewinnen, die von Prozessen verarbeitet werden.</a:t>
            </a:r>
          </a:p>
          <a:p>
            <a:pPr marL="285750" indent="-285750">
              <a:buFont typeface="Courier New" panose="02070309020205020404" pitchFamily="49" charset="0"/>
              <a:buChar char="o"/>
            </a:pPr>
            <a:endParaRPr lang="de-DE" b="1" dirty="0">
              <a:solidFill>
                <a:schemeClr val="accent5"/>
              </a:solidFill>
            </a:endParaRPr>
          </a:p>
          <a:p>
            <a:pPr marL="285750" indent="-285750">
              <a:buFont typeface="Courier New" panose="02070309020205020404" pitchFamily="49" charset="0"/>
              <a:buChar char="o"/>
            </a:pPr>
            <a:r>
              <a:rPr lang="de-DE" b="1" dirty="0">
                <a:solidFill>
                  <a:schemeClr val="accent5"/>
                </a:solidFill>
              </a:rPr>
              <a:t>Distributed Tracing </a:t>
            </a:r>
            <a:r>
              <a:rPr lang="de-DE" dirty="0"/>
              <a:t>(verteilte Ablaufverfolgung) ermöglicht Einblick in den gesamten Lebenszyklus von </a:t>
            </a:r>
            <a:r>
              <a:rPr lang="de-DE" dirty="0" err="1"/>
              <a:t>Requests</a:t>
            </a:r>
            <a:r>
              <a:rPr lang="de-DE" dirty="0"/>
              <a:t> entlang von Systemkomponenten (Services), um so bspw. Fehler und Latenzen in der verteilten Verarbeitung zu erkennen.</a:t>
            </a:r>
          </a:p>
        </p:txBody>
      </p:sp>
      <p:pic>
        <p:nvPicPr>
          <p:cNvPr id="6" name="Grafik 5">
            <a:extLst>
              <a:ext uri="{FF2B5EF4-FFF2-40B4-BE49-F238E27FC236}">
                <a16:creationId xmlns:a16="http://schemas.microsoft.com/office/drawing/2014/main" id="{925313AF-90DC-BC49-A9E7-657C8D8E1303}"/>
              </a:ext>
            </a:extLst>
          </p:cNvPr>
          <p:cNvPicPr>
            <a:picLocks noChangeAspect="1"/>
          </p:cNvPicPr>
          <p:nvPr/>
        </p:nvPicPr>
        <p:blipFill>
          <a:blip r:embed="rId2"/>
          <a:stretch>
            <a:fillRect/>
          </a:stretch>
        </p:blipFill>
        <p:spPr>
          <a:xfrm>
            <a:off x="10490079" y="1660426"/>
            <a:ext cx="1235841" cy="1235841"/>
          </a:xfrm>
          <a:prstGeom prst="rect">
            <a:avLst/>
          </a:prstGeom>
        </p:spPr>
      </p:pic>
      <p:pic>
        <p:nvPicPr>
          <p:cNvPr id="7" name="Grafik 6">
            <a:extLst>
              <a:ext uri="{FF2B5EF4-FFF2-40B4-BE49-F238E27FC236}">
                <a16:creationId xmlns:a16="http://schemas.microsoft.com/office/drawing/2014/main" id="{EBA90E91-E609-BA48-B34C-DA5C866379F8}"/>
              </a:ext>
            </a:extLst>
          </p:cNvPr>
          <p:cNvPicPr>
            <a:picLocks noChangeAspect="1"/>
          </p:cNvPicPr>
          <p:nvPr/>
        </p:nvPicPr>
        <p:blipFill>
          <a:blip r:embed="rId3"/>
          <a:stretch>
            <a:fillRect/>
          </a:stretch>
        </p:blipFill>
        <p:spPr>
          <a:xfrm>
            <a:off x="10577754" y="3064292"/>
            <a:ext cx="1060490" cy="1060490"/>
          </a:xfrm>
          <a:prstGeom prst="rect">
            <a:avLst/>
          </a:prstGeom>
        </p:spPr>
      </p:pic>
      <p:pic>
        <p:nvPicPr>
          <p:cNvPr id="8" name="Grafik 7">
            <a:extLst>
              <a:ext uri="{FF2B5EF4-FFF2-40B4-BE49-F238E27FC236}">
                <a16:creationId xmlns:a16="http://schemas.microsoft.com/office/drawing/2014/main" id="{E40AEA4F-FB1E-0045-B9F7-ACBFD1BDF579}"/>
              </a:ext>
            </a:extLst>
          </p:cNvPr>
          <p:cNvPicPr>
            <a:picLocks noChangeAspect="1"/>
          </p:cNvPicPr>
          <p:nvPr/>
        </p:nvPicPr>
        <p:blipFill>
          <a:blip r:embed="rId4"/>
          <a:stretch>
            <a:fillRect/>
          </a:stretch>
        </p:blipFill>
        <p:spPr>
          <a:xfrm>
            <a:off x="10655616" y="4292808"/>
            <a:ext cx="904766" cy="904766"/>
          </a:xfrm>
          <a:prstGeom prst="rect">
            <a:avLst/>
          </a:prstGeom>
        </p:spPr>
      </p:pic>
    </p:spTree>
    <p:extLst>
      <p:ext uri="{BB962C8B-B14F-4D97-AF65-F5344CB8AC3E}">
        <p14:creationId xmlns:p14="http://schemas.microsoft.com/office/powerpoint/2010/main" val="1846486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AEA502-8CAC-064E-90AD-0F086D8279F2}"/>
              </a:ext>
            </a:extLst>
          </p:cNvPr>
          <p:cNvSpPr>
            <a:spLocks noGrp="1"/>
          </p:cNvSpPr>
          <p:nvPr>
            <p:ph type="title"/>
          </p:nvPr>
        </p:nvSpPr>
        <p:spPr/>
        <p:txBody>
          <a:bodyPr/>
          <a:lstStyle/>
          <a:p>
            <a:r>
              <a:rPr lang="de-DE" dirty="0"/>
              <a:t>Überwachung  von  Service-Architekturen</a:t>
            </a:r>
          </a:p>
        </p:txBody>
      </p:sp>
      <p:sp>
        <p:nvSpPr>
          <p:cNvPr id="3" name="Textplatzhalter 2">
            <a:extLst>
              <a:ext uri="{FF2B5EF4-FFF2-40B4-BE49-F238E27FC236}">
                <a16:creationId xmlns:a16="http://schemas.microsoft.com/office/drawing/2014/main" id="{176B5821-6AE3-5345-AD91-DFF675E2DC89}"/>
              </a:ext>
            </a:extLst>
          </p:cNvPr>
          <p:cNvSpPr>
            <a:spLocks noGrp="1"/>
          </p:cNvSpPr>
          <p:nvPr>
            <p:ph type="body" sz="quarter" idx="32"/>
          </p:nvPr>
        </p:nvSpPr>
        <p:spPr/>
        <p:txBody>
          <a:bodyPr/>
          <a:lstStyle/>
          <a:p>
            <a:r>
              <a:rPr lang="de-DE" dirty="0"/>
              <a:t> Tracing Request-/Response-basierter Kommunikation</a:t>
            </a:r>
          </a:p>
        </p:txBody>
      </p:sp>
      <p:sp>
        <p:nvSpPr>
          <p:cNvPr id="4" name="Foliennummernplatzhalter 3">
            <a:extLst>
              <a:ext uri="{FF2B5EF4-FFF2-40B4-BE49-F238E27FC236}">
                <a16:creationId xmlns:a16="http://schemas.microsoft.com/office/drawing/2014/main" id="{DF5E87BD-1967-B24F-911F-C9922C419C4C}"/>
              </a:ext>
            </a:extLst>
          </p:cNvPr>
          <p:cNvSpPr>
            <a:spLocks noGrp="1"/>
          </p:cNvSpPr>
          <p:nvPr>
            <p:ph type="sldNum" sz="quarter" idx="33"/>
          </p:nvPr>
        </p:nvSpPr>
        <p:spPr/>
        <p:txBody>
          <a:bodyPr/>
          <a:lstStyle/>
          <a:p>
            <a:pPr rtl="0"/>
            <a:fld id="{19B51A1E-902D-48AF-9020-955120F399B6}" type="slidenum">
              <a:rPr lang="de-DE" noProof="0" smtClean="0"/>
              <a:pPr rtl="0"/>
              <a:t>7</a:t>
            </a:fld>
            <a:endParaRPr lang="de-DE" noProof="0"/>
          </a:p>
        </p:txBody>
      </p:sp>
      <p:pic>
        <p:nvPicPr>
          <p:cNvPr id="9" name="Grafik 8">
            <a:extLst>
              <a:ext uri="{FF2B5EF4-FFF2-40B4-BE49-F238E27FC236}">
                <a16:creationId xmlns:a16="http://schemas.microsoft.com/office/drawing/2014/main" id="{E32E46F2-E245-3C48-8B5E-7E72030CF481}"/>
              </a:ext>
            </a:extLst>
          </p:cNvPr>
          <p:cNvPicPr>
            <a:picLocks noChangeAspect="1"/>
          </p:cNvPicPr>
          <p:nvPr/>
        </p:nvPicPr>
        <p:blipFill>
          <a:blip r:embed="rId2"/>
          <a:stretch>
            <a:fillRect/>
          </a:stretch>
        </p:blipFill>
        <p:spPr>
          <a:xfrm>
            <a:off x="10652989" y="1812337"/>
            <a:ext cx="904766" cy="904766"/>
          </a:xfrm>
          <a:prstGeom prst="rect">
            <a:avLst/>
          </a:prstGeom>
        </p:spPr>
      </p:pic>
      <p:sp>
        <p:nvSpPr>
          <p:cNvPr id="10" name="Textfeld 9">
            <a:extLst>
              <a:ext uri="{FF2B5EF4-FFF2-40B4-BE49-F238E27FC236}">
                <a16:creationId xmlns:a16="http://schemas.microsoft.com/office/drawing/2014/main" id="{187F7D84-EBAF-ADB6-AA34-1F8DB2BE7161}"/>
              </a:ext>
            </a:extLst>
          </p:cNvPr>
          <p:cNvSpPr txBox="1"/>
          <p:nvPr/>
        </p:nvSpPr>
        <p:spPr>
          <a:xfrm>
            <a:off x="431801" y="1562683"/>
            <a:ext cx="5664199" cy="4832092"/>
          </a:xfrm>
          <a:prstGeom prst="rect">
            <a:avLst/>
          </a:prstGeom>
          <a:noFill/>
        </p:spPr>
        <p:txBody>
          <a:bodyPr wrap="square">
            <a:spAutoFit/>
          </a:bodyPr>
          <a:lstStyle/>
          <a:p>
            <a:pPr marL="285750" indent="-285750">
              <a:spcAft>
                <a:spcPts val="600"/>
              </a:spcAft>
              <a:buFont typeface="Courier New" panose="02070309020205020404" pitchFamily="49" charset="0"/>
              <a:buChar char="o"/>
            </a:pPr>
            <a:r>
              <a:rPr lang="de-DE" dirty="0"/>
              <a:t>Dabei kann man grundsätzlich zwei Methoden zur Verfolgung unterscheiden</a:t>
            </a:r>
          </a:p>
          <a:p>
            <a:pPr marL="285750" indent="-285750">
              <a:spcAft>
                <a:spcPts val="600"/>
              </a:spcAft>
              <a:buFont typeface="Courier New" panose="02070309020205020404" pitchFamily="49" charset="0"/>
              <a:buChar char="o"/>
            </a:pPr>
            <a:r>
              <a:rPr lang="de-DE" dirty="0"/>
              <a:t>Beide Methoden werden genutzt, um Fehler zu finden und die Leistung der Anwendung zu verbessern</a:t>
            </a:r>
          </a:p>
          <a:p>
            <a:pPr marL="285750" indent="-285750">
              <a:spcAft>
                <a:spcPts val="600"/>
              </a:spcAft>
              <a:buFont typeface="Courier New" panose="02070309020205020404" pitchFamily="49" charset="0"/>
              <a:buChar char="o"/>
            </a:pPr>
            <a:r>
              <a:rPr lang="de-DE" dirty="0"/>
              <a:t>Bei </a:t>
            </a:r>
            <a:r>
              <a:rPr lang="de-DE" b="1" dirty="0">
                <a:solidFill>
                  <a:schemeClr val="accent5"/>
                </a:solidFill>
              </a:rPr>
              <a:t>Black Box Tracing Systemen</a:t>
            </a:r>
            <a:r>
              <a:rPr lang="de-DE" dirty="0"/>
              <a:t>, werden einfach erfassbare Informationen über die Kommunikation wie Zeitstempel, Speicherzugriffe, Netzwerkaktivität und Eingaben und Ausgaben aufgezeichnet ohne das die Anwendung instrumentiert werden muss</a:t>
            </a:r>
          </a:p>
          <a:p>
            <a:pPr marL="285750" indent="-285750">
              <a:spcAft>
                <a:spcPts val="600"/>
              </a:spcAft>
              <a:buFont typeface="Courier New" panose="02070309020205020404" pitchFamily="49" charset="0"/>
              <a:buChar char="o"/>
            </a:pPr>
            <a:r>
              <a:rPr lang="de-DE" dirty="0"/>
              <a:t>Bei </a:t>
            </a:r>
            <a:r>
              <a:rPr lang="de-DE" b="1" dirty="0">
                <a:solidFill>
                  <a:schemeClr val="accent5"/>
                </a:solidFill>
              </a:rPr>
              <a:t>Annotations-basiertes Tracing </a:t>
            </a:r>
            <a:r>
              <a:rPr lang="de-DE" dirty="0"/>
              <a:t>Systemen werden sogenannte Annotationen im Code der Anwendung instrumentiert, um die Ausführung zu verfolgen.</a:t>
            </a:r>
          </a:p>
          <a:p>
            <a:pPr marL="285750" indent="-285750">
              <a:spcAft>
                <a:spcPts val="600"/>
              </a:spcAft>
              <a:buFont typeface="Courier New" panose="02070309020205020404" pitchFamily="49" charset="0"/>
              <a:buChar char="o"/>
            </a:pPr>
            <a:r>
              <a:rPr lang="de-DE" dirty="0"/>
              <a:t>Die Annotationen können dann verwendet werden, um anwendungsspezifische Daten über die Ausführung zu sammeln, wie z.B. Funktionsaufrufe, Variablenwerte und Fehlermeldungen</a:t>
            </a:r>
          </a:p>
        </p:txBody>
      </p:sp>
      <p:sp>
        <p:nvSpPr>
          <p:cNvPr id="12" name="Textfeld 11">
            <a:extLst>
              <a:ext uri="{FF2B5EF4-FFF2-40B4-BE49-F238E27FC236}">
                <a16:creationId xmlns:a16="http://schemas.microsoft.com/office/drawing/2014/main" id="{A4C4A00E-C06F-EF4A-D71A-C9C9E28C9E97}"/>
              </a:ext>
            </a:extLst>
          </p:cNvPr>
          <p:cNvSpPr txBox="1"/>
          <p:nvPr/>
        </p:nvSpPr>
        <p:spPr>
          <a:xfrm>
            <a:off x="6173766" y="1562683"/>
            <a:ext cx="3621588" cy="4957868"/>
          </a:xfrm>
          <a:prstGeom prst="rect">
            <a:avLst/>
          </a:prstGeom>
          <a:solidFill>
            <a:schemeClr val="accent5"/>
          </a:solidFill>
          <a:effectLst>
            <a:outerShdw blurRad="50800" dist="38100" dir="2700000" algn="tl" rotWithShape="0">
              <a:prstClr val="black">
                <a:alpha val="40000"/>
              </a:prstClr>
            </a:outerShdw>
          </a:effectLst>
        </p:spPr>
        <p:txBody>
          <a:bodyPr wrap="square" lIns="144000" tIns="108000" rIns="144000" bIns="108000" rtlCol="0">
            <a:spAutoFit/>
          </a:bodyPr>
          <a:lstStyle>
            <a:defPPr rtl="0">
              <a:defRPr lang="de-de"/>
            </a:defPPr>
            <a:lvl1pPr>
              <a:defRPr sz="1600">
                <a:solidFill>
                  <a:schemeClr val="bg2"/>
                </a:solidFill>
              </a:defRPr>
            </a:lvl1pPr>
          </a:lstStyle>
          <a:p>
            <a:pPr>
              <a:spcAft>
                <a:spcPts val="600"/>
              </a:spcAft>
            </a:pPr>
            <a:r>
              <a:rPr lang="de-DE" dirty="0"/>
              <a:t>Beide Arten von Tracing Systemen haben Vor- und Nachteile.</a:t>
            </a:r>
          </a:p>
          <a:p>
            <a:pPr marL="285750" indent="-285750">
              <a:spcAft>
                <a:spcPts val="600"/>
              </a:spcAft>
              <a:buFont typeface="Courier New" panose="02070309020205020404" pitchFamily="49" charset="0"/>
              <a:buChar char="o"/>
            </a:pPr>
            <a:r>
              <a:rPr lang="de-DE" b="1" dirty="0">
                <a:solidFill>
                  <a:srgbClr val="FFC000"/>
                </a:solidFill>
              </a:rPr>
              <a:t>Black Box Tracing Systeme </a:t>
            </a:r>
            <a:r>
              <a:rPr lang="de-DE" dirty="0"/>
              <a:t>erfordern keine Modifikation des Codes und können daher einfacher zu implementieren sein</a:t>
            </a:r>
          </a:p>
          <a:p>
            <a:pPr marL="285750" indent="-285750">
              <a:spcAft>
                <a:spcPts val="600"/>
              </a:spcAft>
              <a:buFont typeface="Courier New" panose="02070309020205020404" pitchFamily="49" charset="0"/>
              <a:buChar char="o"/>
            </a:pPr>
            <a:r>
              <a:rPr lang="de-DE" b="1" dirty="0">
                <a:solidFill>
                  <a:srgbClr val="FFC000"/>
                </a:solidFill>
              </a:rPr>
              <a:t>Black Box Tracing</a:t>
            </a:r>
            <a:r>
              <a:rPr lang="de-DE" dirty="0"/>
              <a:t> ermöglicht jedoch keine Anwendungs-spezifischen Informationen zu erfassen</a:t>
            </a:r>
          </a:p>
          <a:p>
            <a:pPr marL="285750" indent="-285750">
              <a:spcAft>
                <a:spcPts val="600"/>
              </a:spcAft>
              <a:buFont typeface="Courier New" panose="02070309020205020404" pitchFamily="49" charset="0"/>
              <a:buChar char="o"/>
            </a:pPr>
            <a:r>
              <a:rPr lang="de-DE" b="1" dirty="0">
                <a:solidFill>
                  <a:srgbClr val="FFC000"/>
                </a:solidFill>
              </a:rPr>
              <a:t>Annotations-basiertes Tracing</a:t>
            </a:r>
            <a:r>
              <a:rPr lang="de-DE" b="1" dirty="0"/>
              <a:t> </a:t>
            </a:r>
            <a:r>
              <a:rPr lang="de-DE" dirty="0"/>
              <a:t>ermöglicht detaillierte Informationen über die Ausführung</a:t>
            </a:r>
          </a:p>
          <a:p>
            <a:pPr marL="285750" indent="-285750">
              <a:spcAft>
                <a:spcPts val="600"/>
              </a:spcAft>
              <a:buFont typeface="Courier New" panose="02070309020205020404" pitchFamily="49" charset="0"/>
              <a:buChar char="o"/>
            </a:pPr>
            <a:r>
              <a:rPr lang="de-DE" b="1" dirty="0">
                <a:solidFill>
                  <a:srgbClr val="FFC000"/>
                </a:solidFill>
              </a:rPr>
              <a:t>Annotations-basiertes Tracing </a:t>
            </a:r>
            <a:r>
              <a:rPr lang="de-DE" dirty="0"/>
              <a:t>erfordert jedoch die manuelle Instrumentierung von Code und kann die Leistung der Anwendung beeinträchtigen</a:t>
            </a:r>
          </a:p>
        </p:txBody>
      </p:sp>
    </p:spTree>
    <p:extLst>
      <p:ext uri="{BB962C8B-B14F-4D97-AF65-F5344CB8AC3E}">
        <p14:creationId xmlns:p14="http://schemas.microsoft.com/office/powerpoint/2010/main" val="24437915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AEA502-8CAC-064E-90AD-0F086D8279F2}"/>
              </a:ext>
            </a:extLst>
          </p:cNvPr>
          <p:cNvSpPr>
            <a:spLocks noGrp="1"/>
          </p:cNvSpPr>
          <p:nvPr>
            <p:ph type="title"/>
          </p:nvPr>
        </p:nvSpPr>
        <p:spPr/>
        <p:txBody>
          <a:bodyPr/>
          <a:lstStyle/>
          <a:p>
            <a:r>
              <a:rPr lang="de-DE" dirty="0"/>
              <a:t>Überwachung  von  Service-Architekturen</a:t>
            </a:r>
          </a:p>
        </p:txBody>
      </p:sp>
      <p:sp>
        <p:nvSpPr>
          <p:cNvPr id="3" name="Textplatzhalter 2">
            <a:extLst>
              <a:ext uri="{FF2B5EF4-FFF2-40B4-BE49-F238E27FC236}">
                <a16:creationId xmlns:a16="http://schemas.microsoft.com/office/drawing/2014/main" id="{176B5821-6AE3-5345-AD91-DFF675E2DC89}"/>
              </a:ext>
            </a:extLst>
          </p:cNvPr>
          <p:cNvSpPr>
            <a:spLocks noGrp="1"/>
          </p:cNvSpPr>
          <p:nvPr>
            <p:ph type="body" sz="quarter" idx="32"/>
          </p:nvPr>
        </p:nvSpPr>
        <p:spPr/>
        <p:txBody>
          <a:bodyPr/>
          <a:lstStyle/>
          <a:p>
            <a:r>
              <a:rPr lang="de-DE" dirty="0"/>
              <a:t> Tracing Request-/Response-basierter Kommunikation</a:t>
            </a:r>
          </a:p>
        </p:txBody>
      </p:sp>
      <p:sp>
        <p:nvSpPr>
          <p:cNvPr id="4" name="Foliennummernplatzhalter 3">
            <a:extLst>
              <a:ext uri="{FF2B5EF4-FFF2-40B4-BE49-F238E27FC236}">
                <a16:creationId xmlns:a16="http://schemas.microsoft.com/office/drawing/2014/main" id="{DF5E87BD-1967-B24F-911F-C9922C419C4C}"/>
              </a:ext>
            </a:extLst>
          </p:cNvPr>
          <p:cNvSpPr>
            <a:spLocks noGrp="1"/>
          </p:cNvSpPr>
          <p:nvPr>
            <p:ph type="sldNum" sz="quarter" idx="33"/>
          </p:nvPr>
        </p:nvSpPr>
        <p:spPr/>
        <p:txBody>
          <a:bodyPr/>
          <a:lstStyle/>
          <a:p>
            <a:pPr rtl="0"/>
            <a:fld id="{19B51A1E-902D-48AF-9020-955120F399B6}" type="slidenum">
              <a:rPr lang="de-DE" noProof="0" smtClean="0"/>
              <a:pPr rtl="0"/>
              <a:t>8</a:t>
            </a:fld>
            <a:endParaRPr lang="de-DE" noProof="0"/>
          </a:p>
        </p:txBody>
      </p:sp>
      <p:sp>
        <p:nvSpPr>
          <p:cNvPr id="6" name="Rechteck 5">
            <a:extLst>
              <a:ext uri="{FF2B5EF4-FFF2-40B4-BE49-F238E27FC236}">
                <a16:creationId xmlns:a16="http://schemas.microsoft.com/office/drawing/2014/main" id="{55AF5957-97FF-A94C-BC89-3D59EC811D91}"/>
              </a:ext>
            </a:extLst>
          </p:cNvPr>
          <p:cNvSpPr/>
          <p:nvPr/>
        </p:nvSpPr>
        <p:spPr>
          <a:xfrm>
            <a:off x="431801" y="1669656"/>
            <a:ext cx="4896944" cy="5016758"/>
          </a:xfrm>
          <a:prstGeom prst="rect">
            <a:avLst/>
          </a:prstGeom>
        </p:spPr>
        <p:txBody>
          <a:bodyPr wrap="square">
            <a:spAutoFit/>
          </a:bodyPr>
          <a:lstStyle/>
          <a:p>
            <a:r>
              <a:rPr lang="de-DE" sz="1600" b="1" dirty="0">
                <a:solidFill>
                  <a:schemeClr val="accent5"/>
                </a:solidFill>
              </a:rPr>
              <a:t>Distributed Tracing Systeme </a:t>
            </a:r>
            <a:r>
              <a:rPr lang="de-DE" sz="1600" dirty="0"/>
              <a:t>folgen üblicherweise dem Annotations-basiertem Ansatz und ermöglichen die Rückverfolgung von Service Interaktionen im laufenden Betrieb und helfen beim Erfassen von Zeitreihendaten (Traces), die u.a. zur Behebung von Latenzproblemen in Servicearchitekturen hilfreich sein können. Zu den Funktionen gehören üblicherweise das Erfassen, die Auswertung von Traces und die Suche nach Traces in größeren Traces-Datensätzen.</a:t>
            </a:r>
          </a:p>
          <a:p>
            <a:endParaRPr lang="de-DE" sz="1600" dirty="0"/>
          </a:p>
          <a:p>
            <a:r>
              <a:rPr lang="de-DE" sz="1600" dirty="0"/>
              <a:t>Mit der Kenntnis einer Trace-IDs kann man einzelne Vorgänge nachvollziehen. Traces lassen sich aber auch meist mittels Abfragen anhand von Attributen wie bspw. Service-Name, Operationsname, Tags und Labels oder Dauern bestimmen.</a:t>
            </a:r>
          </a:p>
          <a:p>
            <a:endParaRPr lang="de-DE" sz="1600" dirty="0"/>
          </a:p>
          <a:p>
            <a:r>
              <a:rPr lang="de-DE" sz="1600" dirty="0"/>
              <a:t>Oberflächen von </a:t>
            </a:r>
            <a:r>
              <a:rPr lang="de-DE" sz="1600" dirty="0" err="1"/>
              <a:t>Tracing</a:t>
            </a:r>
            <a:r>
              <a:rPr lang="de-DE" sz="1600" dirty="0"/>
              <a:t>-Systemen zeigen meist Abhängigkeitsdiagramme an, um das Gesamtverhalten einschließlich Fehlerpfaden oder Aufrufabfolgen von Services einfacher in Analysen erfassen zu können.</a:t>
            </a:r>
          </a:p>
        </p:txBody>
      </p:sp>
      <p:pic>
        <p:nvPicPr>
          <p:cNvPr id="7" name="Grafik 6">
            <a:extLst>
              <a:ext uri="{FF2B5EF4-FFF2-40B4-BE49-F238E27FC236}">
                <a16:creationId xmlns:a16="http://schemas.microsoft.com/office/drawing/2014/main" id="{23177726-DE05-F84D-AA8F-936F5E7C0BC4}"/>
              </a:ext>
            </a:extLst>
          </p:cNvPr>
          <p:cNvPicPr>
            <a:picLocks noChangeAspect="1"/>
          </p:cNvPicPr>
          <p:nvPr/>
        </p:nvPicPr>
        <p:blipFill>
          <a:blip r:embed="rId2"/>
          <a:stretch>
            <a:fillRect/>
          </a:stretch>
        </p:blipFill>
        <p:spPr>
          <a:xfrm>
            <a:off x="5577368" y="1669657"/>
            <a:ext cx="4061999" cy="3333268"/>
          </a:xfrm>
          <a:prstGeom prst="rect">
            <a:avLst/>
          </a:prstGeom>
          <a:effectLst>
            <a:outerShdw blurRad="50800" dist="38100" dir="2700000" algn="tl" rotWithShape="0">
              <a:prstClr val="black">
                <a:alpha val="40000"/>
              </a:prstClr>
            </a:outerShdw>
          </a:effectLst>
        </p:spPr>
      </p:pic>
      <p:sp>
        <p:nvSpPr>
          <p:cNvPr id="8" name="Rechteck 7">
            <a:extLst>
              <a:ext uri="{FF2B5EF4-FFF2-40B4-BE49-F238E27FC236}">
                <a16:creationId xmlns:a16="http://schemas.microsoft.com/office/drawing/2014/main" id="{87F9D780-552D-4F4A-A963-3C8F0A829DA7}"/>
              </a:ext>
            </a:extLst>
          </p:cNvPr>
          <p:cNvSpPr/>
          <p:nvPr/>
        </p:nvSpPr>
        <p:spPr>
          <a:xfrm>
            <a:off x="5577368" y="5002925"/>
            <a:ext cx="4061999" cy="830997"/>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pPr fontAlgn="base"/>
            <a:r>
              <a:rPr lang="de-DE" sz="1000" b="1" dirty="0"/>
              <a:t>Quelle:</a:t>
            </a:r>
            <a:r>
              <a:rPr lang="de-DE" sz="1000" dirty="0"/>
              <a:t> Benjamin H. </a:t>
            </a:r>
            <a:r>
              <a:rPr lang="de-DE" sz="1000" dirty="0" err="1"/>
              <a:t>Sigelman</a:t>
            </a:r>
            <a:r>
              <a:rPr lang="de-DE" sz="1000" dirty="0"/>
              <a:t>, </a:t>
            </a:r>
            <a:r>
              <a:rPr lang="de-DE" sz="1000" dirty="0" err="1"/>
              <a:t>Luiz</a:t>
            </a:r>
            <a:r>
              <a:rPr lang="de-DE" sz="1000" dirty="0"/>
              <a:t> Andre </a:t>
            </a:r>
            <a:r>
              <a:rPr lang="de-DE" sz="1000" dirty="0" err="1"/>
              <a:t>Barroso</a:t>
            </a:r>
            <a:r>
              <a:rPr lang="de-DE" sz="1000" dirty="0"/>
              <a:t>, Mike </a:t>
            </a:r>
            <a:r>
              <a:rPr lang="de-DE" sz="1000" dirty="0" err="1"/>
              <a:t>Burrows</a:t>
            </a:r>
            <a:r>
              <a:rPr lang="de-DE" sz="1000" dirty="0"/>
              <a:t>, Pat Stephenson, </a:t>
            </a:r>
            <a:r>
              <a:rPr lang="de-DE" sz="1000" dirty="0" err="1"/>
              <a:t>Manoj</a:t>
            </a:r>
            <a:r>
              <a:rPr lang="de-DE" sz="1000" dirty="0"/>
              <a:t> </a:t>
            </a:r>
            <a:r>
              <a:rPr lang="de-DE" sz="1000" dirty="0" err="1"/>
              <a:t>Plakal</a:t>
            </a:r>
            <a:r>
              <a:rPr lang="de-DE" sz="1000" dirty="0"/>
              <a:t>, Donald </a:t>
            </a:r>
            <a:r>
              <a:rPr lang="de-DE" sz="1000" dirty="0" err="1"/>
              <a:t>Beaver</a:t>
            </a:r>
            <a:r>
              <a:rPr lang="de-DE" sz="1000" dirty="0"/>
              <a:t>, Saul </a:t>
            </a:r>
            <a:r>
              <a:rPr lang="de-DE" sz="1000" dirty="0" err="1"/>
              <a:t>Jaspan</a:t>
            </a:r>
            <a:r>
              <a:rPr lang="de-DE" sz="1000" dirty="0"/>
              <a:t>, </a:t>
            </a:r>
            <a:r>
              <a:rPr lang="de-DE" sz="1000" dirty="0" err="1"/>
              <a:t>Chandan</a:t>
            </a:r>
            <a:r>
              <a:rPr lang="de-DE" sz="1000" dirty="0"/>
              <a:t> </a:t>
            </a:r>
            <a:r>
              <a:rPr lang="de-DE" sz="1000" dirty="0" err="1"/>
              <a:t>Shanbhag</a:t>
            </a:r>
            <a:r>
              <a:rPr lang="de-DE" sz="1000" dirty="0"/>
              <a:t>; </a:t>
            </a:r>
            <a:r>
              <a:rPr lang="de-DE" sz="1000" b="1" dirty="0" err="1">
                <a:solidFill>
                  <a:schemeClr val="accent5"/>
                </a:solidFill>
              </a:rPr>
              <a:t>Dapper</a:t>
            </a:r>
            <a:r>
              <a:rPr lang="de-DE" sz="1000" b="1" dirty="0"/>
              <a:t>, a Large-</a:t>
            </a:r>
            <a:r>
              <a:rPr lang="de-DE" sz="1000" b="1" dirty="0" err="1"/>
              <a:t>Scale</a:t>
            </a:r>
            <a:r>
              <a:rPr lang="de-DE" sz="1000" b="1" dirty="0"/>
              <a:t> Distributed Systems </a:t>
            </a:r>
            <a:r>
              <a:rPr lang="de-DE" sz="1000" b="1" dirty="0" err="1"/>
              <a:t>Tracing</a:t>
            </a:r>
            <a:r>
              <a:rPr lang="de-DE" sz="1000" b="1" dirty="0"/>
              <a:t> Infrastructure</a:t>
            </a:r>
            <a:r>
              <a:rPr lang="de-DE" sz="1000" dirty="0"/>
              <a:t>, Google Technical Report, 2010</a:t>
            </a:r>
          </a:p>
          <a:p>
            <a:pPr fontAlgn="base"/>
            <a:r>
              <a:rPr lang="de-DE" sz="800" dirty="0">
                <a:solidFill>
                  <a:schemeClr val="accent5"/>
                </a:solidFill>
                <a:latin typeface="Consolas" panose="020B0609020204030204" pitchFamily="49" charset="0"/>
                <a:cs typeface="Consolas" panose="020B0609020204030204" pitchFamily="49" charset="0"/>
              </a:rPr>
              <a:t>https://</a:t>
            </a:r>
            <a:r>
              <a:rPr lang="de-DE" sz="800" dirty="0" err="1">
                <a:solidFill>
                  <a:schemeClr val="accent5"/>
                </a:solidFill>
                <a:latin typeface="Consolas" panose="020B0609020204030204" pitchFamily="49" charset="0"/>
                <a:cs typeface="Consolas" panose="020B0609020204030204" pitchFamily="49" charset="0"/>
              </a:rPr>
              <a:t>research.google</a:t>
            </a:r>
            <a:r>
              <a:rPr lang="de-DE" sz="800" dirty="0">
                <a:solidFill>
                  <a:schemeClr val="accent5"/>
                </a:solidFill>
                <a:latin typeface="Consolas" panose="020B0609020204030204" pitchFamily="49" charset="0"/>
                <a:cs typeface="Consolas" panose="020B0609020204030204" pitchFamily="49" charset="0"/>
              </a:rPr>
              <a:t>/</a:t>
            </a:r>
            <a:r>
              <a:rPr lang="de-DE" sz="800" dirty="0" err="1">
                <a:solidFill>
                  <a:schemeClr val="accent5"/>
                </a:solidFill>
                <a:latin typeface="Consolas" panose="020B0609020204030204" pitchFamily="49" charset="0"/>
                <a:cs typeface="Consolas" panose="020B0609020204030204" pitchFamily="49" charset="0"/>
              </a:rPr>
              <a:t>pubs</a:t>
            </a:r>
            <a:r>
              <a:rPr lang="de-DE" sz="800" dirty="0">
                <a:solidFill>
                  <a:schemeClr val="accent5"/>
                </a:solidFill>
                <a:latin typeface="Consolas" panose="020B0609020204030204" pitchFamily="49" charset="0"/>
                <a:cs typeface="Consolas" panose="020B0609020204030204" pitchFamily="49" charset="0"/>
              </a:rPr>
              <a:t>/pub36356.pdf</a:t>
            </a:r>
          </a:p>
        </p:txBody>
      </p:sp>
      <p:pic>
        <p:nvPicPr>
          <p:cNvPr id="9" name="Grafik 8">
            <a:extLst>
              <a:ext uri="{FF2B5EF4-FFF2-40B4-BE49-F238E27FC236}">
                <a16:creationId xmlns:a16="http://schemas.microsoft.com/office/drawing/2014/main" id="{E32E46F2-E245-3C48-8B5E-7E72030CF481}"/>
              </a:ext>
            </a:extLst>
          </p:cNvPr>
          <p:cNvPicPr>
            <a:picLocks noChangeAspect="1"/>
          </p:cNvPicPr>
          <p:nvPr/>
        </p:nvPicPr>
        <p:blipFill>
          <a:blip r:embed="rId3"/>
          <a:stretch>
            <a:fillRect/>
          </a:stretch>
        </p:blipFill>
        <p:spPr>
          <a:xfrm>
            <a:off x="10652989" y="1812337"/>
            <a:ext cx="904766" cy="904766"/>
          </a:xfrm>
          <a:prstGeom prst="rect">
            <a:avLst/>
          </a:prstGeom>
        </p:spPr>
      </p:pic>
    </p:spTree>
    <p:extLst>
      <p:ext uri="{BB962C8B-B14F-4D97-AF65-F5344CB8AC3E}">
        <p14:creationId xmlns:p14="http://schemas.microsoft.com/office/powerpoint/2010/main" val="9207478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6" name="Gruppieren 125">
            <a:extLst>
              <a:ext uri="{FF2B5EF4-FFF2-40B4-BE49-F238E27FC236}">
                <a16:creationId xmlns:a16="http://schemas.microsoft.com/office/drawing/2014/main" id="{E7A08FB2-55CE-B0EF-179E-13C87E5767D2}"/>
              </a:ext>
            </a:extLst>
          </p:cNvPr>
          <p:cNvGrpSpPr/>
          <p:nvPr/>
        </p:nvGrpSpPr>
        <p:grpSpPr>
          <a:xfrm>
            <a:off x="2105214" y="4802567"/>
            <a:ext cx="2198371" cy="1429217"/>
            <a:chOff x="2105214" y="4802567"/>
            <a:chExt cx="2198371" cy="1429217"/>
          </a:xfrm>
        </p:grpSpPr>
        <p:sp>
          <p:nvSpPr>
            <p:cNvPr id="90" name="Gefaltete Ecke 89">
              <a:extLst>
                <a:ext uri="{FF2B5EF4-FFF2-40B4-BE49-F238E27FC236}">
                  <a16:creationId xmlns:a16="http://schemas.microsoft.com/office/drawing/2014/main" id="{FF7F4627-1A6E-A53C-DA36-56E8C55C2438}"/>
                </a:ext>
              </a:extLst>
            </p:cNvPr>
            <p:cNvSpPr/>
            <p:nvPr/>
          </p:nvSpPr>
          <p:spPr>
            <a:xfrm>
              <a:off x="2105214" y="5039344"/>
              <a:ext cx="2198371" cy="1192440"/>
            </a:xfrm>
            <a:prstGeom prst="foldedCorner">
              <a:avLst/>
            </a:prstGeom>
            <a:solidFill>
              <a:srgbClr val="FFC000"/>
            </a:solidFill>
            <a:ln>
              <a:solidFill>
                <a:schemeClr val="accent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DE" sz="1100" dirty="0">
                  <a:solidFill>
                    <a:schemeClr val="tx1"/>
                  </a:solidFill>
                </a:rPr>
                <a:t>Trace-ID: T1234567</a:t>
              </a:r>
            </a:p>
            <a:p>
              <a:r>
                <a:rPr lang="de-DE" sz="1100" dirty="0">
                  <a:solidFill>
                    <a:schemeClr val="tx1"/>
                  </a:solidFill>
                </a:rPr>
                <a:t>Span-ID: S7654323</a:t>
              </a:r>
            </a:p>
            <a:p>
              <a:r>
                <a:rPr lang="de-DE" sz="1100" dirty="0">
                  <a:solidFill>
                    <a:schemeClr val="tx1"/>
                  </a:solidFill>
                </a:rPr>
                <a:t>Parent-ID: S7654322</a:t>
              </a:r>
            </a:p>
            <a:p>
              <a:r>
                <a:rPr lang="de-DE" sz="1100" dirty="0">
                  <a:solidFill>
                    <a:schemeClr val="tx1"/>
                  </a:solidFill>
                </a:rPr>
                <a:t>Start: 19:01:53</a:t>
              </a:r>
            </a:p>
          </p:txBody>
        </p:sp>
        <p:cxnSp>
          <p:nvCxnSpPr>
            <p:cNvPr id="109" name="Gerade Verbindung mit Pfeil 108">
              <a:extLst>
                <a:ext uri="{FF2B5EF4-FFF2-40B4-BE49-F238E27FC236}">
                  <a16:creationId xmlns:a16="http://schemas.microsoft.com/office/drawing/2014/main" id="{A43AAE85-4299-84F9-D3B1-353D7E963E90}"/>
                </a:ext>
              </a:extLst>
            </p:cNvPr>
            <p:cNvCxnSpPr>
              <a:cxnSpLocks/>
            </p:cNvCxnSpPr>
            <p:nvPr/>
          </p:nvCxnSpPr>
          <p:spPr>
            <a:xfrm>
              <a:off x="2735342" y="4802567"/>
              <a:ext cx="881911" cy="1"/>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2" name="Gruppieren 121">
            <a:extLst>
              <a:ext uri="{FF2B5EF4-FFF2-40B4-BE49-F238E27FC236}">
                <a16:creationId xmlns:a16="http://schemas.microsoft.com/office/drawing/2014/main" id="{8EF44889-ACD1-EE98-9F21-E6A5203F285A}"/>
              </a:ext>
            </a:extLst>
          </p:cNvPr>
          <p:cNvGrpSpPr/>
          <p:nvPr/>
        </p:nvGrpSpPr>
        <p:grpSpPr>
          <a:xfrm>
            <a:off x="2582941" y="1577451"/>
            <a:ext cx="2604576" cy="970095"/>
            <a:chOff x="2582941" y="1575661"/>
            <a:chExt cx="2604576" cy="970095"/>
          </a:xfrm>
        </p:grpSpPr>
        <p:sp>
          <p:nvSpPr>
            <p:cNvPr id="62" name="Gefaltete Ecke 61">
              <a:extLst>
                <a:ext uri="{FF2B5EF4-FFF2-40B4-BE49-F238E27FC236}">
                  <a16:creationId xmlns:a16="http://schemas.microsoft.com/office/drawing/2014/main" id="{A8402BE0-B058-9F05-FB93-A8418E592C78}"/>
                </a:ext>
              </a:extLst>
            </p:cNvPr>
            <p:cNvSpPr/>
            <p:nvPr/>
          </p:nvSpPr>
          <p:spPr>
            <a:xfrm>
              <a:off x="2989146" y="1575661"/>
              <a:ext cx="2198371" cy="970095"/>
            </a:xfrm>
            <a:prstGeom prst="foldedCorner">
              <a:avLst/>
            </a:prstGeom>
            <a:solidFill>
              <a:srgbClr val="FFC000"/>
            </a:solidFill>
            <a:ln>
              <a:solidFill>
                <a:schemeClr val="accent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DE" sz="1100" dirty="0">
                  <a:solidFill>
                    <a:schemeClr val="tx1"/>
                  </a:solidFill>
                </a:rPr>
                <a:t>Trace-ID: T1234567</a:t>
              </a:r>
            </a:p>
            <a:p>
              <a:r>
                <a:rPr lang="de-DE" sz="1100" dirty="0">
                  <a:solidFill>
                    <a:schemeClr val="tx1"/>
                  </a:solidFill>
                </a:rPr>
                <a:t>Span-ID: S7654321</a:t>
              </a:r>
            </a:p>
            <a:p>
              <a:r>
                <a:rPr lang="de-DE" sz="1100" dirty="0">
                  <a:solidFill>
                    <a:schemeClr val="tx1"/>
                  </a:solidFill>
                </a:rPr>
                <a:t>Start: 19:01:51</a:t>
              </a:r>
            </a:p>
          </p:txBody>
        </p:sp>
        <p:cxnSp>
          <p:nvCxnSpPr>
            <p:cNvPr id="105" name="Gerade Verbindung mit Pfeil 104">
              <a:extLst>
                <a:ext uri="{FF2B5EF4-FFF2-40B4-BE49-F238E27FC236}">
                  <a16:creationId xmlns:a16="http://schemas.microsoft.com/office/drawing/2014/main" id="{77137AA2-20C9-4022-2C9F-BC8A9AC43D67}"/>
                </a:ext>
              </a:extLst>
            </p:cNvPr>
            <p:cNvCxnSpPr>
              <a:cxnSpLocks/>
            </p:cNvCxnSpPr>
            <p:nvPr/>
          </p:nvCxnSpPr>
          <p:spPr>
            <a:xfrm>
              <a:off x="2582941" y="1772215"/>
              <a:ext cx="0" cy="466133"/>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2" name="Titel 1">
            <a:extLst>
              <a:ext uri="{FF2B5EF4-FFF2-40B4-BE49-F238E27FC236}">
                <a16:creationId xmlns:a16="http://schemas.microsoft.com/office/drawing/2014/main" id="{7FAEA502-8CAC-064E-90AD-0F086D8279F2}"/>
              </a:ext>
            </a:extLst>
          </p:cNvPr>
          <p:cNvSpPr>
            <a:spLocks noGrp="1"/>
          </p:cNvSpPr>
          <p:nvPr>
            <p:ph type="title"/>
          </p:nvPr>
        </p:nvSpPr>
        <p:spPr/>
        <p:txBody>
          <a:bodyPr/>
          <a:lstStyle/>
          <a:p>
            <a:r>
              <a:rPr lang="de-DE" dirty="0"/>
              <a:t>Das  Prinzip</a:t>
            </a:r>
          </a:p>
        </p:txBody>
      </p:sp>
      <p:sp>
        <p:nvSpPr>
          <p:cNvPr id="3" name="Textplatzhalter 2">
            <a:extLst>
              <a:ext uri="{FF2B5EF4-FFF2-40B4-BE49-F238E27FC236}">
                <a16:creationId xmlns:a16="http://schemas.microsoft.com/office/drawing/2014/main" id="{176B5821-6AE3-5345-AD91-DFF675E2DC89}"/>
              </a:ext>
            </a:extLst>
          </p:cNvPr>
          <p:cNvSpPr>
            <a:spLocks noGrp="1"/>
          </p:cNvSpPr>
          <p:nvPr>
            <p:ph type="body" sz="quarter" idx="32"/>
          </p:nvPr>
        </p:nvSpPr>
        <p:spPr/>
        <p:txBody>
          <a:bodyPr/>
          <a:lstStyle/>
          <a:p>
            <a:r>
              <a:rPr lang="de-DE" dirty="0"/>
              <a:t> Tracing Request-/Response-basierter Kommunikation</a:t>
            </a:r>
          </a:p>
        </p:txBody>
      </p:sp>
      <p:sp>
        <p:nvSpPr>
          <p:cNvPr id="4" name="Foliennummernplatzhalter 3">
            <a:extLst>
              <a:ext uri="{FF2B5EF4-FFF2-40B4-BE49-F238E27FC236}">
                <a16:creationId xmlns:a16="http://schemas.microsoft.com/office/drawing/2014/main" id="{DF5E87BD-1967-B24F-911F-C9922C419C4C}"/>
              </a:ext>
            </a:extLst>
          </p:cNvPr>
          <p:cNvSpPr>
            <a:spLocks noGrp="1"/>
          </p:cNvSpPr>
          <p:nvPr>
            <p:ph type="sldNum" sz="quarter" idx="33"/>
          </p:nvPr>
        </p:nvSpPr>
        <p:spPr/>
        <p:txBody>
          <a:bodyPr/>
          <a:lstStyle/>
          <a:p>
            <a:pPr rtl="0"/>
            <a:fld id="{19B51A1E-902D-48AF-9020-955120F399B6}" type="slidenum">
              <a:rPr lang="de-DE" noProof="0" smtClean="0"/>
              <a:pPr rtl="0"/>
              <a:t>9</a:t>
            </a:fld>
            <a:endParaRPr lang="de-DE" noProof="0"/>
          </a:p>
        </p:txBody>
      </p:sp>
      <p:sp>
        <p:nvSpPr>
          <p:cNvPr id="14" name="Sechseck 13">
            <a:extLst>
              <a:ext uri="{FF2B5EF4-FFF2-40B4-BE49-F238E27FC236}">
                <a16:creationId xmlns:a16="http://schemas.microsoft.com/office/drawing/2014/main" id="{93795F73-37D8-23DF-8804-3F57E8F7F254}"/>
              </a:ext>
            </a:extLst>
          </p:cNvPr>
          <p:cNvSpPr/>
          <p:nvPr/>
        </p:nvSpPr>
        <p:spPr>
          <a:xfrm>
            <a:off x="2105213" y="2238348"/>
            <a:ext cx="713983" cy="592607"/>
          </a:xfrm>
          <a:prstGeom prst="hexagon">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de-DE" sz="1000" dirty="0">
                <a:solidFill>
                  <a:schemeClr val="bg1"/>
                </a:solidFill>
              </a:rPr>
              <a:t>E-shop</a:t>
            </a:r>
          </a:p>
        </p:txBody>
      </p:sp>
      <p:sp>
        <p:nvSpPr>
          <p:cNvPr id="15" name="Sechseck 14">
            <a:extLst>
              <a:ext uri="{FF2B5EF4-FFF2-40B4-BE49-F238E27FC236}">
                <a16:creationId xmlns:a16="http://schemas.microsoft.com/office/drawing/2014/main" id="{ED249E89-9D73-89A8-B3EC-0CC10CC02521}"/>
              </a:ext>
            </a:extLst>
          </p:cNvPr>
          <p:cNvSpPr/>
          <p:nvPr/>
        </p:nvSpPr>
        <p:spPr>
          <a:xfrm>
            <a:off x="617223" y="4308691"/>
            <a:ext cx="713983" cy="592607"/>
          </a:xfrm>
          <a:prstGeom prst="hexagon">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de-DE" sz="1000" dirty="0" err="1">
                <a:solidFill>
                  <a:schemeClr val="bg1"/>
                </a:solidFill>
              </a:rPr>
              <a:t>Credit</a:t>
            </a:r>
            <a:endParaRPr lang="de-DE" sz="1000" dirty="0">
              <a:solidFill>
                <a:schemeClr val="bg1"/>
              </a:solidFill>
            </a:endParaRPr>
          </a:p>
        </p:txBody>
      </p:sp>
      <p:sp>
        <p:nvSpPr>
          <p:cNvPr id="16" name="Sechseck 15">
            <a:extLst>
              <a:ext uri="{FF2B5EF4-FFF2-40B4-BE49-F238E27FC236}">
                <a16:creationId xmlns:a16="http://schemas.microsoft.com/office/drawing/2014/main" id="{6919D2B1-CFB1-9F32-B12D-6D12150EB7DE}"/>
              </a:ext>
            </a:extLst>
          </p:cNvPr>
          <p:cNvSpPr/>
          <p:nvPr/>
        </p:nvSpPr>
        <p:spPr>
          <a:xfrm>
            <a:off x="2105214" y="4308692"/>
            <a:ext cx="713983" cy="592607"/>
          </a:xfrm>
          <a:prstGeom prst="hexagon">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de-DE" sz="1000" dirty="0">
                <a:solidFill>
                  <a:schemeClr val="bg1"/>
                </a:solidFill>
              </a:rPr>
              <a:t>Order</a:t>
            </a:r>
          </a:p>
        </p:txBody>
      </p:sp>
      <p:sp>
        <p:nvSpPr>
          <p:cNvPr id="17" name="Sechseck 16">
            <a:extLst>
              <a:ext uri="{FF2B5EF4-FFF2-40B4-BE49-F238E27FC236}">
                <a16:creationId xmlns:a16="http://schemas.microsoft.com/office/drawing/2014/main" id="{C97E3F97-6388-5A6D-923C-8103765C82E9}"/>
              </a:ext>
            </a:extLst>
          </p:cNvPr>
          <p:cNvSpPr/>
          <p:nvPr/>
        </p:nvSpPr>
        <p:spPr>
          <a:xfrm>
            <a:off x="3529870" y="4308690"/>
            <a:ext cx="713983" cy="592607"/>
          </a:xfrm>
          <a:prstGeom prst="hexagon">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de-DE" sz="1000" dirty="0" err="1">
                <a:solidFill>
                  <a:schemeClr val="bg1"/>
                </a:solidFill>
              </a:rPr>
              <a:t>Inventory</a:t>
            </a:r>
            <a:endParaRPr lang="de-DE" sz="1000" dirty="0">
              <a:solidFill>
                <a:schemeClr val="bg1"/>
              </a:solidFill>
            </a:endParaRPr>
          </a:p>
        </p:txBody>
      </p:sp>
      <p:cxnSp>
        <p:nvCxnSpPr>
          <p:cNvPr id="21" name="Gerade Verbindung mit Pfeil 20">
            <a:extLst>
              <a:ext uri="{FF2B5EF4-FFF2-40B4-BE49-F238E27FC236}">
                <a16:creationId xmlns:a16="http://schemas.microsoft.com/office/drawing/2014/main" id="{84BBDB38-7C20-6FA9-D2F6-BEAE248805B3}"/>
              </a:ext>
            </a:extLst>
          </p:cNvPr>
          <p:cNvCxnSpPr>
            <a:cxnSpLocks/>
          </p:cNvCxnSpPr>
          <p:nvPr/>
        </p:nvCxnSpPr>
        <p:spPr>
          <a:xfrm>
            <a:off x="2474035" y="2830955"/>
            <a:ext cx="0" cy="1477737"/>
          </a:xfrm>
          <a:prstGeom prst="straightConnector1">
            <a:avLst/>
          </a:prstGeom>
          <a:ln w="25400">
            <a:solidFill>
              <a:schemeClr val="accent5"/>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Gerade Verbindung mit Pfeil 21">
            <a:extLst>
              <a:ext uri="{FF2B5EF4-FFF2-40B4-BE49-F238E27FC236}">
                <a16:creationId xmlns:a16="http://schemas.microsoft.com/office/drawing/2014/main" id="{26A37852-ED28-E824-71F1-82799576CBB6}"/>
              </a:ext>
            </a:extLst>
          </p:cNvPr>
          <p:cNvCxnSpPr>
            <a:cxnSpLocks/>
            <a:stCxn id="15" idx="0"/>
            <a:endCxn id="16" idx="3"/>
          </p:cNvCxnSpPr>
          <p:nvPr/>
        </p:nvCxnSpPr>
        <p:spPr>
          <a:xfrm>
            <a:off x="1331206" y="4604995"/>
            <a:ext cx="774008" cy="1"/>
          </a:xfrm>
          <a:prstGeom prst="straightConnector1">
            <a:avLst/>
          </a:prstGeom>
          <a:ln w="25400">
            <a:solidFill>
              <a:schemeClr val="accent5"/>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 name="Gerade Verbindung mit Pfeil 24">
            <a:extLst>
              <a:ext uri="{FF2B5EF4-FFF2-40B4-BE49-F238E27FC236}">
                <a16:creationId xmlns:a16="http://schemas.microsoft.com/office/drawing/2014/main" id="{C7564B72-7429-4C9D-351B-3A2258E17FDC}"/>
              </a:ext>
            </a:extLst>
          </p:cNvPr>
          <p:cNvCxnSpPr>
            <a:cxnSpLocks/>
            <a:stCxn id="16" idx="0"/>
            <a:endCxn id="17" idx="3"/>
          </p:cNvCxnSpPr>
          <p:nvPr/>
        </p:nvCxnSpPr>
        <p:spPr>
          <a:xfrm flipV="1">
            <a:off x="2819197" y="4604994"/>
            <a:ext cx="710673" cy="2"/>
          </a:xfrm>
          <a:prstGeom prst="straightConnector1">
            <a:avLst/>
          </a:prstGeom>
          <a:ln w="25400">
            <a:solidFill>
              <a:schemeClr val="accent5"/>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25" name="Gruppieren 124">
            <a:extLst>
              <a:ext uri="{FF2B5EF4-FFF2-40B4-BE49-F238E27FC236}">
                <a16:creationId xmlns:a16="http://schemas.microsoft.com/office/drawing/2014/main" id="{25AD1F6C-C2D1-7A2A-20D0-00193DF8D4A9}"/>
              </a:ext>
            </a:extLst>
          </p:cNvPr>
          <p:cNvGrpSpPr/>
          <p:nvPr/>
        </p:nvGrpSpPr>
        <p:grpSpPr>
          <a:xfrm>
            <a:off x="2582941" y="2816689"/>
            <a:ext cx="2614865" cy="1492001"/>
            <a:chOff x="2582941" y="2816689"/>
            <a:chExt cx="2614865" cy="1492001"/>
          </a:xfrm>
        </p:grpSpPr>
        <p:sp>
          <p:nvSpPr>
            <p:cNvPr id="83" name="Gefaltete Ecke 82">
              <a:extLst>
                <a:ext uri="{FF2B5EF4-FFF2-40B4-BE49-F238E27FC236}">
                  <a16:creationId xmlns:a16="http://schemas.microsoft.com/office/drawing/2014/main" id="{DA62915C-CCCC-47C1-C15E-2A72D1117C61}"/>
                </a:ext>
              </a:extLst>
            </p:cNvPr>
            <p:cNvSpPr/>
            <p:nvPr/>
          </p:nvSpPr>
          <p:spPr>
            <a:xfrm>
              <a:off x="2999435" y="3049756"/>
              <a:ext cx="2198371" cy="1192440"/>
            </a:xfrm>
            <a:prstGeom prst="foldedCorner">
              <a:avLst/>
            </a:prstGeom>
            <a:solidFill>
              <a:srgbClr val="FFC000"/>
            </a:solidFill>
            <a:ln>
              <a:solidFill>
                <a:schemeClr val="accent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DE" sz="1100" dirty="0">
                  <a:solidFill>
                    <a:schemeClr val="tx1"/>
                  </a:solidFill>
                </a:rPr>
                <a:t>Trace-ID: T1234567</a:t>
              </a:r>
            </a:p>
            <a:p>
              <a:r>
                <a:rPr lang="de-DE" sz="1100" dirty="0">
                  <a:solidFill>
                    <a:schemeClr val="tx1"/>
                  </a:solidFill>
                </a:rPr>
                <a:t>Span-ID: S7654322</a:t>
              </a:r>
            </a:p>
            <a:p>
              <a:r>
                <a:rPr lang="de-DE" sz="1100" dirty="0">
                  <a:solidFill>
                    <a:schemeClr val="tx1"/>
                  </a:solidFill>
                </a:rPr>
                <a:t>Parent-ID: S7654321</a:t>
              </a:r>
            </a:p>
            <a:p>
              <a:r>
                <a:rPr lang="de-DE" sz="1100" dirty="0">
                  <a:solidFill>
                    <a:schemeClr val="tx1"/>
                  </a:solidFill>
                </a:rPr>
                <a:t>Start: 19:01:52</a:t>
              </a:r>
            </a:p>
          </p:txBody>
        </p:sp>
        <p:cxnSp>
          <p:nvCxnSpPr>
            <p:cNvPr id="107" name="Gerade Verbindung mit Pfeil 106">
              <a:extLst>
                <a:ext uri="{FF2B5EF4-FFF2-40B4-BE49-F238E27FC236}">
                  <a16:creationId xmlns:a16="http://schemas.microsoft.com/office/drawing/2014/main" id="{7C5DC99E-88D8-1257-DB51-F1064C364682}"/>
                </a:ext>
              </a:extLst>
            </p:cNvPr>
            <p:cNvCxnSpPr>
              <a:cxnSpLocks/>
            </p:cNvCxnSpPr>
            <p:nvPr/>
          </p:nvCxnSpPr>
          <p:spPr>
            <a:xfrm>
              <a:off x="2582941" y="2816689"/>
              <a:ext cx="0" cy="1492001"/>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8" name="Gruppieren 127">
            <a:extLst>
              <a:ext uri="{FF2B5EF4-FFF2-40B4-BE49-F238E27FC236}">
                <a16:creationId xmlns:a16="http://schemas.microsoft.com/office/drawing/2014/main" id="{96F73A38-6FDC-8A69-C513-DBF72F271628}"/>
              </a:ext>
            </a:extLst>
          </p:cNvPr>
          <p:cNvGrpSpPr/>
          <p:nvPr/>
        </p:nvGrpSpPr>
        <p:grpSpPr>
          <a:xfrm>
            <a:off x="2109764" y="4932316"/>
            <a:ext cx="1507489" cy="1205993"/>
            <a:chOff x="2109764" y="4932316"/>
            <a:chExt cx="1507489" cy="1205993"/>
          </a:xfrm>
        </p:grpSpPr>
        <p:sp>
          <p:nvSpPr>
            <p:cNvPr id="95" name="Textfeld 94">
              <a:extLst>
                <a:ext uri="{FF2B5EF4-FFF2-40B4-BE49-F238E27FC236}">
                  <a16:creationId xmlns:a16="http://schemas.microsoft.com/office/drawing/2014/main" id="{89692FF5-139E-98E4-0FBE-8BB70188CCC7}"/>
                </a:ext>
              </a:extLst>
            </p:cNvPr>
            <p:cNvSpPr txBox="1"/>
            <p:nvPr/>
          </p:nvSpPr>
          <p:spPr>
            <a:xfrm>
              <a:off x="2109764" y="5707422"/>
              <a:ext cx="1410964" cy="430887"/>
            </a:xfrm>
            <a:prstGeom prst="rect">
              <a:avLst/>
            </a:prstGeom>
            <a:noFill/>
          </p:spPr>
          <p:txBody>
            <a:bodyPr wrap="none" rtlCol="0">
              <a:spAutoFit/>
            </a:bodyPr>
            <a:lstStyle/>
            <a:p>
              <a:r>
                <a:rPr lang="de-DE" sz="1100" dirty="0"/>
                <a:t>End: 19:01:55</a:t>
              </a:r>
            </a:p>
            <a:p>
              <a:r>
                <a:rPr lang="de-DE" sz="1100" dirty="0" err="1"/>
                <a:t>Result</a:t>
              </a:r>
              <a:r>
                <a:rPr lang="de-DE" sz="1100" dirty="0"/>
                <a:t>: HTTP 200 OK</a:t>
              </a:r>
            </a:p>
          </p:txBody>
        </p:sp>
        <p:cxnSp>
          <p:nvCxnSpPr>
            <p:cNvPr id="112" name="Gerade Verbindung mit Pfeil 111">
              <a:extLst>
                <a:ext uri="{FF2B5EF4-FFF2-40B4-BE49-F238E27FC236}">
                  <a16:creationId xmlns:a16="http://schemas.microsoft.com/office/drawing/2014/main" id="{D89BDB59-FE92-D770-184A-86959EC77DF6}"/>
                </a:ext>
              </a:extLst>
            </p:cNvPr>
            <p:cNvCxnSpPr>
              <a:cxnSpLocks/>
            </p:cNvCxnSpPr>
            <p:nvPr/>
          </p:nvCxnSpPr>
          <p:spPr>
            <a:xfrm flipH="1" flipV="1">
              <a:off x="2735342" y="4932316"/>
              <a:ext cx="881911" cy="1"/>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4" name="Gruppieren 123">
            <a:extLst>
              <a:ext uri="{FF2B5EF4-FFF2-40B4-BE49-F238E27FC236}">
                <a16:creationId xmlns:a16="http://schemas.microsoft.com/office/drawing/2014/main" id="{5390B2F8-3533-7059-EC12-9F0E796ACD8E}"/>
              </a:ext>
            </a:extLst>
          </p:cNvPr>
          <p:cNvGrpSpPr/>
          <p:nvPr/>
        </p:nvGrpSpPr>
        <p:grpSpPr>
          <a:xfrm>
            <a:off x="2344077" y="2806492"/>
            <a:ext cx="2066322" cy="1455921"/>
            <a:chOff x="2344077" y="2806492"/>
            <a:chExt cx="2066322" cy="1455921"/>
          </a:xfrm>
        </p:grpSpPr>
        <p:sp>
          <p:nvSpPr>
            <p:cNvPr id="96" name="Textfeld 95">
              <a:extLst>
                <a:ext uri="{FF2B5EF4-FFF2-40B4-BE49-F238E27FC236}">
                  <a16:creationId xmlns:a16="http://schemas.microsoft.com/office/drawing/2014/main" id="{B150502D-143E-C858-4BDD-59DF3F4B68D6}"/>
                </a:ext>
              </a:extLst>
            </p:cNvPr>
            <p:cNvSpPr txBox="1"/>
            <p:nvPr/>
          </p:nvSpPr>
          <p:spPr>
            <a:xfrm>
              <a:off x="2999435" y="3722747"/>
              <a:ext cx="1410964" cy="430887"/>
            </a:xfrm>
            <a:prstGeom prst="rect">
              <a:avLst/>
            </a:prstGeom>
            <a:noFill/>
          </p:spPr>
          <p:txBody>
            <a:bodyPr wrap="none" rtlCol="0">
              <a:spAutoFit/>
            </a:bodyPr>
            <a:lstStyle/>
            <a:p>
              <a:r>
                <a:rPr lang="de-DE" sz="1100" dirty="0"/>
                <a:t>End: 19:01:57</a:t>
              </a:r>
            </a:p>
            <a:p>
              <a:r>
                <a:rPr lang="de-DE" sz="1100" dirty="0" err="1"/>
                <a:t>Result</a:t>
              </a:r>
              <a:r>
                <a:rPr lang="de-DE" sz="1100" dirty="0"/>
                <a:t>: HTTP 200 OK</a:t>
              </a:r>
            </a:p>
          </p:txBody>
        </p:sp>
        <p:cxnSp>
          <p:nvCxnSpPr>
            <p:cNvPr id="115" name="Gerade Verbindung mit Pfeil 114">
              <a:extLst>
                <a:ext uri="{FF2B5EF4-FFF2-40B4-BE49-F238E27FC236}">
                  <a16:creationId xmlns:a16="http://schemas.microsoft.com/office/drawing/2014/main" id="{FAD7307D-F2B2-3FF2-365A-3AEC01778E1C}"/>
                </a:ext>
              </a:extLst>
            </p:cNvPr>
            <p:cNvCxnSpPr>
              <a:cxnSpLocks/>
            </p:cNvCxnSpPr>
            <p:nvPr/>
          </p:nvCxnSpPr>
          <p:spPr>
            <a:xfrm flipV="1">
              <a:off x="2344077" y="2806492"/>
              <a:ext cx="0" cy="1455921"/>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3" name="Gruppieren 122">
            <a:extLst>
              <a:ext uri="{FF2B5EF4-FFF2-40B4-BE49-F238E27FC236}">
                <a16:creationId xmlns:a16="http://schemas.microsoft.com/office/drawing/2014/main" id="{D6265752-831E-0264-8047-8414DAC91AE6}"/>
              </a:ext>
            </a:extLst>
          </p:cNvPr>
          <p:cNvGrpSpPr/>
          <p:nvPr/>
        </p:nvGrpSpPr>
        <p:grpSpPr>
          <a:xfrm>
            <a:off x="2344077" y="1766517"/>
            <a:ext cx="2056033" cy="748301"/>
            <a:chOff x="2344077" y="1766517"/>
            <a:chExt cx="2056033" cy="748301"/>
          </a:xfrm>
        </p:grpSpPr>
        <p:sp>
          <p:nvSpPr>
            <p:cNvPr id="103" name="Textfeld 102">
              <a:extLst>
                <a:ext uri="{FF2B5EF4-FFF2-40B4-BE49-F238E27FC236}">
                  <a16:creationId xmlns:a16="http://schemas.microsoft.com/office/drawing/2014/main" id="{3D164E70-4C3B-DC3C-F9DE-D4C8606B98D2}"/>
                </a:ext>
              </a:extLst>
            </p:cNvPr>
            <p:cNvSpPr txBox="1"/>
            <p:nvPr/>
          </p:nvSpPr>
          <p:spPr>
            <a:xfrm>
              <a:off x="2989146" y="2083931"/>
              <a:ext cx="1410964" cy="430887"/>
            </a:xfrm>
            <a:prstGeom prst="rect">
              <a:avLst/>
            </a:prstGeom>
            <a:noFill/>
          </p:spPr>
          <p:txBody>
            <a:bodyPr wrap="none" rtlCol="0">
              <a:spAutoFit/>
            </a:bodyPr>
            <a:lstStyle/>
            <a:p>
              <a:r>
                <a:rPr lang="de-DE" sz="1100" dirty="0"/>
                <a:t>End: 19:01:59</a:t>
              </a:r>
            </a:p>
            <a:p>
              <a:r>
                <a:rPr lang="de-DE" sz="1100" dirty="0" err="1"/>
                <a:t>Result</a:t>
              </a:r>
              <a:r>
                <a:rPr lang="de-DE" sz="1100" dirty="0"/>
                <a:t>: HTTP 200 OK</a:t>
              </a:r>
            </a:p>
          </p:txBody>
        </p:sp>
        <p:cxnSp>
          <p:nvCxnSpPr>
            <p:cNvPr id="119" name="Gerade Verbindung mit Pfeil 118">
              <a:extLst>
                <a:ext uri="{FF2B5EF4-FFF2-40B4-BE49-F238E27FC236}">
                  <a16:creationId xmlns:a16="http://schemas.microsoft.com/office/drawing/2014/main" id="{33B19B4D-ACA7-25EB-642C-44298F1EEFDA}"/>
                </a:ext>
              </a:extLst>
            </p:cNvPr>
            <p:cNvCxnSpPr>
              <a:cxnSpLocks/>
            </p:cNvCxnSpPr>
            <p:nvPr/>
          </p:nvCxnSpPr>
          <p:spPr>
            <a:xfrm flipV="1">
              <a:off x="2344077" y="1766517"/>
              <a:ext cx="0" cy="471831"/>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6" name="Gruppieren 135">
            <a:extLst>
              <a:ext uri="{FF2B5EF4-FFF2-40B4-BE49-F238E27FC236}">
                <a16:creationId xmlns:a16="http://schemas.microsoft.com/office/drawing/2014/main" id="{C899DD24-EEC2-25A7-256D-0570E88360E5}"/>
              </a:ext>
            </a:extLst>
          </p:cNvPr>
          <p:cNvGrpSpPr/>
          <p:nvPr/>
        </p:nvGrpSpPr>
        <p:grpSpPr>
          <a:xfrm>
            <a:off x="4303585" y="2062499"/>
            <a:ext cx="2729779" cy="3957267"/>
            <a:chOff x="4303585" y="2062499"/>
            <a:chExt cx="2729779" cy="3957267"/>
          </a:xfrm>
        </p:grpSpPr>
        <p:sp>
          <p:nvSpPr>
            <p:cNvPr id="129" name="Zylinder 128">
              <a:extLst>
                <a:ext uri="{FF2B5EF4-FFF2-40B4-BE49-F238E27FC236}">
                  <a16:creationId xmlns:a16="http://schemas.microsoft.com/office/drawing/2014/main" id="{539F97A7-4AC1-9D5C-2E3F-9A5254E3FE30}"/>
                </a:ext>
              </a:extLst>
            </p:cNvPr>
            <p:cNvSpPr/>
            <p:nvPr/>
          </p:nvSpPr>
          <p:spPr>
            <a:xfrm>
              <a:off x="5661764" y="5251361"/>
              <a:ext cx="1371600" cy="768405"/>
            </a:xfrm>
            <a:prstGeom prst="ca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Tracing-DB</a:t>
              </a:r>
            </a:p>
          </p:txBody>
        </p:sp>
        <p:cxnSp>
          <p:nvCxnSpPr>
            <p:cNvPr id="131" name="Gekrümmte Verbindung 130">
              <a:extLst>
                <a:ext uri="{FF2B5EF4-FFF2-40B4-BE49-F238E27FC236}">
                  <a16:creationId xmlns:a16="http://schemas.microsoft.com/office/drawing/2014/main" id="{FD2E4097-9FB7-7DEA-E2A6-C6819EED3224}"/>
                </a:ext>
              </a:extLst>
            </p:cNvPr>
            <p:cNvCxnSpPr>
              <a:stCxn id="90" idx="3"/>
              <a:endCxn id="129" idx="2"/>
            </p:cNvCxnSpPr>
            <p:nvPr/>
          </p:nvCxnSpPr>
          <p:spPr>
            <a:xfrm>
              <a:off x="4303585" y="5635564"/>
              <a:ext cx="1358179" cy="12700"/>
            </a:xfrm>
            <a:prstGeom prst="curvedConnector3">
              <a:avLst/>
            </a:prstGeom>
            <a:ln w="28575">
              <a:solidFill>
                <a:schemeClr val="accent2">
                  <a:lumMod val="7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3" name="Gekrümmte Verbindung 132">
              <a:extLst>
                <a:ext uri="{FF2B5EF4-FFF2-40B4-BE49-F238E27FC236}">
                  <a16:creationId xmlns:a16="http://schemas.microsoft.com/office/drawing/2014/main" id="{ED6E69F8-F9C6-C106-5108-F6DDF5640937}"/>
                </a:ext>
              </a:extLst>
            </p:cNvPr>
            <p:cNvCxnSpPr>
              <a:stCxn id="83" idx="3"/>
              <a:endCxn id="129" idx="1"/>
            </p:cNvCxnSpPr>
            <p:nvPr/>
          </p:nvCxnSpPr>
          <p:spPr>
            <a:xfrm>
              <a:off x="5197806" y="3645976"/>
              <a:ext cx="1149758" cy="1605385"/>
            </a:xfrm>
            <a:prstGeom prst="curvedConnector2">
              <a:avLst/>
            </a:prstGeom>
            <a:ln w="28575">
              <a:solidFill>
                <a:schemeClr val="accent2">
                  <a:lumMod val="7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5" name="Gekrümmte Verbindung 134">
              <a:extLst>
                <a:ext uri="{FF2B5EF4-FFF2-40B4-BE49-F238E27FC236}">
                  <a16:creationId xmlns:a16="http://schemas.microsoft.com/office/drawing/2014/main" id="{6016EFC6-6EC9-1349-F04B-E0A460A139B7}"/>
                </a:ext>
              </a:extLst>
            </p:cNvPr>
            <p:cNvCxnSpPr>
              <a:stCxn id="62" idx="3"/>
              <a:endCxn id="129" idx="1"/>
            </p:cNvCxnSpPr>
            <p:nvPr/>
          </p:nvCxnSpPr>
          <p:spPr>
            <a:xfrm>
              <a:off x="5187517" y="2062499"/>
              <a:ext cx="1160047" cy="3188862"/>
            </a:xfrm>
            <a:prstGeom prst="curvedConnector2">
              <a:avLst/>
            </a:prstGeom>
            <a:ln w="28575">
              <a:solidFill>
                <a:schemeClr val="accent2">
                  <a:lumMod val="7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6" name="Gruppieren 195">
            <a:extLst>
              <a:ext uri="{FF2B5EF4-FFF2-40B4-BE49-F238E27FC236}">
                <a16:creationId xmlns:a16="http://schemas.microsoft.com/office/drawing/2014/main" id="{40428AE8-58B9-5F12-3AFC-D48CD7CFB6DE}"/>
              </a:ext>
            </a:extLst>
          </p:cNvPr>
          <p:cNvGrpSpPr/>
          <p:nvPr/>
        </p:nvGrpSpPr>
        <p:grpSpPr>
          <a:xfrm>
            <a:off x="6357853" y="1512148"/>
            <a:ext cx="5605392" cy="4123416"/>
            <a:chOff x="6357853" y="1512148"/>
            <a:chExt cx="5605392" cy="4123416"/>
          </a:xfrm>
        </p:grpSpPr>
        <p:grpSp>
          <p:nvGrpSpPr>
            <p:cNvPr id="193" name="Gruppieren 192">
              <a:extLst>
                <a:ext uri="{FF2B5EF4-FFF2-40B4-BE49-F238E27FC236}">
                  <a16:creationId xmlns:a16="http://schemas.microsoft.com/office/drawing/2014/main" id="{158A0F6E-C961-1C66-37F3-F6012ACC54BA}"/>
                </a:ext>
              </a:extLst>
            </p:cNvPr>
            <p:cNvGrpSpPr/>
            <p:nvPr/>
          </p:nvGrpSpPr>
          <p:grpSpPr>
            <a:xfrm>
              <a:off x="6357853" y="1512148"/>
              <a:ext cx="5605392" cy="2514610"/>
              <a:chOff x="6357853" y="1512148"/>
              <a:chExt cx="5605392" cy="2514610"/>
            </a:xfrm>
          </p:grpSpPr>
          <p:sp>
            <p:nvSpPr>
              <p:cNvPr id="185" name="Abgerundetes Rechteck 184">
                <a:extLst>
                  <a:ext uri="{FF2B5EF4-FFF2-40B4-BE49-F238E27FC236}">
                    <a16:creationId xmlns:a16="http://schemas.microsoft.com/office/drawing/2014/main" id="{E75A0570-0581-3169-D89A-D9B3DBAEEB2E}"/>
                  </a:ext>
                </a:extLst>
              </p:cNvPr>
              <p:cNvSpPr/>
              <p:nvPr/>
            </p:nvSpPr>
            <p:spPr>
              <a:xfrm>
                <a:off x="6357853" y="1512148"/>
                <a:ext cx="5605392" cy="2514610"/>
              </a:xfrm>
              <a:prstGeom prst="roundRect">
                <a:avLst/>
              </a:prstGeom>
              <a:solidFill>
                <a:schemeClr val="bg1"/>
              </a:solidFill>
              <a:ln>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1" name="Rechteck 140">
                <a:extLst>
                  <a:ext uri="{FF2B5EF4-FFF2-40B4-BE49-F238E27FC236}">
                    <a16:creationId xmlns:a16="http://schemas.microsoft.com/office/drawing/2014/main" id="{D87A5755-B82E-932A-189A-F973CB4E3E30}"/>
                  </a:ext>
                </a:extLst>
              </p:cNvPr>
              <p:cNvSpPr/>
              <p:nvPr/>
            </p:nvSpPr>
            <p:spPr>
              <a:xfrm>
                <a:off x="6853317" y="1818946"/>
                <a:ext cx="1093597" cy="269657"/>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de-DE" sz="800" dirty="0"/>
                  <a:t>E-Shop (9 sec)</a:t>
                </a:r>
              </a:p>
            </p:txBody>
          </p:sp>
          <p:sp>
            <p:nvSpPr>
              <p:cNvPr id="143" name="Rechteck 142">
                <a:extLst>
                  <a:ext uri="{FF2B5EF4-FFF2-40B4-BE49-F238E27FC236}">
                    <a16:creationId xmlns:a16="http://schemas.microsoft.com/office/drawing/2014/main" id="{4AB68EAD-F275-6718-52CB-F5A2DE65F846}"/>
                  </a:ext>
                </a:extLst>
              </p:cNvPr>
              <p:cNvSpPr/>
              <p:nvPr/>
            </p:nvSpPr>
            <p:spPr>
              <a:xfrm>
                <a:off x="7901330" y="1818946"/>
                <a:ext cx="524006" cy="269657"/>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4" name="Rechteck 143">
                <a:extLst>
                  <a:ext uri="{FF2B5EF4-FFF2-40B4-BE49-F238E27FC236}">
                    <a16:creationId xmlns:a16="http://schemas.microsoft.com/office/drawing/2014/main" id="{61B4EA1C-AA99-49A2-FE7D-D086F53C36AC}"/>
                  </a:ext>
                </a:extLst>
              </p:cNvPr>
              <p:cNvSpPr/>
              <p:nvPr/>
            </p:nvSpPr>
            <p:spPr>
              <a:xfrm>
                <a:off x="8425336" y="1818946"/>
                <a:ext cx="524006" cy="269657"/>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5" name="Rechteck 144">
                <a:extLst>
                  <a:ext uri="{FF2B5EF4-FFF2-40B4-BE49-F238E27FC236}">
                    <a16:creationId xmlns:a16="http://schemas.microsoft.com/office/drawing/2014/main" id="{826F85DF-F314-58A6-6C74-8B526801A396}"/>
                  </a:ext>
                </a:extLst>
              </p:cNvPr>
              <p:cNvSpPr/>
              <p:nvPr/>
            </p:nvSpPr>
            <p:spPr>
              <a:xfrm>
                <a:off x="8937017" y="1818946"/>
                <a:ext cx="524006" cy="269657"/>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 dirty="0"/>
              </a:p>
            </p:txBody>
          </p:sp>
          <p:sp>
            <p:nvSpPr>
              <p:cNvPr id="146" name="Rechteck 145">
                <a:extLst>
                  <a:ext uri="{FF2B5EF4-FFF2-40B4-BE49-F238E27FC236}">
                    <a16:creationId xmlns:a16="http://schemas.microsoft.com/office/drawing/2014/main" id="{B9D25B6C-502E-549A-5CC4-EC22A684E2F4}"/>
                  </a:ext>
                </a:extLst>
              </p:cNvPr>
              <p:cNvSpPr/>
              <p:nvPr/>
            </p:nvSpPr>
            <p:spPr>
              <a:xfrm>
                <a:off x="9461023" y="1818946"/>
                <a:ext cx="524006" cy="269657"/>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7" name="Rechteck 146">
                <a:extLst>
                  <a:ext uri="{FF2B5EF4-FFF2-40B4-BE49-F238E27FC236}">
                    <a16:creationId xmlns:a16="http://schemas.microsoft.com/office/drawing/2014/main" id="{8EBAD58D-2793-D735-88F7-B551777ECC81}"/>
                  </a:ext>
                </a:extLst>
              </p:cNvPr>
              <p:cNvSpPr/>
              <p:nvPr/>
            </p:nvSpPr>
            <p:spPr>
              <a:xfrm>
                <a:off x="9985029" y="1818946"/>
                <a:ext cx="524006" cy="269657"/>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8" name="Rechteck 147">
                <a:extLst>
                  <a:ext uri="{FF2B5EF4-FFF2-40B4-BE49-F238E27FC236}">
                    <a16:creationId xmlns:a16="http://schemas.microsoft.com/office/drawing/2014/main" id="{DDFBD2D2-2D3D-EAAC-001B-335F45F8B9BB}"/>
                  </a:ext>
                </a:extLst>
              </p:cNvPr>
              <p:cNvSpPr/>
              <p:nvPr/>
            </p:nvSpPr>
            <p:spPr>
              <a:xfrm>
                <a:off x="10509035" y="1818946"/>
                <a:ext cx="524006" cy="269657"/>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9" name="Rechteck 148">
                <a:extLst>
                  <a:ext uri="{FF2B5EF4-FFF2-40B4-BE49-F238E27FC236}">
                    <a16:creationId xmlns:a16="http://schemas.microsoft.com/office/drawing/2014/main" id="{E90006CE-6199-F971-A89E-1DBA22C8E762}"/>
                  </a:ext>
                </a:extLst>
              </p:cNvPr>
              <p:cNvSpPr/>
              <p:nvPr/>
            </p:nvSpPr>
            <p:spPr>
              <a:xfrm>
                <a:off x="11020716" y="1818946"/>
                <a:ext cx="524006" cy="269657"/>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8" name="Rechteck 157">
                <a:extLst>
                  <a:ext uri="{FF2B5EF4-FFF2-40B4-BE49-F238E27FC236}">
                    <a16:creationId xmlns:a16="http://schemas.microsoft.com/office/drawing/2014/main" id="{BF9D04F0-7461-63FD-A74C-E91886F1697A}"/>
                  </a:ext>
                </a:extLst>
              </p:cNvPr>
              <p:cNvSpPr/>
              <p:nvPr/>
            </p:nvSpPr>
            <p:spPr>
              <a:xfrm>
                <a:off x="7376162" y="2499757"/>
                <a:ext cx="1048011" cy="269657"/>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800" dirty="0"/>
                  <a:t>Order (6 sec)</a:t>
                </a:r>
              </a:p>
            </p:txBody>
          </p:sp>
          <p:sp>
            <p:nvSpPr>
              <p:cNvPr id="160" name="Rechteck 159">
                <a:extLst>
                  <a:ext uri="{FF2B5EF4-FFF2-40B4-BE49-F238E27FC236}">
                    <a16:creationId xmlns:a16="http://schemas.microsoft.com/office/drawing/2014/main" id="{14743BDB-0196-193E-46E0-79C971C730E4}"/>
                  </a:ext>
                </a:extLst>
              </p:cNvPr>
              <p:cNvSpPr/>
              <p:nvPr/>
            </p:nvSpPr>
            <p:spPr>
              <a:xfrm>
                <a:off x="8424175" y="2499757"/>
                <a:ext cx="524006" cy="269657"/>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1" name="Rechteck 160">
                <a:extLst>
                  <a:ext uri="{FF2B5EF4-FFF2-40B4-BE49-F238E27FC236}">
                    <a16:creationId xmlns:a16="http://schemas.microsoft.com/office/drawing/2014/main" id="{29848008-7C23-93B0-D2FC-00AC3657606B}"/>
                  </a:ext>
                </a:extLst>
              </p:cNvPr>
              <p:cNvSpPr/>
              <p:nvPr/>
            </p:nvSpPr>
            <p:spPr>
              <a:xfrm>
                <a:off x="8935856" y="2499757"/>
                <a:ext cx="524006" cy="269657"/>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 dirty="0"/>
              </a:p>
            </p:txBody>
          </p:sp>
          <p:sp>
            <p:nvSpPr>
              <p:cNvPr id="162" name="Rechteck 161">
                <a:extLst>
                  <a:ext uri="{FF2B5EF4-FFF2-40B4-BE49-F238E27FC236}">
                    <a16:creationId xmlns:a16="http://schemas.microsoft.com/office/drawing/2014/main" id="{E101229D-8878-70B9-6C59-BF6CD3A1AE5C}"/>
                  </a:ext>
                </a:extLst>
              </p:cNvPr>
              <p:cNvSpPr/>
              <p:nvPr/>
            </p:nvSpPr>
            <p:spPr>
              <a:xfrm>
                <a:off x="9459862" y="2499757"/>
                <a:ext cx="524006" cy="269657"/>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3" name="Rechteck 162">
                <a:extLst>
                  <a:ext uri="{FF2B5EF4-FFF2-40B4-BE49-F238E27FC236}">
                    <a16:creationId xmlns:a16="http://schemas.microsoft.com/office/drawing/2014/main" id="{4805A790-422A-25A0-CF45-E39A83D19F51}"/>
                  </a:ext>
                </a:extLst>
              </p:cNvPr>
              <p:cNvSpPr/>
              <p:nvPr/>
            </p:nvSpPr>
            <p:spPr>
              <a:xfrm>
                <a:off x="9983868" y="2499757"/>
                <a:ext cx="524006" cy="269657"/>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4" name="Rechteck 163">
                <a:extLst>
                  <a:ext uri="{FF2B5EF4-FFF2-40B4-BE49-F238E27FC236}">
                    <a16:creationId xmlns:a16="http://schemas.microsoft.com/office/drawing/2014/main" id="{B968BC69-FF7B-5564-1098-7EA63C404266}"/>
                  </a:ext>
                </a:extLst>
              </p:cNvPr>
              <p:cNvSpPr/>
              <p:nvPr/>
            </p:nvSpPr>
            <p:spPr>
              <a:xfrm>
                <a:off x="8042159" y="3112348"/>
                <a:ext cx="1048009" cy="269657"/>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de-DE" sz="800" dirty="0" err="1"/>
                  <a:t>Inventory</a:t>
                </a:r>
                <a:r>
                  <a:rPr lang="de-DE" sz="800" dirty="0"/>
                  <a:t> (3 sec)</a:t>
                </a:r>
              </a:p>
            </p:txBody>
          </p:sp>
          <p:sp>
            <p:nvSpPr>
              <p:cNvPr id="166" name="Rechteck 165">
                <a:extLst>
                  <a:ext uri="{FF2B5EF4-FFF2-40B4-BE49-F238E27FC236}">
                    <a16:creationId xmlns:a16="http://schemas.microsoft.com/office/drawing/2014/main" id="{928CB2A7-9881-AD60-12D1-C7666FA9A916}"/>
                  </a:ext>
                </a:extLst>
              </p:cNvPr>
              <p:cNvSpPr/>
              <p:nvPr/>
            </p:nvSpPr>
            <p:spPr>
              <a:xfrm>
                <a:off x="9077847" y="3112348"/>
                <a:ext cx="524006" cy="269657"/>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86" name="Textfeld 185">
                <a:extLst>
                  <a:ext uri="{FF2B5EF4-FFF2-40B4-BE49-F238E27FC236}">
                    <a16:creationId xmlns:a16="http://schemas.microsoft.com/office/drawing/2014/main" id="{7FC3EABB-61A8-4A2E-7C0E-51B45B00A930}"/>
                  </a:ext>
                </a:extLst>
              </p:cNvPr>
              <p:cNvSpPr txBox="1"/>
              <p:nvPr/>
            </p:nvSpPr>
            <p:spPr>
              <a:xfrm rot="16200000">
                <a:off x="6282771" y="2502915"/>
                <a:ext cx="508473" cy="276999"/>
              </a:xfrm>
              <a:prstGeom prst="rect">
                <a:avLst/>
              </a:prstGeom>
              <a:noFill/>
            </p:spPr>
            <p:txBody>
              <a:bodyPr wrap="none" rtlCol="0">
                <a:spAutoFit/>
              </a:bodyPr>
              <a:lstStyle/>
              <a:p>
                <a:r>
                  <a:rPr lang="de-DE" sz="1200" dirty="0"/>
                  <a:t>Span</a:t>
                </a:r>
              </a:p>
            </p:txBody>
          </p:sp>
          <p:sp>
            <p:nvSpPr>
              <p:cNvPr id="187" name="Textfeld 186">
                <a:extLst>
                  <a:ext uri="{FF2B5EF4-FFF2-40B4-BE49-F238E27FC236}">
                    <a16:creationId xmlns:a16="http://schemas.microsoft.com/office/drawing/2014/main" id="{6E2F9697-1625-2FB5-9F54-9C6D53C971C4}"/>
                  </a:ext>
                </a:extLst>
              </p:cNvPr>
              <p:cNvSpPr txBox="1"/>
              <p:nvPr/>
            </p:nvSpPr>
            <p:spPr>
              <a:xfrm>
                <a:off x="8905511" y="3716855"/>
                <a:ext cx="510076" cy="276999"/>
              </a:xfrm>
              <a:prstGeom prst="rect">
                <a:avLst/>
              </a:prstGeom>
              <a:noFill/>
            </p:spPr>
            <p:txBody>
              <a:bodyPr wrap="none" rtlCol="0">
                <a:spAutoFit/>
              </a:bodyPr>
              <a:lstStyle/>
              <a:p>
                <a:r>
                  <a:rPr lang="de-DE" sz="1200" dirty="0"/>
                  <a:t>Time</a:t>
                </a:r>
              </a:p>
            </p:txBody>
          </p:sp>
          <p:cxnSp>
            <p:nvCxnSpPr>
              <p:cNvPr id="189" name="Gerade Verbindung mit Pfeil 188">
                <a:extLst>
                  <a:ext uri="{FF2B5EF4-FFF2-40B4-BE49-F238E27FC236}">
                    <a16:creationId xmlns:a16="http://schemas.microsoft.com/office/drawing/2014/main" id="{A589A25D-A1BC-A0C0-AD73-4BB9AE25DDB4}"/>
                  </a:ext>
                </a:extLst>
              </p:cNvPr>
              <p:cNvCxnSpPr/>
              <p:nvPr/>
            </p:nvCxnSpPr>
            <p:spPr>
              <a:xfrm flipV="1">
                <a:off x="6776581" y="1659699"/>
                <a:ext cx="0" cy="198627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0" name="Gerade Verbindung mit Pfeil 189">
                <a:extLst>
                  <a:ext uri="{FF2B5EF4-FFF2-40B4-BE49-F238E27FC236}">
                    <a16:creationId xmlns:a16="http://schemas.microsoft.com/office/drawing/2014/main" id="{9C1601F7-93CF-7F21-69B3-66E4019E0F35}"/>
                  </a:ext>
                </a:extLst>
              </p:cNvPr>
              <p:cNvCxnSpPr>
                <a:cxnSpLocks/>
              </p:cNvCxnSpPr>
              <p:nvPr/>
            </p:nvCxnSpPr>
            <p:spPr>
              <a:xfrm>
                <a:off x="6776581" y="3645976"/>
                <a:ext cx="4949339"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95" name="Gekrümmte Verbindung 194">
              <a:extLst>
                <a:ext uri="{FF2B5EF4-FFF2-40B4-BE49-F238E27FC236}">
                  <a16:creationId xmlns:a16="http://schemas.microsoft.com/office/drawing/2014/main" id="{C975A3D5-9A02-454B-EAD3-5BD3D9DA1FDD}"/>
                </a:ext>
              </a:extLst>
            </p:cNvPr>
            <p:cNvCxnSpPr>
              <a:stCxn id="129" idx="4"/>
              <a:endCxn id="185" idx="2"/>
            </p:cNvCxnSpPr>
            <p:nvPr/>
          </p:nvCxnSpPr>
          <p:spPr>
            <a:xfrm flipV="1">
              <a:off x="7033364" y="4026758"/>
              <a:ext cx="2127185" cy="1608806"/>
            </a:xfrm>
            <a:prstGeom prst="curvedConnector2">
              <a:avLst/>
            </a:prstGeom>
            <a:ln w="25400">
              <a:solidFill>
                <a:schemeClr val="accent5"/>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1049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dissolve">
                                      <p:cBhvr>
                                        <p:cTn id="7" dur="500"/>
                                        <p:tgtEl>
                                          <p:spTgt spid="12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5"/>
                                        </p:tgtEl>
                                        <p:attrNameLst>
                                          <p:attrName>style.visibility</p:attrName>
                                        </p:attrNameLst>
                                      </p:cBhvr>
                                      <p:to>
                                        <p:strVal val="visible"/>
                                      </p:to>
                                    </p:set>
                                    <p:animEffect transition="in" filter="dissolve">
                                      <p:cBhvr>
                                        <p:cTn id="12" dur="500"/>
                                        <p:tgtEl>
                                          <p:spTgt spid="12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26"/>
                                        </p:tgtEl>
                                        <p:attrNameLst>
                                          <p:attrName>style.visibility</p:attrName>
                                        </p:attrNameLst>
                                      </p:cBhvr>
                                      <p:to>
                                        <p:strVal val="visible"/>
                                      </p:to>
                                    </p:set>
                                    <p:animEffect transition="in" filter="dissolve">
                                      <p:cBhvr>
                                        <p:cTn id="17" dur="500"/>
                                        <p:tgtEl>
                                          <p:spTgt spid="12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28"/>
                                        </p:tgtEl>
                                        <p:attrNameLst>
                                          <p:attrName>style.visibility</p:attrName>
                                        </p:attrNameLst>
                                      </p:cBhvr>
                                      <p:to>
                                        <p:strVal val="visible"/>
                                      </p:to>
                                    </p:set>
                                    <p:animEffect transition="in" filter="dissolve">
                                      <p:cBhvr>
                                        <p:cTn id="22" dur="500"/>
                                        <p:tgtEl>
                                          <p:spTgt spid="12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24"/>
                                        </p:tgtEl>
                                        <p:attrNameLst>
                                          <p:attrName>style.visibility</p:attrName>
                                        </p:attrNameLst>
                                      </p:cBhvr>
                                      <p:to>
                                        <p:strVal val="visible"/>
                                      </p:to>
                                    </p:set>
                                    <p:animEffect transition="in" filter="dissolve">
                                      <p:cBhvr>
                                        <p:cTn id="27" dur="500"/>
                                        <p:tgtEl>
                                          <p:spTgt spid="124"/>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23"/>
                                        </p:tgtEl>
                                        <p:attrNameLst>
                                          <p:attrName>style.visibility</p:attrName>
                                        </p:attrNameLst>
                                      </p:cBhvr>
                                      <p:to>
                                        <p:strVal val="visible"/>
                                      </p:to>
                                    </p:set>
                                    <p:animEffect transition="in" filter="dissolve">
                                      <p:cBhvr>
                                        <p:cTn id="32" dur="500"/>
                                        <p:tgtEl>
                                          <p:spTgt spid="123"/>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36"/>
                                        </p:tgtEl>
                                        <p:attrNameLst>
                                          <p:attrName>style.visibility</p:attrName>
                                        </p:attrNameLst>
                                      </p:cBhvr>
                                      <p:to>
                                        <p:strVal val="visible"/>
                                      </p:to>
                                    </p:set>
                                    <p:animEffect transition="in" filter="dissolve">
                                      <p:cBhvr>
                                        <p:cTn id="37" dur="500"/>
                                        <p:tgtEl>
                                          <p:spTgt spid="136"/>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96"/>
                                        </p:tgtEl>
                                        <p:attrNameLst>
                                          <p:attrName>style.visibility</p:attrName>
                                        </p:attrNameLst>
                                      </p:cBhvr>
                                      <p:to>
                                        <p:strVal val="visible"/>
                                      </p:to>
                                    </p:set>
                                    <p:animEffect transition="in" filter="dissolve">
                                      <p:cBhvr>
                                        <p:cTn id="42" dur="500"/>
                                        <p:tgtEl>
                                          <p:spTgt spid="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Design">
  <a:themeElements>
    <a:clrScheme name="Custom 134">
      <a:dk1>
        <a:srgbClr val="000000"/>
      </a:dk1>
      <a:lt1>
        <a:srgbClr val="FFFFFF"/>
      </a:lt1>
      <a:dk2>
        <a:srgbClr val="000000"/>
      </a:dk2>
      <a:lt2>
        <a:srgbClr val="FFFFFF"/>
      </a:lt2>
      <a:accent1>
        <a:srgbClr val="5CB8B3"/>
      </a:accent1>
      <a:accent2>
        <a:srgbClr val="F5D66E"/>
      </a:accent2>
      <a:accent3>
        <a:srgbClr val="D78189"/>
      </a:accent3>
      <a:accent4>
        <a:srgbClr val="7030A0"/>
      </a:accent4>
      <a:accent5>
        <a:srgbClr val="0070C0"/>
      </a:accent5>
      <a:accent6>
        <a:srgbClr val="C4D36D"/>
      </a:accent6>
      <a:hlink>
        <a:srgbClr val="54C3BD"/>
      </a:hlink>
      <a:folHlink>
        <a:srgbClr val="54C3BD"/>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_30677546_TF67328976" id="{4F701D74-DAB3-4807-8D4C-52297C309002}" vid="{DDFD0C10-4989-48BE-8AF6-4514BDD95156}"/>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F6CB1848-D3E0-4F10-B640-720BE758B85B}">
  <ds:schemaRefs>
    <ds:schemaRef ds:uri="http://schemas.microsoft.com/sharepoint/v3/contenttype/forms"/>
  </ds:schemaRefs>
</ds:datastoreItem>
</file>

<file path=customXml/itemProps2.xml><?xml version="1.0" encoding="utf-8"?>
<ds:datastoreItem xmlns:ds="http://schemas.openxmlformats.org/officeDocument/2006/customXml" ds:itemID="{1BBB5711-29E1-4F8E-81A0-7947C57B20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4934E25-8442-49E9-ABDF-3146C4145F3B}">
  <ds:schemaRefs>
    <ds:schemaRef ds:uri="http://schemas.microsoft.com/office/2006/metadata/properties"/>
    <ds:schemaRef ds:uri="http://schemas.microsoft.com/office/infopath/2007/PartnerControl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0</TotalTime>
  <Words>1474</Words>
  <Application>Microsoft Macintosh PowerPoint</Application>
  <PresentationFormat>Breitbild</PresentationFormat>
  <Paragraphs>225</Paragraphs>
  <Slides>16</Slides>
  <Notes>3</Notes>
  <HiddenSlides>0</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16</vt:i4>
      </vt:variant>
    </vt:vector>
  </HeadingPairs>
  <TitlesOfParts>
    <vt:vector size="26" baseType="lpstr">
      <vt:lpstr>Andale Mono</vt:lpstr>
      <vt:lpstr>Arial</vt:lpstr>
      <vt:lpstr>Bradley Hand</vt:lpstr>
      <vt:lpstr>Calibri</vt:lpstr>
      <vt:lpstr>Cambria Math</vt:lpstr>
      <vt:lpstr>Consolas</vt:lpstr>
      <vt:lpstr>Corbel</vt:lpstr>
      <vt:lpstr>Courier New</vt:lpstr>
      <vt:lpstr>Times New Roman</vt:lpstr>
      <vt:lpstr>Office-Design</vt:lpstr>
      <vt:lpstr>  Cloud-native</vt:lpstr>
      <vt:lpstr>PowerPoint-Präsentation</vt:lpstr>
      <vt:lpstr>Kapitel 13</vt:lpstr>
      <vt:lpstr>Inhaltsverzeichnis</vt:lpstr>
      <vt:lpstr>Inhalte</vt:lpstr>
      <vt:lpstr>Überwachung  von  Service-Architekturen</vt:lpstr>
      <vt:lpstr>Überwachung  von  Service-Architekturen</vt:lpstr>
      <vt:lpstr>Überwachung  von  Service-Architekturen</vt:lpstr>
      <vt:lpstr>Das  Prinzip</vt:lpstr>
      <vt:lpstr>Tracing</vt:lpstr>
      <vt:lpstr>Tracing</vt:lpstr>
      <vt:lpstr>Tracing</vt:lpstr>
      <vt:lpstr>Tracing</vt:lpstr>
      <vt:lpstr>Best-Practices</vt:lpstr>
      <vt:lpstr>Zusammenfassung</vt:lpstr>
      <vt:lpstr>Kontakt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Nane Kratzke</dc:creator>
  <cp:lastModifiedBy/>
  <cp:revision>1</cp:revision>
  <cp:lastPrinted>2020-10-02T11:16:12Z</cp:lastPrinted>
  <dcterms:created xsi:type="dcterms:W3CDTF">2020-09-01T15:16:10Z</dcterms:created>
  <dcterms:modified xsi:type="dcterms:W3CDTF">2023-12-11T13:18:53Z</dcterms:modified>
</cp:coreProperties>
</file>