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683" r:id="rId5"/>
    <p:sldId id="693" r:id="rId6"/>
    <p:sldId id="742" r:id="rId7"/>
    <p:sldId id="685" r:id="rId8"/>
    <p:sldId id="680" r:id="rId9"/>
    <p:sldId id="671" r:id="rId10"/>
    <p:sldId id="522" r:id="rId11"/>
    <p:sldId id="523" r:id="rId12"/>
    <p:sldId id="690" r:id="rId13"/>
    <p:sldId id="525" r:id="rId14"/>
    <p:sldId id="526" r:id="rId15"/>
    <p:sldId id="691" r:id="rId16"/>
    <p:sldId id="527" r:id="rId17"/>
    <p:sldId id="692" r:id="rId18"/>
    <p:sldId id="530" r:id="rId19"/>
    <p:sldId id="547" r:id="rId20"/>
    <p:sldId id="681" r:id="rId21"/>
    <p:sldId id="682" r:id="rId22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187DC5"/>
    <a:srgbClr val="FF0066"/>
    <a:srgbClr val="EC7D30"/>
    <a:srgbClr val="FFFFFF"/>
    <a:srgbClr val="4285F4"/>
    <a:srgbClr val="326CE5"/>
    <a:srgbClr val="F2F2F2"/>
    <a:srgbClr val="262626"/>
    <a:srgbClr val="272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DDDAC4-2BD7-F047-8F6F-AF3254C4D80C}" v="1" dt="2023-12-11T13:20:58.672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9" autoAdjust="0"/>
    <p:restoredTop sz="94913" autoAdjust="0"/>
  </p:normalViewPr>
  <p:slideViewPr>
    <p:cSldViewPr snapToGrid="0">
      <p:cViewPr varScale="1">
        <p:scale>
          <a:sx n="194" d="100"/>
          <a:sy n="194" d="100"/>
        </p:scale>
        <p:origin x="93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B945CE52-5F50-DB49-BB8D-118B20F98102}"/>
    <pc:docChg chg="undo custSel addSld delSld modSld sldOrd">
      <pc:chgData name="Nane Kratzke" userId="971be13ff4ee5ef6" providerId="LiveId" clId="{B945CE52-5F50-DB49-BB8D-118B20F98102}" dt="2023-03-07T11:37:48.422" v="3559" actId="14100"/>
      <pc:docMkLst>
        <pc:docMk/>
      </pc:docMkLst>
      <pc:sldChg chg="del">
        <pc:chgData name="Nane Kratzke" userId="971be13ff4ee5ef6" providerId="LiveId" clId="{B945CE52-5F50-DB49-BB8D-118B20F98102}" dt="2023-03-03T14:41:26.673" v="129" actId="2696"/>
        <pc:sldMkLst>
          <pc:docMk/>
          <pc:sldMk cId="3353250563" sldId="281"/>
        </pc:sldMkLst>
      </pc:sldChg>
      <pc:sldChg chg="del">
        <pc:chgData name="Nane Kratzke" userId="971be13ff4ee5ef6" providerId="LiveId" clId="{B945CE52-5F50-DB49-BB8D-118B20F98102}" dt="2023-03-03T14:41:26.621" v="127" actId="2696"/>
        <pc:sldMkLst>
          <pc:docMk/>
          <pc:sldMk cId="1163954216" sldId="284"/>
        </pc:sldMkLst>
      </pc:sldChg>
      <pc:sldChg chg="del">
        <pc:chgData name="Nane Kratzke" userId="971be13ff4ee5ef6" providerId="LiveId" clId="{B945CE52-5F50-DB49-BB8D-118B20F98102}" dt="2023-03-03T14:41:26.674" v="130" actId="2696"/>
        <pc:sldMkLst>
          <pc:docMk/>
          <pc:sldMk cId="167823561" sldId="286"/>
        </pc:sldMkLst>
      </pc:sldChg>
      <pc:sldChg chg="del">
        <pc:chgData name="Nane Kratzke" userId="971be13ff4ee5ef6" providerId="LiveId" clId="{B945CE52-5F50-DB49-BB8D-118B20F98102}" dt="2023-03-03T14:41:26.677" v="131" actId="2696"/>
        <pc:sldMkLst>
          <pc:docMk/>
          <pc:sldMk cId="2468819748" sldId="287"/>
        </pc:sldMkLst>
      </pc:sldChg>
      <pc:sldChg chg="del">
        <pc:chgData name="Nane Kratzke" userId="971be13ff4ee5ef6" providerId="LiveId" clId="{B945CE52-5F50-DB49-BB8D-118B20F98102}" dt="2023-03-03T14:41:26.623" v="128" actId="2696"/>
        <pc:sldMkLst>
          <pc:docMk/>
          <pc:sldMk cId="1703231115" sldId="288"/>
        </pc:sldMkLst>
      </pc:sldChg>
      <pc:sldChg chg="del">
        <pc:chgData name="Nane Kratzke" userId="971be13ff4ee5ef6" providerId="LiveId" clId="{B945CE52-5F50-DB49-BB8D-118B20F98102}" dt="2023-03-03T14:41:26.710" v="132" actId="2696"/>
        <pc:sldMkLst>
          <pc:docMk/>
          <pc:sldMk cId="2991323254" sldId="290"/>
        </pc:sldMkLst>
      </pc:sldChg>
      <pc:sldChg chg="del">
        <pc:chgData name="Nane Kratzke" userId="971be13ff4ee5ef6" providerId="LiveId" clId="{B945CE52-5F50-DB49-BB8D-118B20F98102}" dt="2023-03-03T14:42:41.486" v="133" actId="2696"/>
        <pc:sldMkLst>
          <pc:docMk/>
          <pc:sldMk cId="895321263" sldId="355"/>
        </pc:sldMkLst>
      </pc:sldChg>
      <pc:sldChg chg="del ord">
        <pc:chgData name="Nane Kratzke" userId="971be13ff4ee5ef6" providerId="LiveId" clId="{B945CE52-5F50-DB49-BB8D-118B20F98102}" dt="2023-03-03T18:37:57.245" v="2612" actId="2696"/>
        <pc:sldMkLst>
          <pc:docMk/>
          <pc:sldMk cId="3814048474" sldId="514"/>
        </pc:sldMkLst>
      </pc:sldChg>
      <pc:sldChg chg="ord">
        <pc:chgData name="Nane Kratzke" userId="971be13ff4ee5ef6" providerId="LiveId" clId="{B945CE52-5F50-DB49-BB8D-118B20F98102}" dt="2023-03-03T18:38:16.779" v="2613" actId="20578"/>
        <pc:sldMkLst>
          <pc:docMk/>
          <pc:sldMk cId="3993618139" sldId="515"/>
        </pc:sldMkLst>
      </pc:sldChg>
      <pc:sldChg chg="ord">
        <pc:chgData name="Nane Kratzke" userId="971be13ff4ee5ef6" providerId="LiveId" clId="{B945CE52-5F50-DB49-BB8D-118B20F98102}" dt="2023-03-03T18:12:13.034" v="1703" actId="20578"/>
        <pc:sldMkLst>
          <pc:docMk/>
          <pc:sldMk cId="2132161850" sldId="516"/>
        </pc:sldMkLst>
      </pc:sldChg>
      <pc:sldChg chg="del">
        <pc:chgData name="Nane Kratzke" userId="971be13ff4ee5ef6" providerId="LiveId" clId="{B945CE52-5F50-DB49-BB8D-118B20F98102}" dt="2023-03-03T18:08:24.684" v="1698" actId="2696"/>
        <pc:sldMkLst>
          <pc:docMk/>
          <pc:sldMk cId="4002176707" sldId="520"/>
        </pc:sldMkLst>
      </pc:sldChg>
      <pc:sldChg chg="del">
        <pc:chgData name="Nane Kratzke" userId="971be13ff4ee5ef6" providerId="LiveId" clId="{B945CE52-5F50-DB49-BB8D-118B20F98102}" dt="2023-03-03T17:24:00.286" v="1236" actId="2696"/>
        <pc:sldMkLst>
          <pc:docMk/>
          <pc:sldMk cId="2564185530" sldId="531"/>
        </pc:sldMkLst>
      </pc:sldChg>
      <pc:sldChg chg="del">
        <pc:chgData name="Nane Kratzke" userId="971be13ff4ee5ef6" providerId="LiveId" clId="{B945CE52-5F50-DB49-BB8D-118B20F98102}" dt="2023-03-03T17:24:01.849" v="1237" actId="2696"/>
        <pc:sldMkLst>
          <pc:docMk/>
          <pc:sldMk cId="347149955" sldId="532"/>
        </pc:sldMkLst>
      </pc:sldChg>
      <pc:sldChg chg="addSp delSp modSp mod ord">
        <pc:chgData name="Nane Kratzke" userId="971be13ff4ee5ef6" providerId="LiveId" clId="{B945CE52-5F50-DB49-BB8D-118B20F98102}" dt="2023-03-03T18:37:48.379" v="2611" actId="114"/>
        <pc:sldMkLst>
          <pc:docMk/>
          <pc:sldMk cId="3347780485" sldId="533"/>
        </pc:sldMkLst>
        <pc:spChg chg="mod">
          <ac:chgData name="Nane Kratzke" userId="971be13ff4ee5ef6" providerId="LiveId" clId="{B945CE52-5F50-DB49-BB8D-118B20F98102}" dt="2023-03-03T18:30:01.092" v="2178" actId="313"/>
          <ac:spMkLst>
            <pc:docMk/>
            <pc:sldMk cId="3347780485" sldId="533"/>
            <ac:spMk id="3" creationId="{54D519FC-1F1C-DE46-A5D1-476FE25580C8}"/>
          </ac:spMkLst>
        </pc:spChg>
        <pc:spChg chg="del">
          <ac:chgData name="Nane Kratzke" userId="971be13ff4ee5ef6" providerId="LiveId" clId="{B945CE52-5F50-DB49-BB8D-118B20F98102}" dt="2023-03-03T17:24:36.730" v="1238" actId="478"/>
          <ac:spMkLst>
            <pc:docMk/>
            <pc:sldMk cId="3347780485" sldId="533"/>
            <ac:spMk id="6" creationId="{7CBAA212-275B-8B43-9FAB-9F16E49E8FD4}"/>
          </ac:spMkLst>
        </pc:spChg>
        <pc:spChg chg="mod">
          <ac:chgData name="Nane Kratzke" userId="971be13ff4ee5ef6" providerId="LiveId" clId="{B945CE52-5F50-DB49-BB8D-118B20F98102}" dt="2023-03-03T18:37:48.379" v="2611" actId="114"/>
          <ac:spMkLst>
            <pc:docMk/>
            <pc:sldMk cId="3347780485" sldId="533"/>
            <ac:spMk id="7" creationId="{61AC0616-306E-0E45-9297-CF197E96D1F7}"/>
          </ac:spMkLst>
        </pc:spChg>
        <pc:spChg chg="mod">
          <ac:chgData name="Nane Kratzke" userId="971be13ff4ee5ef6" providerId="LiveId" clId="{B945CE52-5F50-DB49-BB8D-118B20F98102}" dt="2023-03-03T18:31:32.440" v="2201" actId="20577"/>
          <ac:spMkLst>
            <pc:docMk/>
            <pc:sldMk cId="3347780485" sldId="533"/>
            <ac:spMk id="8" creationId="{4AB3328C-C88F-4948-82AC-C8BE15069C3D}"/>
          </ac:spMkLst>
        </pc:spChg>
        <pc:spChg chg="del mod">
          <ac:chgData name="Nane Kratzke" userId="971be13ff4ee5ef6" providerId="LiveId" clId="{B945CE52-5F50-DB49-BB8D-118B20F98102}" dt="2023-03-03T18:32:01.025" v="2209"/>
          <ac:spMkLst>
            <pc:docMk/>
            <pc:sldMk cId="3347780485" sldId="533"/>
            <ac:spMk id="9" creationId="{66FA0413-FC91-EA41-AC26-BE3A9458EA98}"/>
          </ac:spMkLst>
        </pc:spChg>
        <pc:picChg chg="add mod">
          <ac:chgData name="Nane Kratzke" userId="971be13ff4ee5ef6" providerId="LiveId" clId="{B945CE52-5F50-DB49-BB8D-118B20F98102}" dt="2023-03-03T18:35:00.961" v="2569" actId="1076"/>
          <ac:picMkLst>
            <pc:docMk/>
            <pc:sldMk cId="3347780485" sldId="533"/>
            <ac:picMk id="5" creationId="{54CB6F87-5A6B-DC0C-D3C0-4787A10299BA}"/>
          </ac:picMkLst>
        </pc:picChg>
      </pc:sldChg>
      <pc:sldChg chg="addSp delSp modSp mod">
        <pc:chgData name="Nane Kratzke" userId="971be13ff4ee5ef6" providerId="LiveId" clId="{B945CE52-5F50-DB49-BB8D-118B20F98102}" dt="2023-03-03T14:24:02.347" v="10"/>
        <pc:sldMkLst>
          <pc:docMk/>
          <pc:sldMk cId="3296102058" sldId="545"/>
        </pc:sldMkLst>
        <pc:spChg chg="add del mod">
          <ac:chgData name="Nane Kratzke" userId="971be13ff4ee5ef6" providerId="LiveId" clId="{B945CE52-5F50-DB49-BB8D-118B20F98102}" dt="2023-03-03T14:24:02.347" v="10"/>
          <ac:spMkLst>
            <pc:docMk/>
            <pc:sldMk cId="3296102058" sldId="545"/>
            <ac:spMk id="23" creationId="{8A243ABE-63F5-9490-5250-FEBA7295AB24}"/>
          </ac:spMkLst>
        </pc:spChg>
        <pc:inkChg chg="add">
          <ac:chgData name="Nane Kratzke" userId="971be13ff4ee5ef6" providerId="LiveId" clId="{B945CE52-5F50-DB49-BB8D-118B20F98102}" dt="2023-03-03T14:21:39.832" v="3" actId="9405"/>
          <ac:inkMkLst>
            <pc:docMk/>
            <pc:sldMk cId="3296102058" sldId="545"/>
            <ac:inkMk id="18" creationId="{03A6EE44-CA41-05FF-F91B-DE700B7CA598}"/>
          </ac:inkMkLst>
        </pc:inkChg>
        <pc:inkChg chg="add">
          <ac:chgData name="Nane Kratzke" userId="971be13ff4ee5ef6" providerId="LiveId" clId="{B945CE52-5F50-DB49-BB8D-118B20F98102}" dt="2023-03-03T14:21:42.479" v="4" actId="9405"/>
          <ac:inkMkLst>
            <pc:docMk/>
            <pc:sldMk cId="3296102058" sldId="545"/>
            <ac:inkMk id="19" creationId="{C2DBC3E8-8EB5-7A40-7AF6-4E210F909511}"/>
          </ac:inkMkLst>
        </pc:inkChg>
        <pc:inkChg chg="add">
          <ac:chgData name="Nane Kratzke" userId="971be13ff4ee5ef6" providerId="LiveId" clId="{B945CE52-5F50-DB49-BB8D-118B20F98102}" dt="2023-03-03T14:21:43.863" v="5" actId="9405"/>
          <ac:inkMkLst>
            <pc:docMk/>
            <pc:sldMk cId="3296102058" sldId="545"/>
            <ac:inkMk id="20" creationId="{4BD691AD-8F2D-CABB-929D-F2F9A4D16AB1}"/>
          </ac:inkMkLst>
        </pc:inkChg>
        <pc:inkChg chg="add">
          <ac:chgData name="Nane Kratzke" userId="971be13ff4ee5ef6" providerId="LiveId" clId="{B945CE52-5F50-DB49-BB8D-118B20F98102}" dt="2023-03-03T14:21:45.681" v="6" actId="9405"/>
          <ac:inkMkLst>
            <pc:docMk/>
            <pc:sldMk cId="3296102058" sldId="545"/>
            <ac:inkMk id="21" creationId="{02B07446-A53F-90B4-D043-5AE3D39A5BC4}"/>
          </ac:inkMkLst>
        </pc:inkChg>
        <pc:inkChg chg="add">
          <ac:chgData name="Nane Kratzke" userId="971be13ff4ee5ef6" providerId="LiveId" clId="{B945CE52-5F50-DB49-BB8D-118B20F98102}" dt="2023-03-03T14:21:50.066" v="7" actId="9405"/>
          <ac:inkMkLst>
            <pc:docMk/>
            <pc:sldMk cId="3296102058" sldId="545"/>
            <ac:inkMk id="22" creationId="{50227407-C037-826A-D183-8C7E2D9769BE}"/>
          </ac:inkMkLst>
        </pc:inkChg>
      </pc:sldChg>
      <pc:sldChg chg="del">
        <pc:chgData name="Nane Kratzke" userId="971be13ff4ee5ef6" providerId="LiveId" clId="{B945CE52-5F50-DB49-BB8D-118B20F98102}" dt="2023-03-03T18:27:24.509" v="2113" actId="2696"/>
        <pc:sldMkLst>
          <pc:docMk/>
          <pc:sldMk cId="2414142745" sldId="591"/>
        </pc:sldMkLst>
      </pc:sldChg>
      <pc:sldChg chg="del">
        <pc:chgData name="Nane Kratzke" userId="971be13ff4ee5ef6" providerId="LiveId" clId="{B945CE52-5F50-DB49-BB8D-118B20F98102}" dt="2023-03-03T14:42:41.902" v="134" actId="2696"/>
        <pc:sldMkLst>
          <pc:docMk/>
          <pc:sldMk cId="1131420915" sldId="593"/>
        </pc:sldMkLst>
      </pc:sldChg>
      <pc:sldChg chg="addSp delSp modSp mod ord">
        <pc:chgData name="Nane Kratzke" userId="971be13ff4ee5ef6" providerId="LiveId" clId="{B945CE52-5F50-DB49-BB8D-118B20F98102}" dt="2023-03-03T18:12:27.581" v="1706" actId="20578"/>
        <pc:sldMkLst>
          <pc:docMk/>
          <pc:sldMk cId="3687735957" sldId="603"/>
        </pc:sldMkLst>
        <pc:spChg chg="mod">
          <ac:chgData name="Nane Kratzke" userId="971be13ff4ee5ef6" providerId="LiveId" clId="{B945CE52-5F50-DB49-BB8D-118B20F98102}" dt="2023-03-03T17:56:19.284" v="1425" actId="14100"/>
          <ac:spMkLst>
            <pc:docMk/>
            <pc:sldMk cId="3687735957" sldId="603"/>
            <ac:spMk id="8" creationId="{48DD6404-F776-016C-E400-D4FF9DD5BBC9}"/>
          </ac:spMkLst>
        </pc:spChg>
        <pc:spChg chg="add del mod">
          <ac:chgData name="Nane Kratzke" userId="971be13ff4ee5ef6" providerId="LiveId" clId="{B945CE52-5F50-DB49-BB8D-118B20F98102}" dt="2023-03-03T17:54:59.667" v="1415" actId="478"/>
          <ac:spMkLst>
            <pc:docMk/>
            <pc:sldMk cId="3687735957" sldId="603"/>
            <ac:spMk id="10" creationId="{F6DD3A76-15B5-0DED-4A2F-04EFBF339274}"/>
          </ac:spMkLst>
        </pc:spChg>
        <pc:spChg chg="add del mod">
          <ac:chgData name="Nane Kratzke" userId="971be13ff4ee5ef6" providerId="LiveId" clId="{B945CE52-5F50-DB49-BB8D-118B20F98102}" dt="2023-03-03T17:54:59.667" v="1415" actId="478"/>
          <ac:spMkLst>
            <pc:docMk/>
            <pc:sldMk cId="3687735957" sldId="603"/>
            <ac:spMk id="12" creationId="{E7467813-DD07-5561-AFF7-E0694C1C063D}"/>
          </ac:spMkLst>
        </pc:spChg>
        <pc:grpChg chg="del">
          <ac:chgData name="Nane Kratzke" userId="971be13ff4ee5ef6" providerId="LiveId" clId="{B945CE52-5F50-DB49-BB8D-118B20F98102}" dt="2023-03-03T17:27:54.010" v="1240" actId="478"/>
          <ac:grpSpMkLst>
            <pc:docMk/>
            <pc:sldMk cId="3687735957" sldId="603"/>
            <ac:grpSpMk id="16" creationId="{E5715BCD-6F82-9B2B-DE10-DA29D1E0C13A}"/>
          </ac:grpSpMkLst>
        </pc:grpChg>
        <pc:picChg chg="del">
          <ac:chgData name="Nane Kratzke" userId="971be13ff4ee5ef6" providerId="LiveId" clId="{B945CE52-5F50-DB49-BB8D-118B20F98102}" dt="2023-03-03T17:27:48.613" v="1239" actId="478"/>
          <ac:picMkLst>
            <pc:docMk/>
            <pc:sldMk cId="3687735957" sldId="603"/>
            <ac:picMk id="4" creationId="{534EC0F1-56E5-A05F-88A9-8E4FB7BB4027}"/>
          </ac:picMkLst>
        </pc:picChg>
        <pc:picChg chg="add del mod">
          <ac:chgData name="Nane Kratzke" userId="971be13ff4ee5ef6" providerId="LiveId" clId="{B945CE52-5F50-DB49-BB8D-118B20F98102}" dt="2023-03-03T17:53:37.572" v="1413" actId="478"/>
          <ac:picMkLst>
            <pc:docMk/>
            <pc:sldMk cId="3687735957" sldId="603"/>
            <ac:picMk id="1026" creationId="{EDA234F3-7FCC-3554-3DDB-4FD0D9BB5421}"/>
          </ac:picMkLst>
        </pc:picChg>
        <pc:picChg chg="add del">
          <ac:chgData name="Nane Kratzke" userId="971be13ff4ee5ef6" providerId="LiveId" clId="{B945CE52-5F50-DB49-BB8D-118B20F98102}" dt="2023-03-03T17:55:11.757" v="1417" actId="478"/>
          <ac:picMkLst>
            <pc:docMk/>
            <pc:sldMk cId="3687735957" sldId="603"/>
            <ac:picMk id="1028" creationId="{2A57A84A-DE04-C85D-B7DF-D412EF477C55}"/>
          </ac:picMkLst>
        </pc:picChg>
        <pc:picChg chg="add mod">
          <ac:chgData name="Nane Kratzke" userId="971be13ff4ee5ef6" providerId="LiveId" clId="{B945CE52-5F50-DB49-BB8D-118B20F98102}" dt="2023-03-03T17:56:37.050" v="1427"/>
          <ac:picMkLst>
            <pc:docMk/>
            <pc:sldMk cId="3687735957" sldId="603"/>
            <ac:picMk id="1030" creationId="{CF1260E8-7593-61F3-35EE-CA9CE8901975}"/>
          </ac:picMkLst>
        </pc:picChg>
      </pc:sldChg>
      <pc:sldChg chg="modSp mod">
        <pc:chgData name="Nane Kratzke" userId="971be13ff4ee5ef6" providerId="LiveId" clId="{B945CE52-5F50-DB49-BB8D-118B20F98102}" dt="2023-03-03T14:39:54.191" v="126" actId="403"/>
        <pc:sldMkLst>
          <pc:docMk/>
          <pc:sldMk cId="2918241329" sldId="634"/>
        </pc:sldMkLst>
        <pc:spChg chg="mod">
          <ac:chgData name="Nane Kratzke" userId="971be13ff4ee5ef6" providerId="LiveId" clId="{B945CE52-5F50-DB49-BB8D-118B20F98102}" dt="2023-03-03T14:39:54.191" v="126" actId="403"/>
          <ac:spMkLst>
            <pc:docMk/>
            <pc:sldMk cId="2918241329" sldId="634"/>
            <ac:spMk id="4" creationId="{7744107F-B706-604F-BAAE-87D504707D7C}"/>
          </ac:spMkLst>
        </pc:spChg>
      </pc:sldChg>
      <pc:sldChg chg="modSp mod">
        <pc:chgData name="Nane Kratzke" userId="971be13ff4ee5ef6" providerId="LiveId" clId="{B945CE52-5F50-DB49-BB8D-118B20F98102}" dt="2023-03-02T18:19:28.711" v="1" actId="20577"/>
        <pc:sldMkLst>
          <pc:docMk/>
          <pc:sldMk cId="3757215974" sldId="650"/>
        </pc:sldMkLst>
        <pc:spChg chg="mod">
          <ac:chgData name="Nane Kratzke" userId="971be13ff4ee5ef6" providerId="LiveId" clId="{B945CE52-5F50-DB49-BB8D-118B20F98102}" dt="2023-03-02T18:19:28.711" v="1" actId="20577"/>
          <ac:spMkLst>
            <pc:docMk/>
            <pc:sldMk cId="3757215974" sldId="650"/>
            <ac:spMk id="31" creationId="{A7AED8D2-12C6-26AC-5AF0-E921BDCCBE3B}"/>
          </ac:spMkLst>
        </pc:spChg>
      </pc:sldChg>
      <pc:sldChg chg="add">
        <pc:chgData name="Nane Kratzke" userId="971be13ff4ee5ef6" providerId="LiveId" clId="{B945CE52-5F50-DB49-BB8D-118B20F98102}" dt="2023-03-02T18:19:51.847" v="2"/>
        <pc:sldMkLst>
          <pc:docMk/>
          <pc:sldMk cId="1846486363" sldId="663"/>
        </pc:sldMkLst>
      </pc:sldChg>
      <pc:sldChg chg="addSp delSp modSp add mod">
        <pc:chgData name="Nane Kratzke" userId="971be13ff4ee5ef6" providerId="LiveId" clId="{B945CE52-5F50-DB49-BB8D-118B20F98102}" dt="2023-03-03T14:36:40.385" v="73" actId="1076"/>
        <pc:sldMkLst>
          <pc:docMk/>
          <pc:sldMk cId="2709892815" sldId="667"/>
        </pc:sldMkLst>
        <pc:spChg chg="mod">
          <ac:chgData name="Nane Kratzke" userId="971be13ff4ee5ef6" providerId="LiveId" clId="{B945CE52-5F50-DB49-BB8D-118B20F98102}" dt="2023-03-03T14:30:23.944" v="19" actId="20577"/>
          <ac:spMkLst>
            <pc:docMk/>
            <pc:sldMk cId="2709892815" sldId="667"/>
            <ac:spMk id="2" creationId="{6D39A0F7-5B8F-5047-AD5F-FC2C4F71D320}"/>
          </ac:spMkLst>
        </pc:spChg>
        <pc:spChg chg="del mod">
          <ac:chgData name="Nane Kratzke" userId="971be13ff4ee5ef6" providerId="LiveId" clId="{B945CE52-5F50-DB49-BB8D-118B20F98102}" dt="2023-03-03T14:33:09.709" v="40" actId="478"/>
          <ac:spMkLst>
            <pc:docMk/>
            <pc:sldMk cId="2709892815" sldId="667"/>
            <ac:spMk id="4" creationId="{7744107F-B706-604F-BAAE-87D504707D7C}"/>
          </ac:spMkLst>
        </pc:spChg>
        <pc:spChg chg="add mod">
          <ac:chgData name="Nane Kratzke" userId="971be13ff4ee5ef6" providerId="LiveId" clId="{B945CE52-5F50-DB49-BB8D-118B20F98102}" dt="2023-03-03T14:33:48.562" v="71" actId="1076"/>
          <ac:spMkLst>
            <pc:docMk/>
            <pc:sldMk cId="2709892815" sldId="667"/>
            <ac:spMk id="7" creationId="{73DC8262-7B65-54EB-9D68-95830D109AA0}"/>
          </ac:spMkLst>
        </pc:spChg>
        <pc:picChg chg="add del mod">
          <ac:chgData name="Nane Kratzke" userId="971be13ff4ee5ef6" providerId="LiveId" clId="{B945CE52-5F50-DB49-BB8D-118B20F98102}" dt="2023-03-03T14:32:30.673" v="36" actId="478"/>
          <ac:picMkLst>
            <pc:docMk/>
            <pc:sldMk cId="2709892815" sldId="667"/>
            <ac:picMk id="5" creationId="{50654141-19B1-9EFE-12E1-E66CAF44285F}"/>
          </ac:picMkLst>
        </pc:picChg>
        <pc:picChg chg="add mod">
          <ac:chgData name="Nane Kratzke" userId="971be13ff4ee5ef6" providerId="LiveId" clId="{B945CE52-5F50-DB49-BB8D-118B20F98102}" dt="2023-03-03T14:36:40.385" v="73" actId="1076"/>
          <ac:picMkLst>
            <pc:docMk/>
            <pc:sldMk cId="2709892815" sldId="667"/>
            <ac:picMk id="6" creationId="{79ACC6F8-84E6-EFAE-FF95-9A49B7AFBD9F}"/>
          </ac:picMkLst>
        </pc:picChg>
        <pc:picChg chg="del">
          <ac:chgData name="Nane Kratzke" userId="971be13ff4ee5ef6" providerId="LiveId" clId="{B945CE52-5F50-DB49-BB8D-118B20F98102}" dt="2023-03-03T14:31:14.863" v="32" actId="478"/>
          <ac:picMkLst>
            <pc:docMk/>
            <pc:sldMk cId="2709892815" sldId="667"/>
            <ac:picMk id="8" creationId="{4DDEEDD7-1363-C24E-8DA8-257A5C941E49}"/>
          </ac:picMkLst>
        </pc:picChg>
      </pc:sldChg>
      <pc:sldChg chg="addSp delSp modSp add mod">
        <pc:chgData name="Nane Kratzke" userId="971be13ff4ee5ef6" providerId="LiveId" clId="{B945CE52-5F50-DB49-BB8D-118B20F98102}" dt="2023-03-03T17:18:21.413" v="1138" actId="478"/>
        <pc:sldMkLst>
          <pc:docMk/>
          <pc:sldMk cId="2323997693" sldId="668"/>
        </pc:sldMkLst>
        <pc:spChg chg="mod">
          <ac:chgData name="Nane Kratzke" userId="971be13ff4ee5ef6" providerId="LiveId" clId="{B945CE52-5F50-DB49-BB8D-118B20F98102}" dt="2023-03-03T17:17:31.907" v="1131" actId="20577"/>
          <ac:spMkLst>
            <pc:docMk/>
            <pc:sldMk cId="2323997693" sldId="668"/>
            <ac:spMk id="31" creationId="{A7AED8D2-12C6-26AC-5AF0-E921BDCCBE3B}"/>
          </ac:spMkLst>
        </pc:spChg>
        <pc:picChg chg="add mod">
          <ac:chgData name="Nane Kratzke" userId="971be13ff4ee5ef6" providerId="LiveId" clId="{B945CE52-5F50-DB49-BB8D-118B20F98102}" dt="2023-03-03T17:18:16.644" v="1137" actId="1076"/>
          <ac:picMkLst>
            <pc:docMk/>
            <pc:sldMk cId="2323997693" sldId="668"/>
            <ac:picMk id="2" creationId="{A8F4A550-5F58-6762-CD5D-AD7BF6A1C5DD}"/>
          </ac:picMkLst>
        </pc:picChg>
        <pc:picChg chg="del mod">
          <ac:chgData name="Nane Kratzke" userId="971be13ff4ee5ef6" providerId="LiveId" clId="{B945CE52-5F50-DB49-BB8D-118B20F98102}" dt="2023-03-03T17:18:21.413" v="1138" actId="478"/>
          <ac:picMkLst>
            <pc:docMk/>
            <pc:sldMk cId="2323997693" sldId="668"/>
            <ac:picMk id="4" creationId="{550C30A2-D1B7-A3CA-9289-5EACEE936178}"/>
          </ac:picMkLst>
        </pc:picChg>
      </pc:sldChg>
      <pc:sldChg chg="add">
        <pc:chgData name="Nane Kratzke" userId="971be13ff4ee5ef6" providerId="LiveId" clId="{B945CE52-5F50-DB49-BB8D-118B20F98102}" dt="2023-03-03T14:37:12.489" v="74"/>
        <pc:sldMkLst>
          <pc:docMk/>
          <pc:sldMk cId="647621488" sldId="669"/>
        </pc:sldMkLst>
      </pc:sldChg>
      <pc:sldChg chg="add">
        <pc:chgData name="Nane Kratzke" userId="971be13ff4ee5ef6" providerId="LiveId" clId="{B945CE52-5F50-DB49-BB8D-118B20F98102}" dt="2023-03-03T14:37:12.489" v="74"/>
        <pc:sldMkLst>
          <pc:docMk/>
          <pc:sldMk cId="1790538366" sldId="670"/>
        </pc:sldMkLst>
      </pc:sldChg>
      <pc:sldChg chg="addSp modSp add mod modClrScheme chgLayout">
        <pc:chgData name="Nane Kratzke" userId="971be13ff4ee5ef6" providerId="LiveId" clId="{B945CE52-5F50-DB49-BB8D-118B20F98102}" dt="2023-03-03T14:49:09.331" v="328" actId="20577"/>
        <pc:sldMkLst>
          <pc:docMk/>
          <pc:sldMk cId="3381172529" sldId="671"/>
        </pc:sldMkLst>
        <pc:spChg chg="mod ord">
          <ac:chgData name="Nane Kratzke" userId="971be13ff4ee5ef6" providerId="LiveId" clId="{B945CE52-5F50-DB49-BB8D-118B20F98102}" dt="2023-03-03T14:49:09.331" v="328" actId="20577"/>
          <ac:spMkLst>
            <pc:docMk/>
            <pc:sldMk cId="3381172529" sldId="671"/>
            <ac:spMk id="2" creationId="{6D39A0F7-5B8F-5047-AD5F-FC2C4F71D320}"/>
          </ac:spMkLst>
        </pc:spChg>
        <pc:spChg chg="mod ord">
          <ac:chgData name="Nane Kratzke" userId="971be13ff4ee5ef6" providerId="LiveId" clId="{B945CE52-5F50-DB49-BB8D-118B20F98102}" dt="2023-03-03T14:45:27.148" v="160" actId="700"/>
          <ac:spMkLst>
            <pc:docMk/>
            <pc:sldMk cId="3381172529" sldId="671"/>
            <ac:spMk id="3" creationId="{B54F9314-DB7D-5544-9A1A-BDF7C509E586}"/>
          </ac:spMkLst>
        </pc:spChg>
        <pc:spChg chg="add mod ord">
          <ac:chgData name="Nane Kratzke" userId="971be13ff4ee5ef6" providerId="LiveId" clId="{B945CE52-5F50-DB49-BB8D-118B20F98102}" dt="2023-03-03T14:47:02.615" v="326" actId="20577"/>
          <ac:spMkLst>
            <pc:docMk/>
            <pc:sldMk cId="3381172529" sldId="671"/>
            <ac:spMk id="4" creationId="{DBBAA7FB-1814-AC2F-08F0-97E194C4CD7D}"/>
          </ac:spMkLst>
        </pc:spChg>
        <pc:picChg chg="mod">
          <ac:chgData name="Nane Kratzke" userId="971be13ff4ee5ef6" providerId="LiveId" clId="{B945CE52-5F50-DB49-BB8D-118B20F98102}" dt="2023-03-03T14:47:11.857" v="327" actId="1076"/>
          <ac:picMkLst>
            <pc:docMk/>
            <pc:sldMk cId="3381172529" sldId="671"/>
            <ac:picMk id="6" creationId="{79ACC6F8-84E6-EFAE-FF95-9A49B7AFBD9F}"/>
          </ac:picMkLst>
        </pc:picChg>
      </pc:sldChg>
      <pc:sldChg chg="addSp modSp new mod">
        <pc:chgData name="Nane Kratzke" userId="971be13ff4ee5ef6" providerId="LiveId" clId="{B945CE52-5F50-DB49-BB8D-118B20F98102}" dt="2023-03-03T14:57:06.394" v="598" actId="14861"/>
        <pc:sldMkLst>
          <pc:docMk/>
          <pc:sldMk cId="695321657" sldId="672"/>
        </pc:sldMkLst>
        <pc:spChg chg="mod">
          <ac:chgData name="Nane Kratzke" userId="971be13ff4ee5ef6" providerId="LiveId" clId="{B945CE52-5F50-DB49-BB8D-118B20F98102}" dt="2023-03-03T14:49:17.174" v="341" actId="20577"/>
          <ac:spMkLst>
            <pc:docMk/>
            <pc:sldMk cId="695321657" sldId="672"/>
            <ac:spMk id="2" creationId="{2D3E867A-9BAB-D561-9223-BBB0D092A3DD}"/>
          </ac:spMkLst>
        </pc:spChg>
        <pc:spChg chg="mod">
          <ac:chgData name="Nane Kratzke" userId="971be13ff4ee5ef6" providerId="LiveId" clId="{B945CE52-5F50-DB49-BB8D-118B20F98102}" dt="2023-03-03T14:49:20.048" v="353" actId="20577"/>
          <ac:spMkLst>
            <pc:docMk/>
            <pc:sldMk cId="695321657" sldId="672"/>
            <ac:spMk id="3" creationId="{D914F298-286D-5CB1-F702-60CA99E55F34}"/>
          </ac:spMkLst>
        </pc:spChg>
        <pc:spChg chg="add mod">
          <ac:chgData name="Nane Kratzke" userId="971be13ff4ee5ef6" providerId="LiveId" clId="{B945CE52-5F50-DB49-BB8D-118B20F98102}" dt="2023-03-03T14:55:51.972" v="592" actId="14100"/>
          <ac:spMkLst>
            <pc:docMk/>
            <pc:sldMk cId="695321657" sldId="672"/>
            <ac:spMk id="6" creationId="{2A547A19-7970-2087-D0B2-C8CBAD775343}"/>
          </ac:spMkLst>
        </pc:spChg>
        <pc:picChg chg="add mod">
          <ac:chgData name="Nane Kratzke" userId="971be13ff4ee5ef6" providerId="LiveId" clId="{B945CE52-5F50-DB49-BB8D-118B20F98102}" dt="2023-03-03T14:57:06.394" v="598" actId="14861"/>
          <ac:picMkLst>
            <pc:docMk/>
            <pc:sldMk cId="695321657" sldId="672"/>
            <ac:picMk id="7" creationId="{828A3F4E-E751-17F5-E953-C4F626EDB41F}"/>
          </ac:picMkLst>
        </pc:picChg>
      </pc:sldChg>
      <pc:sldChg chg="addSp modSp new mod">
        <pc:chgData name="Nane Kratzke" userId="971be13ff4ee5ef6" providerId="LiveId" clId="{B945CE52-5F50-DB49-BB8D-118B20F98102}" dt="2023-03-03T17:23:35.793" v="1235" actId="1076"/>
        <pc:sldMkLst>
          <pc:docMk/>
          <pc:sldMk cId="1850788228" sldId="673"/>
        </pc:sldMkLst>
        <pc:spChg chg="mod">
          <ac:chgData name="Nane Kratzke" userId="971be13ff4ee5ef6" providerId="LiveId" clId="{B945CE52-5F50-DB49-BB8D-118B20F98102}" dt="2023-03-03T14:57:56.164" v="616" actId="20577"/>
          <ac:spMkLst>
            <pc:docMk/>
            <pc:sldMk cId="1850788228" sldId="673"/>
            <ac:spMk id="2" creationId="{09490599-F47C-F798-1CA9-8A5571279FEA}"/>
          </ac:spMkLst>
        </pc:spChg>
        <pc:spChg chg="mod">
          <ac:chgData name="Nane Kratzke" userId="971be13ff4ee5ef6" providerId="LiveId" clId="{B945CE52-5F50-DB49-BB8D-118B20F98102}" dt="2023-03-03T15:10:05.747" v="1102" actId="20577"/>
          <ac:spMkLst>
            <pc:docMk/>
            <pc:sldMk cId="1850788228" sldId="673"/>
            <ac:spMk id="3" creationId="{696C9746-9BF8-5D6F-12FA-65F9B6A21422}"/>
          </ac:spMkLst>
        </pc:spChg>
        <pc:spChg chg="add mod">
          <ac:chgData name="Nane Kratzke" userId="971be13ff4ee5ef6" providerId="LiveId" clId="{B945CE52-5F50-DB49-BB8D-118B20F98102}" dt="2023-03-03T17:23:21.409" v="1233" actId="1076"/>
          <ac:spMkLst>
            <pc:docMk/>
            <pc:sldMk cId="1850788228" sldId="673"/>
            <ac:spMk id="5" creationId="{0C1BCB53-BF63-1BEC-3F72-8032E20A13F7}"/>
          </ac:spMkLst>
        </pc:spChg>
        <pc:spChg chg="add mod">
          <ac:chgData name="Nane Kratzke" userId="971be13ff4ee5ef6" providerId="LiveId" clId="{B945CE52-5F50-DB49-BB8D-118B20F98102}" dt="2023-03-03T17:23:35.793" v="1235" actId="1076"/>
          <ac:spMkLst>
            <pc:docMk/>
            <pc:sldMk cId="1850788228" sldId="673"/>
            <ac:spMk id="6" creationId="{489211B9-35A8-5B64-D362-D3562E7638D0}"/>
          </ac:spMkLst>
        </pc:spChg>
        <pc:spChg chg="add mod">
          <ac:chgData name="Nane Kratzke" userId="971be13ff4ee5ef6" providerId="LiveId" clId="{B945CE52-5F50-DB49-BB8D-118B20F98102}" dt="2023-03-03T17:23:35.793" v="1235" actId="1076"/>
          <ac:spMkLst>
            <pc:docMk/>
            <pc:sldMk cId="1850788228" sldId="673"/>
            <ac:spMk id="8" creationId="{ECD0D301-1004-8B29-2A75-B8CC91F809EC}"/>
          </ac:spMkLst>
        </pc:spChg>
      </pc:sldChg>
      <pc:sldChg chg="addSp delSp modSp add mod ord">
        <pc:chgData name="Nane Kratzke" userId="971be13ff4ee5ef6" providerId="LiveId" clId="{B945CE52-5F50-DB49-BB8D-118B20F98102}" dt="2023-03-03T18:11:54.015" v="1701" actId="20578"/>
        <pc:sldMkLst>
          <pc:docMk/>
          <pc:sldMk cId="2140713618" sldId="674"/>
        </pc:sldMkLst>
        <pc:spChg chg="add mod">
          <ac:chgData name="Nane Kratzke" userId="971be13ff4ee5ef6" providerId="LiveId" clId="{B945CE52-5F50-DB49-BB8D-118B20F98102}" dt="2023-03-03T18:07:49.691" v="1697" actId="20577"/>
          <ac:spMkLst>
            <pc:docMk/>
            <pc:sldMk cId="2140713618" sldId="674"/>
            <ac:spMk id="2" creationId="{185D275B-A71C-A7AB-7AC2-B62E85880315}"/>
          </ac:spMkLst>
        </pc:spChg>
        <pc:spChg chg="add mod">
          <ac:chgData name="Nane Kratzke" userId="971be13ff4ee5ef6" providerId="LiveId" clId="{B945CE52-5F50-DB49-BB8D-118B20F98102}" dt="2023-03-03T18:05:44.780" v="1602" actId="14861"/>
          <ac:spMkLst>
            <pc:docMk/>
            <pc:sldMk cId="2140713618" sldId="674"/>
            <ac:spMk id="4" creationId="{3020B875-5DA0-D9CE-1845-A251D8D106FF}"/>
          </ac:spMkLst>
        </pc:spChg>
        <pc:spChg chg="add mod">
          <ac:chgData name="Nane Kratzke" userId="971be13ff4ee5ef6" providerId="LiveId" clId="{B945CE52-5F50-DB49-BB8D-118B20F98102}" dt="2023-03-03T18:06:18.132" v="1620" actId="207"/>
          <ac:spMkLst>
            <pc:docMk/>
            <pc:sldMk cId="2140713618" sldId="674"/>
            <ac:spMk id="5" creationId="{C54ACA73-8585-29F0-A9A2-A6334B01EEE8}"/>
          </ac:spMkLst>
        </pc:spChg>
        <pc:spChg chg="mod">
          <ac:chgData name="Nane Kratzke" userId="971be13ff4ee5ef6" providerId="LiveId" clId="{B945CE52-5F50-DB49-BB8D-118B20F98102}" dt="2023-03-03T17:58:23.301" v="1465" actId="20577"/>
          <ac:spMkLst>
            <pc:docMk/>
            <pc:sldMk cId="2140713618" sldId="674"/>
            <ac:spMk id="7" creationId="{73783002-C4D8-DF48-9721-19DA2608B254}"/>
          </ac:spMkLst>
        </pc:spChg>
        <pc:spChg chg="del">
          <ac:chgData name="Nane Kratzke" userId="971be13ff4ee5ef6" providerId="LiveId" clId="{B945CE52-5F50-DB49-BB8D-118B20F98102}" dt="2023-03-03T17:57:00.215" v="1443" actId="478"/>
          <ac:spMkLst>
            <pc:docMk/>
            <pc:sldMk cId="2140713618" sldId="674"/>
            <ac:spMk id="8" creationId="{48DD6404-F776-016C-E400-D4FF9DD5BBC9}"/>
          </ac:spMkLst>
        </pc:spChg>
        <pc:spChg chg="del">
          <ac:chgData name="Nane Kratzke" userId="971be13ff4ee5ef6" providerId="LiveId" clId="{B945CE52-5F50-DB49-BB8D-118B20F98102}" dt="2023-03-03T17:57:01.946" v="1444" actId="478"/>
          <ac:spMkLst>
            <pc:docMk/>
            <pc:sldMk cId="2140713618" sldId="674"/>
            <ac:spMk id="10" creationId="{F6DD3A76-15B5-0DED-4A2F-04EFBF339274}"/>
          </ac:spMkLst>
        </pc:spChg>
        <pc:spChg chg="mod">
          <ac:chgData name="Nane Kratzke" userId="971be13ff4ee5ef6" providerId="LiveId" clId="{B945CE52-5F50-DB49-BB8D-118B20F98102}" dt="2023-03-03T18:07:09.168" v="1646" actId="20577"/>
          <ac:spMkLst>
            <pc:docMk/>
            <pc:sldMk cId="2140713618" sldId="674"/>
            <ac:spMk id="12" creationId="{E7467813-DD07-5561-AFF7-E0694C1C063D}"/>
          </ac:spMkLst>
        </pc:spChg>
      </pc:sldChg>
      <pc:sldChg chg="addSp modSp new mod ord">
        <pc:chgData name="Nane Kratzke" userId="971be13ff4ee5ef6" providerId="LiveId" clId="{B945CE52-5F50-DB49-BB8D-118B20F98102}" dt="2023-03-03T18:29:09.648" v="2160" actId="20578"/>
        <pc:sldMkLst>
          <pc:docMk/>
          <pc:sldMk cId="131414992" sldId="675"/>
        </pc:sldMkLst>
        <pc:spChg chg="mod">
          <ac:chgData name="Nane Kratzke" userId="971be13ff4ee5ef6" providerId="LiveId" clId="{B945CE52-5F50-DB49-BB8D-118B20F98102}" dt="2023-03-03T18:13:26.943" v="1722" actId="20577"/>
          <ac:spMkLst>
            <pc:docMk/>
            <pc:sldMk cId="131414992" sldId="675"/>
            <ac:spMk id="2" creationId="{FE5E2677-6269-E6E5-74B9-0602388365C0}"/>
          </ac:spMkLst>
        </pc:spChg>
        <pc:spChg chg="mod">
          <ac:chgData name="Nane Kratzke" userId="971be13ff4ee5ef6" providerId="LiveId" clId="{B945CE52-5F50-DB49-BB8D-118B20F98102}" dt="2023-03-03T18:13:57.903" v="1794" actId="20577"/>
          <ac:spMkLst>
            <pc:docMk/>
            <pc:sldMk cId="131414992" sldId="675"/>
            <ac:spMk id="3" creationId="{7C7A280B-14CB-6BBD-CBC7-326F6E36A946}"/>
          </ac:spMkLst>
        </pc:spChg>
        <pc:spChg chg="add mod">
          <ac:chgData name="Nane Kratzke" userId="971be13ff4ee5ef6" providerId="LiveId" clId="{B945CE52-5F50-DB49-BB8D-118B20F98102}" dt="2023-03-03T18:15:51.714" v="1827" actId="1076"/>
          <ac:spMkLst>
            <pc:docMk/>
            <pc:sldMk cId="131414992" sldId="675"/>
            <ac:spMk id="5" creationId="{96851F87-881F-3F1F-FB58-FE2DF3F652E2}"/>
          </ac:spMkLst>
        </pc:spChg>
        <pc:picChg chg="add mod">
          <ac:chgData name="Nane Kratzke" userId="971be13ff4ee5ef6" providerId="LiveId" clId="{B945CE52-5F50-DB49-BB8D-118B20F98102}" dt="2023-03-03T18:15:23.545" v="1802" actId="14861"/>
          <ac:picMkLst>
            <pc:docMk/>
            <pc:sldMk cId="131414992" sldId="675"/>
            <ac:picMk id="3074" creationId="{453B02DE-EB2A-687F-3B6D-A51D5518DCFC}"/>
          </ac:picMkLst>
        </pc:picChg>
      </pc:sldChg>
      <pc:sldChg chg="new del">
        <pc:chgData name="Nane Kratzke" userId="971be13ff4ee5ef6" providerId="LiveId" clId="{B945CE52-5F50-DB49-BB8D-118B20F98102}" dt="2023-03-03T18:13:12.414" v="1708" actId="2696"/>
        <pc:sldMkLst>
          <pc:docMk/>
          <pc:sldMk cId="3572883853" sldId="675"/>
        </pc:sldMkLst>
      </pc:sldChg>
      <pc:sldChg chg="modSp add mod">
        <pc:chgData name="Nane Kratzke" userId="971be13ff4ee5ef6" providerId="LiveId" clId="{B945CE52-5F50-DB49-BB8D-118B20F98102}" dt="2023-03-03T18:27:43.145" v="2159" actId="20577"/>
        <pc:sldMkLst>
          <pc:docMk/>
          <pc:sldMk cId="2596882806" sldId="676"/>
        </pc:sldMkLst>
        <pc:spChg chg="mod">
          <ac:chgData name="Nane Kratzke" userId="971be13ff4ee5ef6" providerId="LiveId" clId="{B945CE52-5F50-DB49-BB8D-118B20F98102}" dt="2023-03-03T18:17:42.155" v="1835" actId="20577"/>
          <ac:spMkLst>
            <pc:docMk/>
            <pc:sldMk cId="2596882806" sldId="676"/>
            <ac:spMk id="2" creationId="{FE5E2677-6269-E6E5-74B9-0602388365C0}"/>
          </ac:spMkLst>
        </pc:spChg>
        <pc:spChg chg="mod">
          <ac:chgData name="Nane Kratzke" userId="971be13ff4ee5ef6" providerId="LiveId" clId="{B945CE52-5F50-DB49-BB8D-118B20F98102}" dt="2023-03-03T18:27:43.145" v="2159" actId="20577"/>
          <ac:spMkLst>
            <pc:docMk/>
            <pc:sldMk cId="2596882806" sldId="676"/>
            <ac:spMk id="3" creationId="{7C7A280B-14CB-6BBD-CBC7-326F6E36A946}"/>
          </ac:spMkLst>
        </pc:spChg>
      </pc:sldChg>
      <pc:sldChg chg="addSp modSp new mod">
        <pc:chgData name="Nane Kratzke" userId="971be13ff4ee5ef6" providerId="LiveId" clId="{B945CE52-5F50-DB49-BB8D-118B20F98102}" dt="2023-03-03T18:26:34.145" v="2112" actId="14100"/>
        <pc:sldMkLst>
          <pc:docMk/>
          <pc:sldMk cId="2278574996" sldId="677"/>
        </pc:sldMkLst>
        <pc:spChg chg="mod">
          <ac:chgData name="Nane Kratzke" userId="971be13ff4ee5ef6" providerId="LiveId" clId="{B945CE52-5F50-DB49-BB8D-118B20F98102}" dt="2023-03-03T18:17:54.919" v="1845" actId="20577"/>
          <ac:spMkLst>
            <pc:docMk/>
            <pc:sldMk cId="2278574996" sldId="677"/>
            <ac:spMk id="2" creationId="{BBDD1A26-BB0B-D096-70C1-3D5D23665F75}"/>
          </ac:spMkLst>
        </pc:spChg>
        <pc:spChg chg="mod">
          <ac:chgData name="Nane Kratzke" userId="971be13ff4ee5ef6" providerId="LiveId" clId="{B945CE52-5F50-DB49-BB8D-118B20F98102}" dt="2023-03-03T18:20:18.374" v="1923" actId="20577"/>
          <ac:spMkLst>
            <pc:docMk/>
            <pc:sldMk cId="2278574996" sldId="677"/>
            <ac:spMk id="3" creationId="{BC11B248-DCEA-B990-DF2B-06ABE9D09C94}"/>
          </ac:spMkLst>
        </pc:spChg>
        <pc:spChg chg="add mod">
          <ac:chgData name="Nane Kratzke" userId="971be13ff4ee5ef6" providerId="LiveId" clId="{B945CE52-5F50-DB49-BB8D-118B20F98102}" dt="2023-03-03T18:26:34.145" v="2112" actId="14100"/>
          <ac:spMkLst>
            <pc:docMk/>
            <pc:sldMk cId="2278574996" sldId="677"/>
            <ac:spMk id="6" creationId="{217A100D-11F6-0FC6-C8A8-7F215484C515}"/>
          </ac:spMkLst>
        </pc:spChg>
        <pc:spChg chg="add mod">
          <ac:chgData name="Nane Kratzke" userId="971be13ff4ee5ef6" providerId="LiveId" clId="{B945CE52-5F50-DB49-BB8D-118B20F98102}" dt="2023-03-03T18:26:08.027" v="2104" actId="1076"/>
          <ac:spMkLst>
            <pc:docMk/>
            <pc:sldMk cId="2278574996" sldId="677"/>
            <ac:spMk id="7" creationId="{A02399DC-ABC0-1E8C-384B-5DF7137DC9D6}"/>
          </ac:spMkLst>
        </pc:spChg>
        <pc:spChg chg="add mod">
          <ac:chgData name="Nane Kratzke" userId="971be13ff4ee5ef6" providerId="LiveId" clId="{B945CE52-5F50-DB49-BB8D-118B20F98102}" dt="2023-03-03T18:26:08.027" v="2104" actId="1076"/>
          <ac:spMkLst>
            <pc:docMk/>
            <pc:sldMk cId="2278574996" sldId="677"/>
            <ac:spMk id="8" creationId="{48E1DEEA-5C57-E5D9-D361-7C1DA4281A31}"/>
          </ac:spMkLst>
        </pc:spChg>
      </pc:sldChg>
      <pc:sldChg chg="addSp modSp new mod">
        <pc:chgData name="Nane Kratzke" userId="971be13ff4ee5ef6" providerId="LiveId" clId="{B945CE52-5F50-DB49-BB8D-118B20F98102}" dt="2023-03-07T11:37:48.422" v="3559" actId="14100"/>
        <pc:sldMkLst>
          <pc:docMk/>
          <pc:sldMk cId="35440531" sldId="678"/>
        </pc:sldMkLst>
        <pc:spChg chg="mod">
          <ac:chgData name="Nane Kratzke" userId="971be13ff4ee5ef6" providerId="LiveId" clId="{B945CE52-5F50-DB49-BB8D-118B20F98102}" dt="2023-03-07T11:24:46.706" v="2631" actId="20577"/>
          <ac:spMkLst>
            <pc:docMk/>
            <pc:sldMk cId="35440531" sldId="678"/>
            <ac:spMk id="2" creationId="{0586BED8-2076-388C-C8D7-DBD02FD84DAB}"/>
          </ac:spMkLst>
        </pc:spChg>
        <pc:spChg chg="mod">
          <ac:chgData name="Nane Kratzke" userId="971be13ff4ee5ef6" providerId="LiveId" clId="{B945CE52-5F50-DB49-BB8D-118B20F98102}" dt="2023-03-07T11:24:53.031" v="2650" actId="20577"/>
          <ac:spMkLst>
            <pc:docMk/>
            <pc:sldMk cId="35440531" sldId="678"/>
            <ac:spMk id="3" creationId="{84E2F967-5567-A4F1-83C6-FB1E29CA59F1}"/>
          </ac:spMkLst>
        </pc:spChg>
        <pc:spChg chg="add mod">
          <ac:chgData name="Nane Kratzke" userId="971be13ff4ee5ef6" providerId="LiveId" clId="{B945CE52-5F50-DB49-BB8D-118B20F98102}" dt="2023-03-07T11:33:18.834" v="3185" actId="207"/>
          <ac:spMkLst>
            <pc:docMk/>
            <pc:sldMk cId="35440531" sldId="678"/>
            <ac:spMk id="5" creationId="{78214D8F-1D82-4E54-7B94-BEE9D80176F8}"/>
          </ac:spMkLst>
        </pc:spChg>
        <pc:spChg chg="add mod">
          <ac:chgData name="Nane Kratzke" userId="971be13ff4ee5ef6" providerId="LiveId" clId="{B945CE52-5F50-DB49-BB8D-118B20F98102}" dt="2023-03-07T11:33:18.834" v="3185" actId="207"/>
          <ac:spMkLst>
            <pc:docMk/>
            <pc:sldMk cId="35440531" sldId="678"/>
            <ac:spMk id="6" creationId="{8F671D14-901A-24B7-AC25-8F2770DC6D02}"/>
          </ac:spMkLst>
        </pc:spChg>
        <pc:spChg chg="add mod">
          <ac:chgData name="Nane Kratzke" userId="971be13ff4ee5ef6" providerId="LiveId" clId="{B945CE52-5F50-DB49-BB8D-118B20F98102}" dt="2023-03-07T11:33:18.834" v="3185" actId="207"/>
          <ac:spMkLst>
            <pc:docMk/>
            <pc:sldMk cId="35440531" sldId="678"/>
            <ac:spMk id="7" creationId="{46CC2FA8-5C31-F3C5-A1D6-80138AFEAD99}"/>
          </ac:spMkLst>
        </pc:spChg>
        <pc:spChg chg="add mod">
          <ac:chgData name="Nane Kratzke" userId="971be13ff4ee5ef6" providerId="LiveId" clId="{B945CE52-5F50-DB49-BB8D-118B20F98102}" dt="2023-03-07T11:37:48.422" v="3559" actId="14100"/>
          <ac:spMkLst>
            <pc:docMk/>
            <pc:sldMk cId="35440531" sldId="678"/>
            <ac:spMk id="8" creationId="{6A920BBA-BE06-E3EC-FCD1-4B4FE2C0E79B}"/>
          </ac:spMkLst>
        </pc:spChg>
        <pc:spChg chg="add mod">
          <ac:chgData name="Nane Kratzke" userId="971be13ff4ee5ef6" providerId="LiveId" clId="{B945CE52-5F50-DB49-BB8D-118B20F98102}" dt="2023-03-07T11:34:48.313" v="3223" actId="208"/>
          <ac:spMkLst>
            <pc:docMk/>
            <pc:sldMk cId="35440531" sldId="678"/>
            <ac:spMk id="9" creationId="{12E8E78F-F47C-C247-B5CF-D70B025C2064}"/>
          </ac:spMkLst>
        </pc:spChg>
        <pc:spChg chg="add mod">
          <ac:chgData name="Nane Kratzke" userId="971be13ff4ee5ef6" providerId="LiveId" clId="{B945CE52-5F50-DB49-BB8D-118B20F98102}" dt="2023-03-07T11:36:52.694" v="3496" actId="20577"/>
          <ac:spMkLst>
            <pc:docMk/>
            <pc:sldMk cId="35440531" sldId="678"/>
            <ac:spMk id="10" creationId="{F73ACA53-F2B4-E44C-ECAE-0C6630BE3CB2}"/>
          </ac:spMkLst>
        </pc:spChg>
      </pc:sldChg>
      <pc:sldChg chg="add del">
        <pc:chgData name="Nane Kratzke" userId="971be13ff4ee5ef6" providerId="LiveId" clId="{B945CE52-5F50-DB49-BB8D-118B20F98102}" dt="2023-03-03T18:17:59.837" v="1847"/>
        <pc:sldMkLst>
          <pc:docMk/>
          <pc:sldMk cId="2205735275" sldId="678"/>
        </pc:sldMkLst>
      </pc:sldChg>
    </pc:docChg>
  </pc:docChgLst>
  <pc:docChgLst>
    <pc:chgData name="Nane Kratzke" userId="971be13ff4ee5ef6" providerId="LiveId" clId="{A5DDDAC4-2BD7-F047-8F6F-AF3254C4D80C}"/>
    <pc:docChg chg="addSld delSld modSld">
      <pc:chgData name="Nane Kratzke" userId="971be13ff4ee5ef6" providerId="LiveId" clId="{A5DDDAC4-2BD7-F047-8F6F-AF3254C4D80C}" dt="2023-12-11T13:21:00.599" v="1" actId="2696"/>
      <pc:docMkLst>
        <pc:docMk/>
      </pc:docMkLst>
      <pc:sldChg chg="del">
        <pc:chgData name="Nane Kratzke" userId="971be13ff4ee5ef6" providerId="LiveId" clId="{A5DDDAC4-2BD7-F047-8F6F-AF3254C4D80C}" dt="2023-12-11T13:21:00.599" v="1" actId="2696"/>
        <pc:sldMkLst>
          <pc:docMk/>
          <pc:sldMk cId="3892276993" sldId="684"/>
        </pc:sldMkLst>
      </pc:sldChg>
      <pc:sldChg chg="add">
        <pc:chgData name="Nane Kratzke" userId="971be13ff4ee5ef6" providerId="LiveId" clId="{A5DDDAC4-2BD7-F047-8F6F-AF3254C4D80C}" dt="2023-12-11T13:20:58.660" v="0"/>
        <pc:sldMkLst>
          <pc:docMk/>
          <pc:sldMk cId="4294744275" sldId="693"/>
        </pc:sldMkLst>
      </pc:sldChg>
      <pc:sldChg chg="add">
        <pc:chgData name="Nane Kratzke" userId="971be13ff4ee5ef6" providerId="LiveId" clId="{A5DDDAC4-2BD7-F047-8F6F-AF3254C4D80C}" dt="2023-12-11T13:20:58.660" v="0"/>
        <pc:sldMkLst>
          <pc:docMk/>
          <pc:sldMk cId="950456830" sldId="742"/>
        </pc:sldMkLst>
      </pc:sldChg>
    </pc:docChg>
  </pc:docChgLst>
  <pc:docChgLst>
    <pc:chgData name="Nane Kratzke" userId="971be13ff4ee5ef6" providerId="LiveId" clId="{BAFA5394-6EE7-964A-9149-5C78D99EA36D}"/>
    <pc:docChg chg="undo custSel delSld modSld">
      <pc:chgData name="Nane Kratzke" userId="971be13ff4ee5ef6" providerId="LiveId" clId="{BAFA5394-6EE7-964A-9149-5C78D99EA36D}" dt="2021-04-18T13:02:43.230" v="71" actId="1582"/>
      <pc:docMkLst>
        <pc:docMk/>
      </pc:docMkLst>
      <pc:sldChg chg="del">
        <pc:chgData name="Nane Kratzke" userId="971be13ff4ee5ef6" providerId="LiveId" clId="{BAFA5394-6EE7-964A-9149-5C78D99EA36D}" dt="2021-04-18T13:01:07.126" v="64" actId="2696"/>
        <pc:sldMkLst>
          <pc:docMk/>
          <pc:sldMk cId="2688421527" sldId="529"/>
        </pc:sldMkLst>
      </pc:sldChg>
      <pc:sldChg chg="modSp mod">
        <pc:chgData name="Nane Kratzke" userId="971be13ff4ee5ef6" providerId="LiveId" clId="{BAFA5394-6EE7-964A-9149-5C78D99EA36D}" dt="2021-04-18T13:02:43.230" v="71" actId="1582"/>
        <pc:sldMkLst>
          <pc:docMk/>
          <pc:sldMk cId="3742116271" sldId="547"/>
        </pc:sldMkLst>
        <pc:spChg chg="mod">
          <ac:chgData name="Nane Kratzke" userId="971be13ff4ee5ef6" providerId="LiveId" clId="{BAFA5394-6EE7-964A-9149-5C78D99EA36D}" dt="2021-04-18T13:02:43.230" v="71" actId="1582"/>
          <ac:spMkLst>
            <pc:docMk/>
            <pc:sldMk cId="3742116271" sldId="547"/>
            <ac:spMk id="7" creationId="{8C3D4132-D532-3F42-A648-0E7EA2EF8D5C}"/>
          </ac:spMkLst>
        </pc:spChg>
        <pc:spChg chg="mod">
          <ac:chgData name="Nane Kratzke" userId="971be13ff4ee5ef6" providerId="LiveId" clId="{BAFA5394-6EE7-964A-9149-5C78D99EA36D}" dt="2021-04-18T13:02:34.138" v="70" actId="1582"/>
          <ac:spMkLst>
            <pc:docMk/>
            <pc:sldMk cId="3742116271" sldId="547"/>
            <ac:spMk id="9" creationId="{A6021AB0-CE25-964B-970B-26B4B7EBDD5D}"/>
          </ac:spMkLst>
        </pc:spChg>
      </pc:sldChg>
      <pc:sldChg chg="addSp delSp modSp mod">
        <pc:chgData name="Nane Kratzke" userId="971be13ff4ee5ef6" providerId="LiveId" clId="{BAFA5394-6EE7-964A-9149-5C78D99EA36D}" dt="2021-04-18T08:55:46.166" v="63" actId="14100"/>
        <pc:sldMkLst>
          <pc:docMk/>
          <pc:sldMk cId="111057490" sldId="594"/>
        </pc:sldMkLst>
        <pc:spChg chg="add del">
          <ac:chgData name="Nane Kratzke" userId="971be13ff4ee5ef6" providerId="LiveId" clId="{BAFA5394-6EE7-964A-9149-5C78D99EA36D}" dt="2021-04-18T08:53:59.842" v="35"/>
          <ac:spMkLst>
            <pc:docMk/>
            <pc:sldMk cId="111057490" sldId="594"/>
            <ac:spMk id="7" creationId="{A3B70612-D7F9-4F4E-87BD-C0825EE0A1C4}"/>
          </ac:spMkLst>
        </pc:spChg>
        <pc:spChg chg="add del">
          <ac:chgData name="Nane Kratzke" userId="971be13ff4ee5ef6" providerId="LiveId" clId="{BAFA5394-6EE7-964A-9149-5C78D99EA36D}" dt="2021-04-18T08:54:51.076" v="49"/>
          <ac:spMkLst>
            <pc:docMk/>
            <pc:sldMk cId="111057490" sldId="594"/>
            <ac:spMk id="9" creationId="{6469F664-9A3B-4941-BAEB-214E99D79C2F}"/>
          </ac:spMkLst>
        </pc:spChg>
        <pc:spChg chg="add del">
          <ac:chgData name="Nane Kratzke" userId="971be13ff4ee5ef6" providerId="LiveId" clId="{BAFA5394-6EE7-964A-9149-5C78D99EA36D}" dt="2021-04-18T08:55:16.095" v="57"/>
          <ac:spMkLst>
            <pc:docMk/>
            <pc:sldMk cId="111057490" sldId="594"/>
            <ac:spMk id="12" creationId="{295E77F0-581D-E84C-89DF-0964115AA4F0}"/>
          </ac:spMkLst>
        </pc:spChg>
        <pc:spChg chg="mod">
          <ac:chgData name="Nane Kratzke" userId="971be13ff4ee5ef6" providerId="LiveId" clId="{BAFA5394-6EE7-964A-9149-5C78D99EA36D}" dt="2021-04-18T08:54:20.603" v="42" actId="6549"/>
          <ac:spMkLst>
            <pc:docMk/>
            <pc:sldMk cId="111057490" sldId="594"/>
            <ac:spMk id="23" creationId="{843AD55F-A820-B34B-A476-52238CE2A01E}"/>
          </ac:spMkLst>
        </pc:spChg>
        <pc:picChg chg="add del mod">
          <ac:chgData name="Nane Kratzke" userId="971be13ff4ee5ef6" providerId="LiveId" clId="{BAFA5394-6EE7-964A-9149-5C78D99EA36D}" dt="2021-04-18T08:51:58.129" v="24" actId="478"/>
          <ac:picMkLst>
            <pc:docMk/>
            <pc:sldMk cId="111057490" sldId="594"/>
            <ac:picMk id="5" creationId="{4B91E086-DB83-2D40-AD1B-8E68479489E0}"/>
          </ac:picMkLst>
        </pc:picChg>
        <pc:picChg chg="add mod">
          <ac:chgData name="Nane Kratzke" userId="971be13ff4ee5ef6" providerId="LiveId" clId="{BAFA5394-6EE7-964A-9149-5C78D99EA36D}" dt="2021-04-18T08:54:29.836" v="45" actId="1076"/>
          <ac:picMkLst>
            <pc:docMk/>
            <pc:sldMk cId="111057490" sldId="594"/>
            <ac:picMk id="6" creationId="{8B891462-9391-D74D-9F3D-B999C598E0B7}"/>
          </ac:picMkLst>
        </pc:picChg>
        <pc:picChg chg="add mod">
          <ac:chgData name="Nane Kratzke" userId="971be13ff4ee5ef6" providerId="LiveId" clId="{BAFA5394-6EE7-964A-9149-5C78D99EA36D}" dt="2021-04-18T08:55:07.505" v="55" actId="1076"/>
          <ac:picMkLst>
            <pc:docMk/>
            <pc:sldMk cId="111057490" sldId="594"/>
            <ac:picMk id="8" creationId="{1151D50B-BD89-F741-B9F2-01E7ACCF148E}"/>
          </ac:picMkLst>
        </pc:picChg>
        <pc:picChg chg="add mod">
          <ac:chgData name="Nane Kratzke" userId="971be13ff4ee5ef6" providerId="LiveId" clId="{BAFA5394-6EE7-964A-9149-5C78D99EA36D}" dt="2021-04-18T08:55:46.166" v="63" actId="14100"/>
          <ac:picMkLst>
            <pc:docMk/>
            <pc:sldMk cId="111057490" sldId="594"/>
            <ac:picMk id="10" creationId="{2C62AAF4-1CC0-CA41-B200-CD8604EC9291}"/>
          </ac:picMkLst>
        </pc:picChg>
        <pc:picChg chg="add mod">
          <ac:chgData name="Nane Kratzke" userId="971be13ff4ee5ef6" providerId="LiveId" clId="{BAFA5394-6EE7-964A-9149-5C78D99EA36D}" dt="2021-04-18T08:55:24.245" v="60" actId="14100"/>
          <ac:picMkLst>
            <pc:docMk/>
            <pc:sldMk cId="111057490" sldId="594"/>
            <ac:picMk id="13" creationId="{F3EF884B-EE87-E14D-AB4C-5F2A3C402597}"/>
          </ac:picMkLst>
        </pc:picChg>
        <pc:picChg chg="add del mod">
          <ac:chgData name="Nane Kratzke" userId="971be13ff4ee5ef6" providerId="LiveId" clId="{BAFA5394-6EE7-964A-9149-5C78D99EA36D}" dt="2021-04-18T08:54:37.482" v="47" actId="478"/>
          <ac:picMkLst>
            <pc:docMk/>
            <pc:sldMk cId="111057490" sldId="594"/>
            <ac:picMk id="1026" creationId="{E7B21A97-9603-1E4C-9FEC-9DF59EC453BC}"/>
          </ac:picMkLst>
        </pc:picChg>
        <pc:picChg chg="del">
          <ac:chgData name="Nane Kratzke" userId="971be13ff4ee5ef6" providerId="LiveId" clId="{BAFA5394-6EE7-964A-9149-5C78D99EA36D}" dt="2021-04-18T08:48:42.888" v="9" actId="478"/>
          <ac:picMkLst>
            <pc:docMk/>
            <pc:sldMk cId="111057490" sldId="594"/>
            <ac:picMk id="12290" creationId="{DC54D8F9-DAAB-8A4F-830A-D0323DEBA19F}"/>
          </ac:picMkLst>
        </pc:picChg>
        <pc:picChg chg="del">
          <ac:chgData name="Nane Kratzke" userId="971be13ff4ee5ef6" providerId="LiveId" clId="{BAFA5394-6EE7-964A-9149-5C78D99EA36D}" dt="2021-04-18T08:48:44.450" v="10" actId="478"/>
          <ac:picMkLst>
            <pc:docMk/>
            <pc:sldMk cId="111057490" sldId="594"/>
            <ac:picMk id="14338" creationId="{F60B25DB-6EB1-5248-8D80-A57C839295D0}"/>
          </ac:picMkLst>
        </pc:picChg>
      </pc:sldChg>
    </pc:docChg>
  </pc:docChgLst>
  <pc:docChgLst>
    <pc:chgData name="Nane Kratzke" userId="971be13ff4ee5ef6" providerId="LiveId" clId="{D25E5EEA-135C-BE44-87AC-D141053F1FF5}"/>
    <pc:docChg chg="undo custSel modSld">
      <pc:chgData name="Nane Kratzke" userId="971be13ff4ee5ef6" providerId="LiveId" clId="{D25E5EEA-135C-BE44-87AC-D141053F1FF5}" dt="2021-06-09T13:19:23.014" v="82" actId="20577"/>
      <pc:docMkLst>
        <pc:docMk/>
      </pc:docMkLst>
      <pc:sldChg chg="modSp mod">
        <pc:chgData name="Nane Kratzke" userId="971be13ff4ee5ef6" providerId="LiveId" clId="{D25E5EEA-135C-BE44-87AC-D141053F1FF5}" dt="2021-06-08T07:51:55.608" v="78" actId="20577"/>
        <pc:sldMkLst>
          <pc:docMk/>
          <pc:sldMk cId="814459774" sldId="526"/>
        </pc:sldMkLst>
        <pc:spChg chg="mod">
          <ac:chgData name="Nane Kratzke" userId="971be13ff4ee5ef6" providerId="LiveId" clId="{D25E5EEA-135C-BE44-87AC-D141053F1FF5}" dt="2021-06-08T07:51:55.608" v="78" actId="20577"/>
          <ac:spMkLst>
            <pc:docMk/>
            <pc:sldMk cId="814459774" sldId="526"/>
            <ac:spMk id="15" creationId="{7FC43DF9-E027-9146-927F-D51031E8FB7A}"/>
          </ac:spMkLst>
        </pc:spChg>
      </pc:sldChg>
      <pc:sldChg chg="addSp delSp modSp mod">
        <pc:chgData name="Nane Kratzke" userId="971be13ff4ee5ef6" providerId="LiveId" clId="{D25E5EEA-135C-BE44-87AC-D141053F1FF5}" dt="2021-05-26T10:26:26.341" v="70" actId="113"/>
        <pc:sldMkLst>
          <pc:docMk/>
          <pc:sldMk cId="172149532" sldId="541"/>
        </pc:sldMkLst>
        <pc:spChg chg="mod">
          <ac:chgData name="Nane Kratzke" userId="971be13ff4ee5ef6" providerId="LiveId" clId="{D25E5EEA-135C-BE44-87AC-D141053F1FF5}" dt="2021-05-26T10:26:26.341" v="70" actId="113"/>
          <ac:spMkLst>
            <pc:docMk/>
            <pc:sldMk cId="172149532" sldId="541"/>
            <ac:spMk id="10" creationId="{27041805-23D9-134C-AC3C-BEEBDD11909C}"/>
          </ac:spMkLst>
        </pc:spChg>
        <pc:grpChg chg="add mod">
          <ac:chgData name="Nane Kratzke" userId="971be13ff4ee5ef6" providerId="LiveId" clId="{D25E5EEA-135C-BE44-87AC-D141053F1FF5}" dt="2021-05-26T10:25:59.549" v="51" actId="1076"/>
          <ac:grpSpMkLst>
            <pc:docMk/>
            <pc:sldMk cId="172149532" sldId="541"/>
            <ac:grpSpMk id="5" creationId="{43ACB2F9-9266-D347-B60A-629C26E6EAEC}"/>
          </ac:grpSpMkLst>
        </pc:grpChg>
        <pc:picChg chg="mod">
          <ac:chgData name="Nane Kratzke" userId="971be13ff4ee5ef6" providerId="LiveId" clId="{D25E5EEA-135C-BE44-87AC-D141053F1FF5}" dt="2021-05-26T10:25:13.906" v="48" actId="164"/>
          <ac:picMkLst>
            <pc:docMk/>
            <pc:sldMk cId="172149532" sldId="541"/>
            <ac:picMk id="8" creationId="{8E0558D1-E7ED-304C-8D0F-82318E0F1487}"/>
          </ac:picMkLst>
        </pc:picChg>
        <pc:picChg chg="mod">
          <ac:chgData name="Nane Kratzke" userId="971be13ff4ee5ef6" providerId="LiveId" clId="{D25E5EEA-135C-BE44-87AC-D141053F1FF5}" dt="2021-05-26T10:25:13.906" v="48" actId="164"/>
          <ac:picMkLst>
            <pc:docMk/>
            <pc:sldMk cId="172149532" sldId="541"/>
            <ac:picMk id="12" creationId="{80B30682-75DD-324D-BC57-9E08FB78789C}"/>
          </ac:picMkLst>
        </pc:picChg>
        <pc:picChg chg="del">
          <ac:chgData name="Nane Kratzke" userId="971be13ff4ee5ef6" providerId="LiveId" clId="{D25E5EEA-135C-BE44-87AC-D141053F1FF5}" dt="2021-05-26T10:25:49.914" v="49" actId="478"/>
          <ac:picMkLst>
            <pc:docMk/>
            <pc:sldMk cId="172149532" sldId="541"/>
            <ac:picMk id="9218" creationId="{CD96A83A-DDF0-C04E-BA84-FF05ED74A1C4}"/>
          </ac:picMkLst>
        </pc:picChg>
      </pc:sldChg>
      <pc:sldChg chg="modSp mod">
        <pc:chgData name="Nane Kratzke" userId="971be13ff4ee5ef6" providerId="LiveId" clId="{D25E5EEA-135C-BE44-87AC-D141053F1FF5}" dt="2021-05-26T09:49:23.082" v="40" actId="20577"/>
        <pc:sldMkLst>
          <pc:docMk/>
          <pc:sldMk cId="2675016215" sldId="544"/>
        </pc:sldMkLst>
        <pc:spChg chg="mod">
          <ac:chgData name="Nane Kratzke" userId="971be13ff4ee5ef6" providerId="LiveId" clId="{D25E5EEA-135C-BE44-87AC-D141053F1FF5}" dt="2021-05-26T09:49:23.082" v="40" actId="20577"/>
          <ac:spMkLst>
            <pc:docMk/>
            <pc:sldMk cId="2675016215" sldId="544"/>
            <ac:spMk id="5" creationId="{C3AA3A27-9513-1F48-B99C-384CB7666A9D}"/>
          </ac:spMkLst>
        </pc:spChg>
      </pc:sldChg>
      <pc:sldChg chg="modSp mod">
        <pc:chgData name="Nane Kratzke" userId="971be13ff4ee5ef6" providerId="LiveId" clId="{D25E5EEA-135C-BE44-87AC-D141053F1FF5}" dt="2021-06-09T13:19:23.014" v="82" actId="20577"/>
        <pc:sldMkLst>
          <pc:docMk/>
          <pc:sldMk cId="3742116271" sldId="547"/>
        </pc:sldMkLst>
        <pc:spChg chg="mod">
          <ac:chgData name="Nane Kratzke" userId="971be13ff4ee5ef6" providerId="LiveId" clId="{D25E5EEA-135C-BE44-87AC-D141053F1FF5}" dt="2021-06-09T13:19:23.014" v="82" actId="20577"/>
          <ac:spMkLst>
            <pc:docMk/>
            <pc:sldMk cId="3742116271" sldId="547"/>
            <ac:spMk id="10" creationId="{2F7A0675-F208-8D49-A251-2498EB2D0A8C}"/>
          </ac:spMkLst>
        </pc:spChg>
      </pc:sldChg>
      <pc:sldChg chg="modSp mod">
        <pc:chgData name="Nane Kratzke" userId="971be13ff4ee5ef6" providerId="LiveId" clId="{D25E5EEA-135C-BE44-87AC-D141053F1FF5}" dt="2021-05-18T08:42:44.076" v="19" actId="20577"/>
        <pc:sldMkLst>
          <pc:docMk/>
          <pc:sldMk cId="758386257" sldId="549"/>
        </pc:sldMkLst>
        <pc:spChg chg="mod">
          <ac:chgData name="Nane Kratzke" userId="971be13ff4ee5ef6" providerId="LiveId" clId="{D25E5EEA-135C-BE44-87AC-D141053F1FF5}" dt="2021-05-18T08:42:44.076" v="19" actId="20577"/>
          <ac:spMkLst>
            <pc:docMk/>
            <pc:sldMk cId="758386257" sldId="549"/>
            <ac:spMk id="5" creationId="{5082D9F1-3861-9B4D-8C8C-4A277EAA3ABB}"/>
          </ac:spMkLst>
        </pc:spChg>
      </pc:sldChg>
      <pc:sldChg chg="modSp mod">
        <pc:chgData name="Nane Kratzke" userId="971be13ff4ee5ef6" providerId="LiveId" clId="{D25E5EEA-135C-BE44-87AC-D141053F1FF5}" dt="2021-05-18T08:43:17.549" v="21" actId="1076"/>
        <pc:sldMkLst>
          <pc:docMk/>
          <pc:sldMk cId="2677618009" sldId="550"/>
        </pc:sldMkLst>
        <pc:spChg chg="mod">
          <ac:chgData name="Nane Kratzke" userId="971be13ff4ee5ef6" providerId="LiveId" clId="{D25E5EEA-135C-BE44-87AC-D141053F1FF5}" dt="2021-05-18T08:43:17.549" v="21" actId="1076"/>
          <ac:spMkLst>
            <pc:docMk/>
            <pc:sldMk cId="2677618009" sldId="550"/>
            <ac:spMk id="5" creationId="{5082D9F1-3861-9B4D-8C8C-4A277EAA3ABB}"/>
          </ac:spMkLst>
        </pc:spChg>
      </pc:sldChg>
      <pc:sldChg chg="modSp">
        <pc:chgData name="Nane Kratzke" userId="971be13ff4ee5ef6" providerId="LiveId" clId="{D25E5EEA-135C-BE44-87AC-D141053F1FF5}" dt="2021-05-18T08:50:39.050" v="22" actId="167"/>
        <pc:sldMkLst>
          <pc:docMk/>
          <pc:sldMk cId="1035953363" sldId="551"/>
        </pc:sldMkLst>
        <pc:picChg chg="mod">
          <ac:chgData name="Nane Kratzke" userId="971be13ff4ee5ef6" providerId="LiveId" clId="{D25E5EEA-135C-BE44-87AC-D141053F1FF5}" dt="2021-05-18T08:50:39.050" v="22" actId="167"/>
          <ac:picMkLst>
            <pc:docMk/>
            <pc:sldMk cId="1035953363" sldId="551"/>
            <ac:picMk id="5" creationId="{9A4B031D-BEE1-2648-BE20-0B47A45492E0}"/>
          </ac:picMkLst>
        </pc:picChg>
      </pc:sldChg>
      <pc:sldChg chg="modSp mod">
        <pc:chgData name="Nane Kratzke" userId="971be13ff4ee5ef6" providerId="LiveId" clId="{D25E5EEA-135C-BE44-87AC-D141053F1FF5}" dt="2021-05-18T13:10:12.972" v="39" actId="20577"/>
        <pc:sldMkLst>
          <pc:docMk/>
          <pc:sldMk cId="3796442489" sldId="553"/>
        </pc:sldMkLst>
        <pc:spChg chg="mod">
          <ac:chgData name="Nane Kratzke" userId="971be13ff4ee5ef6" providerId="LiveId" clId="{D25E5EEA-135C-BE44-87AC-D141053F1FF5}" dt="2021-05-18T13:10:12.972" v="39" actId="20577"/>
          <ac:spMkLst>
            <pc:docMk/>
            <pc:sldMk cId="3796442489" sldId="553"/>
            <ac:spMk id="19" creationId="{575ECB49-5B0B-684A-8CF0-32F2E254A6CF}"/>
          </ac:spMkLst>
        </pc:spChg>
      </pc:sldChg>
      <pc:sldChg chg="modSp mod">
        <pc:chgData name="Nane Kratzke" userId="971be13ff4ee5ef6" providerId="LiveId" clId="{D25E5EEA-135C-BE44-87AC-D141053F1FF5}" dt="2021-05-18T10:17:57.815" v="23" actId="14861"/>
        <pc:sldMkLst>
          <pc:docMk/>
          <pc:sldMk cId="60457338" sldId="557"/>
        </pc:sldMkLst>
        <pc:picChg chg="mod">
          <ac:chgData name="Nane Kratzke" userId="971be13ff4ee5ef6" providerId="LiveId" clId="{D25E5EEA-135C-BE44-87AC-D141053F1FF5}" dt="2021-05-18T10:17:57.815" v="23" actId="14861"/>
          <ac:picMkLst>
            <pc:docMk/>
            <pc:sldMk cId="60457338" sldId="557"/>
            <ac:picMk id="9" creationId="{13016BEA-44EC-024B-9F8A-50B2311F0FE7}"/>
          </ac:picMkLst>
        </pc:picChg>
      </pc:sldChg>
    </pc:docChg>
  </pc:docChgLst>
  <pc:docChgLst>
    <pc:chgData name="Nane Kratzke" userId="971be13ff4ee5ef6" providerId="LiveId" clId="{3C454D79-4C92-8D45-AA39-CDA3285F98A9}"/>
    <pc:docChg chg="custSel addSld modSld">
      <pc:chgData name="Nane Kratzke" userId="971be13ff4ee5ef6" providerId="LiveId" clId="{3C454D79-4C92-8D45-AA39-CDA3285F98A9}" dt="2021-11-30T10:03:59.625" v="62" actId="20577"/>
      <pc:docMkLst>
        <pc:docMk/>
      </pc:docMkLst>
      <pc:sldChg chg="addSp modSp add mod modClrScheme chgLayout">
        <pc:chgData name="Nane Kratzke" userId="971be13ff4ee5ef6" providerId="LiveId" clId="{3C454D79-4C92-8D45-AA39-CDA3285F98A9}" dt="2021-11-30T10:03:59.625" v="62" actId="20577"/>
        <pc:sldMkLst>
          <pc:docMk/>
          <pc:sldMk cId="2487667598" sldId="432"/>
        </pc:sldMkLst>
        <pc:spChg chg="add mod ord">
          <ac:chgData name="Nane Kratzke" userId="971be13ff4ee5ef6" providerId="LiveId" clId="{3C454D79-4C92-8D45-AA39-CDA3285F98A9}" dt="2021-11-30T10:03:48.003" v="18" actId="20577"/>
          <ac:spMkLst>
            <pc:docMk/>
            <pc:sldMk cId="2487667598" sldId="432"/>
            <ac:spMk id="2" creationId="{C6EEF0CD-6E87-4040-90BA-77BD2F26ED83}"/>
          </ac:spMkLst>
        </pc:spChg>
        <pc:spChg chg="add mod ord">
          <ac:chgData name="Nane Kratzke" userId="971be13ff4ee5ef6" providerId="LiveId" clId="{3C454D79-4C92-8D45-AA39-CDA3285F98A9}" dt="2021-11-30T10:03:59.625" v="62" actId="20577"/>
          <ac:spMkLst>
            <pc:docMk/>
            <pc:sldMk cId="2487667598" sldId="432"/>
            <ac:spMk id="3" creationId="{631C82EF-83DD-3446-86CF-B481FC754159}"/>
          </ac:spMkLst>
        </pc:spChg>
        <pc:spChg chg="mod ord">
          <ac:chgData name="Nane Kratzke" userId="971be13ff4ee5ef6" providerId="LiveId" clId="{3C454D79-4C92-8D45-AA39-CDA3285F98A9}" dt="2021-11-30T10:03:35.166" v="2" actId="700"/>
          <ac:spMkLst>
            <pc:docMk/>
            <pc:sldMk cId="2487667598" sldId="432"/>
            <ac:spMk id="6" creationId="{0F2DDE27-92D3-C74C-9006-07C2999CBE36}"/>
          </ac:spMkLst>
        </pc:spChg>
        <pc:picChg chg="mod">
          <ac:chgData name="Nane Kratzke" userId="971be13ff4ee5ef6" providerId="LiveId" clId="{3C454D79-4C92-8D45-AA39-CDA3285F98A9}" dt="2021-11-30T10:03:29.927" v="1" actId="167"/>
          <ac:picMkLst>
            <pc:docMk/>
            <pc:sldMk cId="2487667598" sldId="432"/>
            <ac:picMk id="14" creationId="{02AE9432-680C-8742-B5D4-39F8B63856B6}"/>
          </ac:picMkLst>
        </pc:picChg>
      </pc:sldChg>
    </pc:docChg>
  </pc:docChgLst>
  <pc:docChgLst>
    <pc:chgData name="Nane Kratzke" userId="971be13ff4ee5ef6" providerId="LiveId" clId="{96D82DE5-8D6D-254E-B430-D819599CDE37}"/>
    <pc:docChg chg="modSld">
      <pc:chgData name="Nane Kratzke" userId="971be13ff4ee5ef6" providerId="LiveId" clId="{96D82DE5-8D6D-254E-B430-D819599CDE37}" dt="2020-12-01T13:47:21.753" v="11" actId="20577"/>
      <pc:docMkLst>
        <pc:docMk/>
      </pc:docMkLst>
      <pc:sldChg chg="modSp mod">
        <pc:chgData name="Nane Kratzke" userId="971be13ff4ee5ef6" providerId="LiveId" clId="{96D82DE5-8D6D-254E-B430-D819599CDE37}" dt="2020-12-01T13:47:12.269" v="1" actId="20577"/>
        <pc:sldMkLst>
          <pc:docMk/>
          <pc:sldMk cId="3319159460" sldId="484"/>
        </pc:sldMkLst>
        <pc:spChg chg="mod">
          <ac:chgData name="Nane Kratzke" userId="971be13ff4ee5ef6" providerId="LiveId" clId="{96D82DE5-8D6D-254E-B430-D819599CDE37}" dt="2020-12-01T13:47:12.269" v="1" actId="20577"/>
          <ac:spMkLst>
            <pc:docMk/>
            <pc:sldMk cId="3319159460" sldId="484"/>
            <ac:spMk id="10" creationId="{9C89335C-6F7B-D34F-868F-1FE40B5FFA83}"/>
          </ac:spMkLst>
        </pc:spChg>
      </pc:sldChg>
      <pc:sldChg chg="modSp mod">
        <pc:chgData name="Nane Kratzke" userId="971be13ff4ee5ef6" providerId="LiveId" clId="{96D82DE5-8D6D-254E-B430-D819599CDE37}" dt="2020-12-01T13:47:21.753" v="11" actId="20577"/>
        <pc:sldMkLst>
          <pc:docMk/>
          <pc:sldMk cId="1293430604" sldId="510"/>
        </pc:sldMkLst>
        <pc:spChg chg="mod">
          <ac:chgData name="Nane Kratzke" userId="971be13ff4ee5ef6" providerId="LiveId" clId="{96D82DE5-8D6D-254E-B430-D819599CDE37}" dt="2020-12-01T13:47:21.753" v="11" actId="20577"/>
          <ac:spMkLst>
            <pc:docMk/>
            <pc:sldMk cId="1293430604" sldId="510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44147083-EA2B-3A40-AB81-BC8FCB18854A}"/>
    <pc:docChg chg="undo custSel addSld delSld modSld sldOrd">
      <pc:chgData name="Nane Kratzke" userId="971be13ff4ee5ef6" providerId="LiveId" clId="{44147083-EA2B-3A40-AB81-BC8FCB18854A}" dt="2023-03-10T11:31:48.495" v="340" actId="20577"/>
      <pc:docMkLst>
        <pc:docMk/>
      </pc:docMkLst>
      <pc:sldChg chg="modSp mod">
        <pc:chgData name="Nane Kratzke" userId="971be13ff4ee5ef6" providerId="LiveId" clId="{44147083-EA2B-3A40-AB81-BC8FCB18854A}" dt="2023-03-10T09:59:46.549" v="211" actId="207"/>
        <pc:sldMkLst>
          <pc:docMk/>
          <pc:sldMk cId="2132161850" sldId="516"/>
        </pc:sldMkLst>
        <pc:spChg chg="mod">
          <ac:chgData name="Nane Kratzke" userId="971be13ff4ee5ef6" providerId="LiveId" clId="{44147083-EA2B-3A40-AB81-BC8FCB18854A}" dt="2023-03-10T09:58:56.895" v="198" actId="20577"/>
          <ac:spMkLst>
            <pc:docMk/>
            <pc:sldMk cId="2132161850" sldId="516"/>
            <ac:spMk id="7" creationId="{316BA81D-5757-7543-A4AF-CF4478A54799}"/>
          </ac:spMkLst>
        </pc:spChg>
        <pc:spChg chg="mod">
          <ac:chgData name="Nane Kratzke" userId="971be13ff4ee5ef6" providerId="LiveId" clId="{44147083-EA2B-3A40-AB81-BC8FCB18854A}" dt="2023-03-10T09:59:46.549" v="211" actId="207"/>
          <ac:spMkLst>
            <pc:docMk/>
            <pc:sldMk cId="2132161850" sldId="516"/>
            <ac:spMk id="8" creationId="{D1EADF8B-91C3-7F4E-9959-47CF473F8382}"/>
          </ac:spMkLst>
        </pc:spChg>
        <pc:spChg chg="mod">
          <ac:chgData name="Nane Kratzke" userId="971be13ff4ee5ef6" providerId="LiveId" clId="{44147083-EA2B-3A40-AB81-BC8FCB18854A}" dt="2023-03-10T09:58:54.735" v="196" actId="20577"/>
          <ac:spMkLst>
            <pc:docMk/>
            <pc:sldMk cId="2132161850" sldId="516"/>
            <ac:spMk id="9" creationId="{BBB764D8-523C-E04D-83A3-F91A40D9C879}"/>
          </ac:spMkLst>
        </pc:spChg>
      </pc:sldChg>
      <pc:sldChg chg="ord">
        <pc:chgData name="Nane Kratzke" userId="971be13ff4ee5ef6" providerId="LiveId" clId="{44147083-EA2B-3A40-AB81-BC8FCB18854A}" dt="2023-03-10T10:09:53.710" v="295" actId="20578"/>
        <pc:sldMkLst>
          <pc:docMk/>
          <pc:sldMk cId="1767911000" sldId="522"/>
        </pc:sldMkLst>
      </pc:sldChg>
      <pc:sldChg chg="ord">
        <pc:chgData name="Nane Kratzke" userId="971be13ff4ee5ef6" providerId="LiveId" clId="{44147083-EA2B-3A40-AB81-BC8FCB18854A}" dt="2023-03-10T10:09:53.710" v="295" actId="20578"/>
        <pc:sldMkLst>
          <pc:docMk/>
          <pc:sldMk cId="2263106085" sldId="523"/>
        </pc:sldMkLst>
      </pc:sldChg>
      <pc:sldChg chg="ord">
        <pc:chgData name="Nane Kratzke" userId="971be13ff4ee5ef6" providerId="LiveId" clId="{44147083-EA2B-3A40-AB81-BC8FCB18854A}" dt="2023-03-10T10:09:53.710" v="295" actId="20578"/>
        <pc:sldMkLst>
          <pc:docMk/>
          <pc:sldMk cId="2131256959" sldId="525"/>
        </pc:sldMkLst>
      </pc:sldChg>
      <pc:sldChg chg="ord">
        <pc:chgData name="Nane Kratzke" userId="971be13ff4ee5ef6" providerId="LiveId" clId="{44147083-EA2B-3A40-AB81-BC8FCB18854A}" dt="2023-03-10T10:09:53.710" v="295" actId="20578"/>
        <pc:sldMkLst>
          <pc:docMk/>
          <pc:sldMk cId="814459774" sldId="526"/>
        </pc:sldMkLst>
      </pc:sldChg>
      <pc:sldChg chg="ord">
        <pc:chgData name="Nane Kratzke" userId="971be13ff4ee5ef6" providerId="LiveId" clId="{44147083-EA2B-3A40-AB81-BC8FCB18854A}" dt="2023-03-10T10:09:53.710" v="295" actId="20578"/>
        <pc:sldMkLst>
          <pc:docMk/>
          <pc:sldMk cId="1251721456" sldId="527"/>
        </pc:sldMkLst>
      </pc:sldChg>
      <pc:sldChg chg="ord">
        <pc:chgData name="Nane Kratzke" userId="971be13ff4ee5ef6" providerId="LiveId" clId="{44147083-EA2B-3A40-AB81-BC8FCB18854A}" dt="2023-03-10T10:09:53.710" v="295" actId="20578"/>
        <pc:sldMkLst>
          <pc:docMk/>
          <pc:sldMk cId="3569204545" sldId="528"/>
        </pc:sldMkLst>
      </pc:sldChg>
      <pc:sldChg chg="ord">
        <pc:chgData name="Nane Kratzke" userId="971be13ff4ee5ef6" providerId="LiveId" clId="{44147083-EA2B-3A40-AB81-BC8FCB18854A}" dt="2023-03-10T10:09:53.710" v="295" actId="20578"/>
        <pc:sldMkLst>
          <pc:docMk/>
          <pc:sldMk cId="3038659186" sldId="530"/>
        </pc:sldMkLst>
      </pc:sldChg>
      <pc:sldChg chg="addSp delSp modSp mod">
        <pc:chgData name="Nane Kratzke" userId="971be13ff4ee5ef6" providerId="LiveId" clId="{44147083-EA2B-3A40-AB81-BC8FCB18854A}" dt="2023-03-10T09:45:42.138" v="104"/>
        <pc:sldMkLst>
          <pc:docMk/>
          <pc:sldMk cId="3347780485" sldId="533"/>
        </pc:sldMkLst>
        <pc:spChg chg="add del mod">
          <ac:chgData name="Nane Kratzke" userId="971be13ff4ee5ef6" providerId="LiveId" clId="{44147083-EA2B-3A40-AB81-BC8FCB18854A}" dt="2023-03-10T09:45:42.138" v="104"/>
          <ac:spMkLst>
            <pc:docMk/>
            <pc:sldMk cId="3347780485" sldId="533"/>
            <ac:spMk id="6" creationId="{3C7027FC-8397-7638-5F31-0D81D719876F}"/>
          </ac:spMkLst>
        </pc:spChg>
      </pc:sldChg>
      <pc:sldChg chg="del">
        <pc:chgData name="Nane Kratzke" userId="971be13ff4ee5ef6" providerId="LiveId" clId="{44147083-EA2B-3A40-AB81-BC8FCB18854A}" dt="2023-03-08T08:30:23.941" v="11" actId="2696"/>
        <pc:sldMkLst>
          <pc:docMk/>
          <pc:sldMk cId="920747876" sldId="536"/>
        </pc:sldMkLst>
      </pc:sldChg>
      <pc:sldChg chg="del">
        <pc:chgData name="Nane Kratzke" userId="971be13ff4ee5ef6" providerId="LiveId" clId="{44147083-EA2B-3A40-AB81-BC8FCB18854A}" dt="2023-03-08T08:30:23.862" v="6" actId="2696"/>
        <pc:sldMkLst>
          <pc:docMk/>
          <pc:sldMk cId="2442916626" sldId="537"/>
        </pc:sldMkLst>
      </pc:sldChg>
      <pc:sldChg chg="del">
        <pc:chgData name="Nane Kratzke" userId="971be13ff4ee5ef6" providerId="LiveId" clId="{44147083-EA2B-3A40-AB81-BC8FCB18854A}" dt="2023-03-08T08:30:23.843" v="3" actId="2696"/>
        <pc:sldMkLst>
          <pc:docMk/>
          <pc:sldMk cId="2726261056" sldId="541"/>
        </pc:sldMkLst>
      </pc:sldChg>
      <pc:sldChg chg="del">
        <pc:chgData name="Nane Kratzke" userId="971be13ff4ee5ef6" providerId="LiveId" clId="{44147083-EA2B-3A40-AB81-BC8FCB18854A}" dt="2023-03-08T08:30:24.068" v="13" actId="2696"/>
        <pc:sldMkLst>
          <pc:docMk/>
          <pc:sldMk cId="2299355805" sldId="543"/>
        </pc:sldMkLst>
      </pc:sldChg>
      <pc:sldChg chg="del">
        <pc:chgData name="Nane Kratzke" userId="971be13ff4ee5ef6" providerId="LiveId" clId="{44147083-EA2B-3A40-AB81-BC8FCB18854A}" dt="2023-03-08T08:30:23.876" v="7" actId="2696"/>
        <pc:sldMkLst>
          <pc:docMk/>
          <pc:sldMk cId="3296102058" sldId="545"/>
        </pc:sldMkLst>
      </pc:sldChg>
      <pc:sldChg chg="ord">
        <pc:chgData name="Nane Kratzke" userId="971be13ff4ee5ef6" providerId="LiveId" clId="{44147083-EA2B-3A40-AB81-BC8FCB18854A}" dt="2023-03-10T10:09:53.710" v="295" actId="20578"/>
        <pc:sldMkLst>
          <pc:docMk/>
          <pc:sldMk cId="3742116271" sldId="547"/>
        </pc:sldMkLst>
      </pc:sldChg>
      <pc:sldChg chg="del">
        <pc:chgData name="Nane Kratzke" userId="971be13ff4ee5ef6" providerId="LiveId" clId="{44147083-EA2B-3A40-AB81-BC8FCB18854A}" dt="2023-03-10T10:10:03.113" v="297" actId="2696"/>
        <pc:sldMkLst>
          <pc:docMk/>
          <pc:sldMk cId="2544674691" sldId="576"/>
        </pc:sldMkLst>
      </pc:sldChg>
      <pc:sldChg chg="del">
        <pc:chgData name="Nane Kratzke" userId="971be13ff4ee5ef6" providerId="LiveId" clId="{44147083-EA2B-3A40-AB81-BC8FCB18854A}" dt="2023-03-10T10:09:40.898" v="294" actId="2696"/>
        <pc:sldMkLst>
          <pc:docMk/>
          <pc:sldMk cId="2923594969" sldId="595"/>
        </pc:sldMkLst>
      </pc:sldChg>
      <pc:sldChg chg="modSp mod">
        <pc:chgData name="Nane Kratzke" userId="971be13ff4ee5ef6" providerId="LiveId" clId="{44147083-EA2B-3A40-AB81-BC8FCB18854A}" dt="2023-03-10T09:53:49.564" v="162" actId="14100"/>
        <pc:sldMkLst>
          <pc:docMk/>
          <pc:sldMk cId="3687735957" sldId="603"/>
        </pc:sldMkLst>
        <pc:spChg chg="mod">
          <ac:chgData name="Nane Kratzke" userId="971be13ff4ee5ef6" providerId="LiveId" clId="{44147083-EA2B-3A40-AB81-BC8FCB18854A}" dt="2023-03-10T09:53:49.564" v="162" actId="14100"/>
          <ac:spMkLst>
            <pc:docMk/>
            <pc:sldMk cId="3687735957" sldId="603"/>
            <ac:spMk id="8" creationId="{48DD6404-F776-016C-E400-D4FF9DD5BBC9}"/>
          </ac:spMkLst>
        </pc:spChg>
      </pc:sldChg>
      <pc:sldChg chg="del">
        <pc:chgData name="Nane Kratzke" userId="971be13ff4ee5ef6" providerId="LiveId" clId="{44147083-EA2B-3A40-AB81-BC8FCB18854A}" dt="2023-03-10T10:10:01.946" v="296" actId="2696"/>
        <pc:sldMkLst>
          <pc:docMk/>
          <pc:sldMk cId="3938031494" sldId="604"/>
        </pc:sldMkLst>
      </pc:sldChg>
      <pc:sldChg chg="modSp mod">
        <pc:chgData name="Nane Kratzke" userId="971be13ff4ee5ef6" providerId="LiveId" clId="{44147083-EA2B-3A40-AB81-BC8FCB18854A}" dt="2023-03-10T10:08:50.686" v="285" actId="20577"/>
        <pc:sldMkLst>
          <pc:docMk/>
          <pc:sldMk cId="2918241329" sldId="634"/>
        </pc:sldMkLst>
        <pc:spChg chg="mod">
          <ac:chgData name="Nane Kratzke" userId="971be13ff4ee5ef6" providerId="LiveId" clId="{44147083-EA2B-3A40-AB81-BC8FCB18854A}" dt="2023-03-10T10:08:50.686" v="285" actId="20577"/>
          <ac:spMkLst>
            <pc:docMk/>
            <pc:sldMk cId="2918241329" sldId="634"/>
            <ac:spMk id="4" creationId="{7744107F-B706-604F-BAAE-87D504707D7C}"/>
          </ac:spMkLst>
        </pc:spChg>
      </pc:sldChg>
      <pc:sldChg chg="del">
        <pc:chgData name="Nane Kratzke" userId="971be13ff4ee5ef6" providerId="LiveId" clId="{44147083-EA2B-3A40-AB81-BC8FCB18854A}" dt="2023-03-08T08:30:23.891" v="8" actId="2696"/>
        <pc:sldMkLst>
          <pc:docMk/>
          <pc:sldMk cId="2748633031" sldId="640"/>
        </pc:sldMkLst>
      </pc:sldChg>
      <pc:sldChg chg="del">
        <pc:chgData name="Nane Kratzke" userId="971be13ff4ee5ef6" providerId="LiveId" clId="{44147083-EA2B-3A40-AB81-BC8FCB18854A}" dt="2023-03-08T08:30:23.931" v="9" actId="2696"/>
        <pc:sldMkLst>
          <pc:docMk/>
          <pc:sldMk cId="767154734" sldId="643"/>
        </pc:sldMkLst>
      </pc:sldChg>
      <pc:sldChg chg="del">
        <pc:chgData name="Nane Kratzke" userId="971be13ff4ee5ef6" providerId="LiveId" clId="{44147083-EA2B-3A40-AB81-BC8FCB18854A}" dt="2023-03-08T08:30:23.819" v="0" actId="2696"/>
        <pc:sldMkLst>
          <pc:docMk/>
          <pc:sldMk cId="3757215974" sldId="650"/>
        </pc:sldMkLst>
      </pc:sldChg>
      <pc:sldChg chg="del">
        <pc:chgData name="Nane Kratzke" userId="971be13ff4ee5ef6" providerId="LiveId" clId="{44147083-EA2B-3A40-AB81-BC8FCB18854A}" dt="2023-03-08T08:30:24.062" v="12" actId="2696"/>
        <pc:sldMkLst>
          <pc:docMk/>
          <pc:sldMk cId="1524248594" sldId="651"/>
        </pc:sldMkLst>
      </pc:sldChg>
      <pc:sldChg chg="del">
        <pc:chgData name="Nane Kratzke" userId="971be13ff4ee5ef6" providerId="LiveId" clId="{44147083-EA2B-3A40-AB81-BC8FCB18854A}" dt="2023-03-08T08:30:24.074" v="14" actId="2696"/>
        <pc:sldMkLst>
          <pc:docMk/>
          <pc:sldMk cId="3366349958" sldId="652"/>
        </pc:sldMkLst>
      </pc:sldChg>
      <pc:sldChg chg="del">
        <pc:chgData name="Nane Kratzke" userId="971be13ff4ee5ef6" providerId="LiveId" clId="{44147083-EA2B-3A40-AB81-BC8FCB18854A}" dt="2023-03-08T08:30:23.848" v="4" actId="2696"/>
        <pc:sldMkLst>
          <pc:docMk/>
          <pc:sldMk cId="1846486363" sldId="663"/>
        </pc:sldMkLst>
      </pc:sldChg>
      <pc:sldChg chg="del">
        <pc:chgData name="Nane Kratzke" userId="971be13ff4ee5ef6" providerId="LiveId" clId="{44147083-EA2B-3A40-AB81-BC8FCB18854A}" dt="2023-03-08T08:30:23.936" v="10" actId="2696"/>
        <pc:sldMkLst>
          <pc:docMk/>
          <pc:sldMk cId="2443791548" sldId="664"/>
        </pc:sldMkLst>
      </pc:sldChg>
      <pc:sldChg chg="del">
        <pc:chgData name="Nane Kratzke" userId="971be13ff4ee5ef6" providerId="LiveId" clId="{44147083-EA2B-3A40-AB81-BC8FCB18854A}" dt="2023-03-08T08:30:23.833" v="2" actId="2696"/>
        <pc:sldMkLst>
          <pc:docMk/>
          <pc:sldMk cId="1110490552" sldId="665"/>
        </pc:sldMkLst>
      </pc:sldChg>
      <pc:sldChg chg="del">
        <pc:chgData name="Nane Kratzke" userId="971be13ff4ee5ef6" providerId="LiveId" clId="{44147083-EA2B-3A40-AB81-BC8FCB18854A}" dt="2023-03-08T08:30:23.824" v="1" actId="2696"/>
        <pc:sldMkLst>
          <pc:docMk/>
          <pc:sldMk cId="2966092716" sldId="666"/>
        </pc:sldMkLst>
      </pc:sldChg>
      <pc:sldChg chg="modSp mod">
        <pc:chgData name="Nane Kratzke" userId="971be13ff4ee5ef6" providerId="LiveId" clId="{44147083-EA2B-3A40-AB81-BC8FCB18854A}" dt="2023-03-10T07:50:38.694" v="98" actId="20577"/>
        <pc:sldMkLst>
          <pc:docMk/>
          <pc:sldMk cId="647621488" sldId="669"/>
        </pc:sldMkLst>
        <pc:spChg chg="mod">
          <ac:chgData name="Nane Kratzke" userId="971be13ff4ee5ef6" providerId="LiveId" clId="{44147083-EA2B-3A40-AB81-BC8FCB18854A}" dt="2023-03-10T07:50:38.694" v="98" actId="20577"/>
          <ac:spMkLst>
            <pc:docMk/>
            <pc:sldMk cId="647621488" sldId="669"/>
            <ac:spMk id="3" creationId="{631C82EF-83DD-3446-86CF-B481FC754159}"/>
          </ac:spMkLst>
        </pc:spChg>
      </pc:sldChg>
      <pc:sldChg chg="modSp mod">
        <pc:chgData name="Nane Kratzke" userId="971be13ff4ee5ef6" providerId="LiveId" clId="{44147083-EA2B-3A40-AB81-BC8FCB18854A}" dt="2023-03-10T11:31:48.495" v="340" actId="20577"/>
        <pc:sldMkLst>
          <pc:docMk/>
          <pc:sldMk cId="3381172529" sldId="671"/>
        </pc:sldMkLst>
        <pc:spChg chg="mod">
          <ac:chgData name="Nane Kratzke" userId="971be13ff4ee5ef6" providerId="LiveId" clId="{44147083-EA2B-3A40-AB81-BC8FCB18854A}" dt="2023-03-10T11:31:48.495" v="340" actId="20577"/>
          <ac:spMkLst>
            <pc:docMk/>
            <pc:sldMk cId="3381172529" sldId="671"/>
            <ac:spMk id="4" creationId="{DBBAA7FB-1814-AC2F-08F0-97E194C4CD7D}"/>
          </ac:spMkLst>
        </pc:spChg>
      </pc:sldChg>
      <pc:sldChg chg="modSp mod">
        <pc:chgData name="Nane Kratzke" userId="971be13ff4ee5ef6" providerId="LiveId" clId="{44147083-EA2B-3A40-AB81-BC8FCB18854A}" dt="2023-03-10T09:32:41.934" v="101" actId="14100"/>
        <pc:sldMkLst>
          <pc:docMk/>
          <pc:sldMk cId="695321657" sldId="672"/>
        </pc:sldMkLst>
        <pc:spChg chg="mod">
          <ac:chgData name="Nane Kratzke" userId="971be13ff4ee5ef6" providerId="LiveId" clId="{44147083-EA2B-3A40-AB81-BC8FCB18854A}" dt="2023-03-10T09:32:41.934" v="101" actId="14100"/>
          <ac:spMkLst>
            <pc:docMk/>
            <pc:sldMk cId="695321657" sldId="672"/>
            <ac:spMk id="6" creationId="{2A547A19-7970-2087-D0B2-C8CBAD775343}"/>
          </ac:spMkLst>
        </pc:spChg>
      </pc:sldChg>
      <pc:sldChg chg="del">
        <pc:chgData name="Nane Kratzke" userId="971be13ff4ee5ef6" providerId="LiveId" clId="{44147083-EA2B-3A40-AB81-BC8FCB18854A}" dt="2023-03-08T08:30:23.854" v="5" actId="2696"/>
        <pc:sldMkLst>
          <pc:docMk/>
          <pc:sldMk cId="35440531" sldId="678"/>
        </pc:sldMkLst>
      </pc:sldChg>
      <pc:sldChg chg="modSp add mod">
        <pc:chgData name="Nane Kratzke" userId="971be13ff4ee5ef6" providerId="LiveId" clId="{44147083-EA2B-3A40-AB81-BC8FCB18854A}" dt="2023-03-10T10:08:34.694" v="261" actId="20577"/>
        <pc:sldMkLst>
          <pc:docMk/>
          <pc:sldMk cId="2497310436" sldId="678"/>
        </pc:sldMkLst>
        <pc:spChg chg="mod">
          <ac:chgData name="Nane Kratzke" userId="971be13ff4ee5ef6" providerId="LiveId" clId="{44147083-EA2B-3A40-AB81-BC8FCB18854A}" dt="2023-03-10T10:02:16.071" v="220" actId="20577"/>
          <ac:spMkLst>
            <pc:docMk/>
            <pc:sldMk cId="2497310436" sldId="678"/>
            <ac:spMk id="2" creationId="{6D39A0F7-5B8F-5047-AD5F-FC2C4F71D320}"/>
          </ac:spMkLst>
        </pc:spChg>
        <pc:spChg chg="mod">
          <ac:chgData name="Nane Kratzke" userId="971be13ff4ee5ef6" providerId="LiveId" clId="{44147083-EA2B-3A40-AB81-BC8FCB18854A}" dt="2023-03-10T10:08:34.694" v="261" actId="20577"/>
          <ac:spMkLst>
            <pc:docMk/>
            <pc:sldMk cId="2497310436" sldId="678"/>
            <ac:spMk id="4" creationId="{7744107F-B706-604F-BAAE-87D504707D7C}"/>
          </ac:spMkLst>
        </pc:spChg>
      </pc:sldChg>
      <pc:sldChg chg="add">
        <pc:chgData name="Nane Kratzke" userId="971be13ff4ee5ef6" providerId="LiveId" clId="{44147083-EA2B-3A40-AB81-BC8FCB18854A}" dt="2023-03-10T10:03:04.410" v="224"/>
        <pc:sldMkLst>
          <pc:docMk/>
          <pc:sldMk cId="3571803655" sldId="679"/>
        </pc:sldMkLst>
      </pc:sldChg>
      <pc:sldChg chg="modSp add mod">
        <pc:chgData name="Nane Kratzke" userId="971be13ff4ee5ef6" providerId="LiveId" clId="{44147083-EA2B-3A40-AB81-BC8FCB18854A}" dt="2023-03-10T10:09:32.310" v="293" actId="20577"/>
        <pc:sldMkLst>
          <pc:docMk/>
          <pc:sldMk cId="2559276658" sldId="680"/>
        </pc:sldMkLst>
        <pc:spChg chg="mod">
          <ac:chgData name="Nane Kratzke" userId="971be13ff4ee5ef6" providerId="LiveId" clId="{44147083-EA2B-3A40-AB81-BC8FCB18854A}" dt="2023-03-10T10:09:32.310" v="293" actId="20577"/>
          <ac:spMkLst>
            <pc:docMk/>
            <pc:sldMk cId="2559276658" sldId="680"/>
            <ac:spMk id="2" creationId="{6D39A0F7-5B8F-5047-AD5F-FC2C4F71D320}"/>
          </ac:spMkLst>
        </pc:spChg>
      </pc:sldChg>
      <pc:sldChg chg="add">
        <pc:chgData name="Nane Kratzke" userId="971be13ff4ee5ef6" providerId="LiveId" clId="{44147083-EA2B-3A40-AB81-BC8FCB18854A}" dt="2023-03-10T10:10:55.916" v="298"/>
        <pc:sldMkLst>
          <pc:docMk/>
          <pc:sldMk cId="3586281632" sldId="681"/>
        </pc:sldMkLst>
      </pc:sldChg>
      <pc:sldChg chg="add">
        <pc:chgData name="Nane Kratzke" userId="971be13ff4ee5ef6" providerId="LiveId" clId="{44147083-EA2B-3A40-AB81-BC8FCB18854A}" dt="2023-03-10T10:10:55.916" v="298"/>
        <pc:sldMkLst>
          <pc:docMk/>
          <pc:sldMk cId="1559376253" sldId="682"/>
        </pc:sldMkLst>
      </pc:sldChg>
      <pc:sldChg chg="modSp add mod">
        <pc:chgData name="Nane Kratzke" userId="971be13ff4ee5ef6" providerId="LiveId" clId="{44147083-EA2B-3A40-AB81-BC8FCB18854A}" dt="2023-03-10T10:11:16.528" v="321" actId="20577"/>
        <pc:sldMkLst>
          <pc:docMk/>
          <pc:sldMk cId="529725583" sldId="683"/>
        </pc:sldMkLst>
        <pc:spChg chg="mod">
          <ac:chgData name="Nane Kratzke" userId="971be13ff4ee5ef6" providerId="LiveId" clId="{44147083-EA2B-3A40-AB81-BC8FCB18854A}" dt="2023-03-10T10:11:16.528" v="321" actId="20577"/>
          <ac:spMkLst>
            <pc:docMk/>
            <pc:sldMk cId="529725583" sldId="683"/>
            <ac:spMk id="31" creationId="{A7AED8D2-12C6-26AC-5AF0-E921BDCCBE3B}"/>
          </ac:spMkLst>
        </pc:spChg>
      </pc:sldChg>
      <pc:sldChg chg="add">
        <pc:chgData name="Nane Kratzke" userId="971be13ff4ee5ef6" providerId="LiveId" clId="{44147083-EA2B-3A40-AB81-BC8FCB18854A}" dt="2023-03-10T10:11:01.874" v="299"/>
        <pc:sldMkLst>
          <pc:docMk/>
          <pc:sldMk cId="3892276993" sldId="684"/>
        </pc:sldMkLst>
      </pc:sldChg>
      <pc:sldChg chg="add">
        <pc:chgData name="Nane Kratzke" userId="971be13ff4ee5ef6" providerId="LiveId" clId="{44147083-EA2B-3A40-AB81-BC8FCB18854A}" dt="2023-03-10T10:11:01.874" v="299"/>
        <pc:sldMkLst>
          <pc:docMk/>
          <pc:sldMk cId="1441188966" sldId="685"/>
        </pc:sldMkLst>
      </pc:sldChg>
      <pc:sldChg chg="modSp add mod">
        <pc:chgData name="Nane Kratzke" userId="971be13ff4ee5ef6" providerId="LiveId" clId="{44147083-EA2B-3A40-AB81-BC8FCB18854A}" dt="2023-03-10T10:11:57.248" v="338" actId="20577"/>
        <pc:sldMkLst>
          <pc:docMk/>
          <pc:sldMk cId="3427539832" sldId="686"/>
        </pc:sldMkLst>
        <pc:spChg chg="mod">
          <ac:chgData name="Nane Kratzke" userId="971be13ff4ee5ef6" providerId="LiveId" clId="{44147083-EA2B-3A40-AB81-BC8FCB18854A}" dt="2023-03-10T10:11:57.248" v="338" actId="20577"/>
          <ac:spMkLst>
            <pc:docMk/>
            <pc:sldMk cId="3427539832" sldId="686"/>
            <ac:spMk id="31" creationId="{A7AED8D2-12C6-26AC-5AF0-E921BDCCBE3B}"/>
          </ac:spMkLst>
        </pc:spChg>
      </pc:sldChg>
      <pc:sldChg chg="add">
        <pc:chgData name="Nane Kratzke" userId="971be13ff4ee5ef6" providerId="LiveId" clId="{44147083-EA2B-3A40-AB81-BC8FCB18854A}" dt="2023-03-10T10:11:35.713" v="322"/>
        <pc:sldMkLst>
          <pc:docMk/>
          <pc:sldMk cId="1289471297" sldId="687"/>
        </pc:sldMkLst>
      </pc:sldChg>
      <pc:sldChg chg="add">
        <pc:chgData name="Nane Kratzke" userId="971be13ff4ee5ef6" providerId="LiveId" clId="{44147083-EA2B-3A40-AB81-BC8FCB18854A}" dt="2023-03-10T10:11:35.713" v="322"/>
        <pc:sldMkLst>
          <pc:docMk/>
          <pc:sldMk cId="3458056297" sldId="688"/>
        </pc:sldMkLst>
      </pc:sldChg>
      <pc:sldChg chg="add">
        <pc:chgData name="Nane Kratzke" userId="971be13ff4ee5ef6" providerId="LiveId" clId="{44147083-EA2B-3A40-AB81-BC8FCB18854A}" dt="2023-03-10T10:11:35.713" v="322"/>
        <pc:sldMkLst>
          <pc:docMk/>
          <pc:sldMk cId="1977023406" sldId="689"/>
        </pc:sldMkLst>
      </pc:sldChg>
    </pc:docChg>
  </pc:docChgLst>
  <pc:docChgLst>
    <pc:chgData name="Nane Kratzke" userId="971be13ff4ee5ef6" providerId="LiveId" clId="{3C00C86D-3433-F840-B48D-C25350200826}"/>
    <pc:docChg chg="undo custSel addSld modSld">
      <pc:chgData name="Nane Kratzke" userId="971be13ff4ee5ef6" providerId="LiveId" clId="{3C00C86D-3433-F840-B48D-C25350200826}" dt="2020-09-16T18:06:35.363" v="553" actId="478"/>
      <pc:docMkLst>
        <pc:docMk/>
      </pc:docMkLst>
      <pc:sldChg chg="addSp delSp modSp mod setBg">
        <pc:chgData name="Nane Kratzke" userId="971be13ff4ee5ef6" providerId="LiveId" clId="{3C00C86D-3433-F840-B48D-C25350200826}" dt="2020-09-16T18:00:24.171" v="524" actId="207"/>
        <pc:sldMkLst>
          <pc:docMk/>
          <pc:sldMk cId="704272100" sldId="323"/>
        </pc:sldMkLst>
        <pc:spChg chg="mod">
          <ac:chgData name="Nane Kratzke" userId="971be13ff4ee5ef6" providerId="LiveId" clId="{3C00C86D-3433-F840-B48D-C25350200826}" dt="2020-09-16T18:00:24.171" v="524" actId="207"/>
          <ac:spMkLst>
            <pc:docMk/>
            <pc:sldMk cId="704272100" sldId="323"/>
            <ac:spMk id="8" creationId="{0C508602-457E-2C4E-A9AC-85A3D0BD58E5}"/>
          </ac:spMkLst>
        </pc:s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16T17:59:25.505" v="519" actId="20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16T17:59:25.505" v="519" actId="20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7:59:57.158" v="521" actId="20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16T17:59:57.158" v="521" actId="20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8:00:13.482" v="523" actId="207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16T18:00:13.482" v="523" actId="207"/>
          <ac:spMkLst>
            <pc:docMk/>
            <pc:sldMk cId="433216515" sldId="36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16T15:47:18.049" v="11778" actId="14100"/>
      <pc:docMkLst>
        <pc:docMk/>
      </pc:docMkLst>
      <pc:sldChg chg="modSp mod">
        <pc:chgData name="Nane Kratzke" userId="971be13ff4ee5ef6" providerId="LiveId" clId="{F80FBA5A-6B28-D64A-A741-CD926CAB4977}" dt="2020-09-16T14:26:59.824" v="5851" actId="20577"/>
        <pc:sldMkLst>
          <pc:docMk/>
          <pc:sldMk cId="704272100" sldId="323"/>
        </pc:sldMkLst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</pc:docChg>
  </pc:docChgLst>
  <pc:docChgLst>
    <pc:chgData name="Nane Kratzke" userId="971be13ff4ee5ef6" providerId="LiveId" clId="{2D36E488-8FED-5248-9324-B351BED44182}"/>
    <pc:docChg chg="custSel delSld modSld">
      <pc:chgData name="Nane Kratzke" userId="971be13ff4ee5ef6" providerId="LiveId" clId="{2D36E488-8FED-5248-9324-B351BED44182}" dt="2021-01-27T18:25:56.881" v="589"/>
      <pc:docMkLst>
        <pc:docMk/>
      </pc:docMkLst>
      <pc:sldChg chg="addSp modSp mod">
        <pc:chgData name="Nane Kratzke" userId="971be13ff4ee5ef6" providerId="LiveId" clId="{2D36E488-8FED-5248-9324-B351BED44182}" dt="2021-01-27T17:54:58.821" v="100" actId="108"/>
        <pc:sldMkLst>
          <pc:docMk/>
          <pc:sldMk cId="2120406402" sldId="297"/>
        </pc:sldMkLst>
        <pc:spChg chg="mod">
          <ac:chgData name="Nane Kratzke" userId="971be13ff4ee5ef6" providerId="LiveId" clId="{2D36E488-8FED-5248-9324-B351BED44182}" dt="2021-01-27T17:54:48.672" v="98" actId="108"/>
          <ac:spMkLst>
            <pc:docMk/>
            <pc:sldMk cId="2120406402" sldId="297"/>
            <ac:spMk id="12" creationId="{B9546903-3A89-044B-AA0C-9D307E1E01A8}"/>
          </ac:spMkLst>
        </pc:spChg>
        <pc:spChg chg="add mod">
          <ac:chgData name="Nane Kratzke" userId="971be13ff4ee5ef6" providerId="LiveId" clId="{2D36E488-8FED-5248-9324-B351BED44182}" dt="2021-01-27T17:54:58.821" v="100" actId="108"/>
          <ac:spMkLst>
            <pc:docMk/>
            <pc:sldMk cId="2120406402" sldId="297"/>
            <ac:spMk id="13" creationId="{5261272A-55E3-EB46-BF78-6F034146C956}"/>
          </ac:spMkLst>
        </pc:spChg>
        <pc:spChg chg="add mod">
          <ac:chgData name="Nane Kratzke" userId="971be13ff4ee5ef6" providerId="LiveId" clId="{2D36E488-8FED-5248-9324-B351BED44182}" dt="2021-01-27T17:54:38.761" v="96" actId="20577"/>
          <ac:spMkLst>
            <pc:docMk/>
            <pc:sldMk cId="2120406402" sldId="297"/>
            <ac:spMk id="14" creationId="{67C8D25A-352A-FA4E-A84E-BD42604986F6}"/>
          </ac:spMkLst>
        </pc:spChg>
      </pc:sldChg>
      <pc:sldChg chg="addSp delSp modSp mod">
        <pc:chgData name="Nane Kratzke" userId="971be13ff4ee5ef6" providerId="LiveId" clId="{2D36E488-8FED-5248-9324-B351BED44182}" dt="2021-01-27T18:25:56.881" v="589"/>
        <pc:sldMkLst>
          <pc:docMk/>
          <pc:sldMk cId="704272100" sldId="323"/>
        </pc:sldMkLst>
        <pc:spChg chg="mod">
          <ac:chgData name="Nane Kratzke" userId="971be13ff4ee5ef6" providerId="LiveId" clId="{2D36E488-8FED-5248-9324-B351BED44182}" dt="2021-01-27T18:01:28.993" v="575" actId="14100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2D36E488-8FED-5248-9324-B351BED44182}" dt="2021-01-27T17:59:26.831" v="411" actId="478"/>
          <ac:spMkLst>
            <pc:docMk/>
            <pc:sldMk cId="704272100" sldId="323"/>
            <ac:spMk id="24" creationId="{B2BC7B5A-69E3-BC40-938A-4311896A2C9B}"/>
          </ac:spMkLst>
        </pc:spChg>
        <pc:picChg chg="add del mod modCrop">
          <ac:chgData name="Nane Kratzke" userId="971be13ff4ee5ef6" providerId="LiveId" clId="{2D36E488-8FED-5248-9324-B351BED44182}" dt="2021-01-27T18:25:35.818" v="585" actId="478"/>
          <ac:picMkLst>
            <pc:docMk/>
            <pc:sldMk cId="704272100" sldId="323"/>
            <ac:picMk id="4" creationId="{E5A1E052-6506-434C-AAF1-9CBD2B1B8EBB}"/>
          </ac:picMkLst>
        </pc:picChg>
        <pc:picChg chg="add mod">
          <ac:chgData name="Nane Kratzke" userId="971be13ff4ee5ef6" providerId="LiveId" clId="{2D36E488-8FED-5248-9324-B351BED44182}" dt="2021-01-27T18:25:56.881" v="589"/>
          <ac:picMkLst>
            <pc:docMk/>
            <pc:sldMk cId="704272100" sldId="323"/>
            <ac:picMk id="5" creationId="{AB859EAE-DD94-2541-A77D-C770F2E3EA17}"/>
          </ac:picMkLst>
        </pc:picChg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045276620" sldId="332"/>
        </pc:sldMkLst>
      </pc:sldChg>
      <pc:sldChg chg="modSp mod">
        <pc:chgData name="Nane Kratzke" userId="971be13ff4ee5ef6" providerId="LiveId" clId="{2D36E488-8FED-5248-9324-B351BED44182}" dt="2021-01-27T17:58:29.005" v="359" actId="20577"/>
        <pc:sldMkLst>
          <pc:docMk/>
          <pc:sldMk cId="811902125" sldId="491"/>
        </pc:sldMkLst>
        <pc:spChg chg="mod">
          <ac:chgData name="Nane Kratzke" userId="971be13ff4ee5ef6" providerId="LiveId" clId="{2D36E488-8FED-5248-9324-B351BED44182}" dt="2021-01-27T17:58:29.005" v="359" actId="20577"/>
          <ac:spMkLst>
            <pc:docMk/>
            <pc:sldMk cId="811902125" sldId="491"/>
            <ac:spMk id="5" creationId="{0603D732-B420-894B-AB6C-055CB2368AC6}"/>
          </ac:spMkLst>
        </pc:spChg>
        <pc:picChg chg="mod">
          <ac:chgData name="Nane Kratzke" userId="971be13ff4ee5ef6" providerId="LiveId" clId="{2D36E488-8FED-5248-9324-B351BED44182}" dt="2021-01-27T17:56:31.978" v="127" actId="14826"/>
          <ac:picMkLst>
            <pc:docMk/>
            <pc:sldMk cId="811902125" sldId="491"/>
            <ac:picMk id="2050" creationId="{C92F31AD-D064-7347-9EE6-D3E3CED31B43}"/>
          </ac:picMkLst>
        </pc:picChg>
      </pc:sldChg>
      <pc:sldChg chg="modSp mod">
        <pc:chgData name="Nane Kratzke" userId="971be13ff4ee5ef6" providerId="LiveId" clId="{2D36E488-8FED-5248-9324-B351BED44182}" dt="2021-01-27T17:53:51.216" v="25" actId="20577"/>
        <pc:sldMkLst>
          <pc:docMk/>
          <pc:sldMk cId="1293430604" sldId="510"/>
        </pc:sldMkLst>
        <pc:spChg chg="mod">
          <ac:chgData name="Nane Kratzke" userId="971be13ff4ee5ef6" providerId="LiveId" clId="{2D36E488-8FED-5248-9324-B351BED44182}" dt="2021-01-27T17:53:40.741" v="21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2D36E488-8FED-5248-9324-B351BED44182}" dt="2021-01-27T17:53:51.216" v="25" actId="20577"/>
          <ac:spMkLst>
            <pc:docMk/>
            <pc:sldMk cId="1293430604" sldId="510"/>
            <ac:spMk id="8" creationId="{6DAA361C-189A-2E41-8E2F-D004F318335C}"/>
          </ac:spMkLst>
        </pc:spChg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077901326" sldId="51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987193708" sldId="51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437111870" sldId="51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725158945" sldId="51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479599477" sldId="51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933642418" sldId="51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237208650" sldId="51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61682792" sldId="51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05152491" sldId="52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817301497" sldId="52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194799796" sldId="52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258932206" sldId="52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217778932" sldId="52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733363034" sldId="52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77023174" sldId="52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702800543" sldId="52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528125577" sldId="52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077592966" sldId="52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813136560" sldId="53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664999714" sldId="53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17832931" sldId="53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928228461" sldId="53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498775292" sldId="53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023478565" sldId="53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085530651" sldId="53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761295638" sldId="53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509706013" sldId="53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436597348" sldId="54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05650072" sldId="54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30498785" sldId="54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350973529" sldId="54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489015465" sldId="54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443149469" sldId="54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321952094" sldId="54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370797044" sldId="54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169067498" sldId="54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775165166" sldId="54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445546795" sldId="55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850815735" sldId="55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106174242" sldId="55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142414872" sldId="55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951742086" sldId="55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055998096" sldId="55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188167452" sldId="55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879725003" sldId="55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605680972" sldId="55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340717947" sldId="55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905923310" sldId="56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713241106" sldId="56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901931675" sldId="56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87034705" sldId="56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66260272" sldId="56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835258223" sldId="56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352912030" sldId="56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926060097" sldId="56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078745287" sldId="56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12363642" sldId="56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323350648" sldId="57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152632834" sldId="57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802783801" sldId="57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59148935" sldId="57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120319519" sldId="57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724328440" sldId="57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91379466" sldId="57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267778514" sldId="57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111404414" sldId="578"/>
        </pc:sldMkLst>
      </pc:sldChg>
    </pc:docChg>
  </pc:docChgLst>
  <pc:docChgLst>
    <pc:chgData name="Nane Kratzke" userId="971be13ff4ee5ef6" providerId="LiveId" clId="{A570A840-A331-5D46-BA1F-BF7B0502EB21}"/>
    <pc:docChg chg="modSld">
      <pc:chgData name="Nane Kratzke" userId="971be13ff4ee5ef6" providerId="LiveId" clId="{A570A840-A331-5D46-BA1F-BF7B0502EB21}" dt="2021-02-09T12:30:54.371" v="5" actId="20577"/>
      <pc:docMkLst>
        <pc:docMk/>
      </pc:docMkLst>
      <pc:sldChg chg="modSp mod">
        <pc:chgData name="Nane Kratzke" userId="971be13ff4ee5ef6" providerId="LiveId" clId="{A570A840-A331-5D46-BA1F-BF7B0502EB21}" dt="2021-02-09T12:30:54.371" v="5" actId="20577"/>
        <pc:sldMkLst>
          <pc:docMk/>
          <pc:sldMk cId="2120406402" sldId="297"/>
        </pc:sldMkLst>
        <pc:spChg chg="mod">
          <ac:chgData name="Nane Kratzke" userId="971be13ff4ee5ef6" providerId="LiveId" clId="{A570A840-A331-5D46-BA1F-BF7B0502EB21}" dt="2021-02-09T12:30:54.371" v="5" actId="20577"/>
          <ac:spMkLst>
            <pc:docMk/>
            <pc:sldMk cId="2120406402" sldId="297"/>
            <ac:spMk id="14" creationId="{67C8D25A-352A-FA4E-A84E-BD42604986F6}"/>
          </ac:spMkLst>
        </pc:spChg>
      </pc:sldChg>
      <pc:sldChg chg="modSp mod">
        <pc:chgData name="Nane Kratzke" userId="971be13ff4ee5ef6" providerId="LiveId" clId="{A570A840-A331-5D46-BA1F-BF7B0502EB21}" dt="2021-02-09T12:30:38.649" v="3" actId="20577"/>
        <pc:sldMkLst>
          <pc:docMk/>
          <pc:sldMk cId="1293430604" sldId="510"/>
        </pc:sldMkLst>
        <pc:spChg chg="mod">
          <ac:chgData name="Nane Kratzke" userId="971be13ff4ee5ef6" providerId="LiveId" clId="{A570A840-A331-5D46-BA1F-BF7B0502EB21}" dt="2021-02-09T12:30:38.649" v="3" actId="20577"/>
          <ac:spMkLst>
            <pc:docMk/>
            <pc:sldMk cId="1293430604" sldId="510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6592CC85-3DAA-EF4F-B819-66D6F090F7A8}"/>
    <pc:docChg chg="modSld">
      <pc:chgData name="Nane Kratzke" userId="971be13ff4ee5ef6" providerId="LiveId" clId="{6592CC85-3DAA-EF4F-B819-66D6F090F7A8}" dt="2022-12-05T14:46:59.062" v="0"/>
      <pc:docMkLst>
        <pc:docMk/>
      </pc:docMkLst>
      <pc:sldChg chg="addSp modSp">
        <pc:chgData name="Nane Kratzke" userId="971be13ff4ee5ef6" providerId="LiveId" clId="{6592CC85-3DAA-EF4F-B819-66D6F090F7A8}" dt="2022-12-05T14:46:59.062" v="0"/>
        <pc:sldMkLst>
          <pc:docMk/>
          <pc:sldMk cId="1293430604" sldId="510"/>
        </pc:sldMkLst>
        <pc:picChg chg="add mod">
          <ac:chgData name="Nane Kratzke" userId="971be13ff4ee5ef6" providerId="LiveId" clId="{6592CC85-3DAA-EF4F-B819-66D6F090F7A8}" dt="2022-12-05T14:46:59.062" v="0"/>
          <ac:picMkLst>
            <pc:docMk/>
            <pc:sldMk cId="1293430604" sldId="510"/>
            <ac:picMk id="5" creationId="{C23649B0-8EDD-7EEF-0255-122A8A19D537}"/>
          </ac:picMkLst>
        </pc:picChg>
      </pc:sldChg>
    </pc:docChg>
  </pc:docChgLst>
  <pc:docChgLst>
    <pc:chgData name="Nane Kratzke" userId="971be13ff4ee5ef6" providerId="LiveId" clId="{635B7BAC-ABD2-744C-A61B-51425C7781D4}"/>
    <pc:docChg chg="undo custSel addSld delSld modSld sldOrd">
      <pc:chgData name="Nane Kratzke" userId="971be13ff4ee5ef6" providerId="LiveId" clId="{635B7BAC-ABD2-744C-A61B-51425C7781D4}" dt="2023-03-02T15:33:20.068" v="1521" actId="20577"/>
      <pc:docMkLst>
        <pc:docMk/>
      </pc:docMkLst>
      <pc:sldChg chg="addSp modSp mod ord">
        <pc:chgData name="Nane Kratzke" userId="971be13ff4ee5ef6" providerId="LiveId" clId="{635B7BAC-ABD2-744C-A61B-51425C7781D4}" dt="2023-03-02T14:12:38.167" v="645" actId="20578"/>
        <pc:sldMkLst>
          <pc:docMk/>
          <pc:sldMk cId="3159047293" sldId="478"/>
        </pc:sldMkLst>
        <pc:spChg chg="add mod">
          <ac:chgData name="Nane Kratzke" userId="971be13ff4ee5ef6" providerId="LiveId" clId="{635B7BAC-ABD2-744C-A61B-51425C7781D4}" dt="2023-03-02T13:53:08.807" v="109" actId="1076"/>
          <ac:spMkLst>
            <pc:docMk/>
            <pc:sldMk cId="3159047293" sldId="478"/>
            <ac:spMk id="4" creationId="{1A36C0C6-1E40-90F4-2EE5-624A0C263331}"/>
          </ac:spMkLst>
        </pc:spChg>
        <pc:spChg chg="mod">
          <ac:chgData name="Nane Kratzke" userId="971be13ff4ee5ef6" providerId="LiveId" clId="{635B7BAC-ABD2-744C-A61B-51425C7781D4}" dt="2023-03-02T13:52:46.284" v="108" actId="404"/>
          <ac:spMkLst>
            <pc:docMk/>
            <pc:sldMk cId="3159047293" sldId="478"/>
            <ac:spMk id="6" creationId="{39F6E37E-B07B-6D41-8778-8E29DCA17D3F}"/>
          </ac:spMkLst>
        </pc:spChg>
      </pc:sldChg>
      <pc:sldChg chg="del">
        <pc:chgData name="Nane Kratzke" userId="971be13ff4ee5ef6" providerId="LiveId" clId="{635B7BAC-ABD2-744C-A61B-51425C7781D4}" dt="2023-03-02T14:52:18.239" v="1410" actId="2696"/>
        <pc:sldMkLst>
          <pc:docMk/>
          <pc:sldMk cId="656469314" sldId="551"/>
        </pc:sldMkLst>
      </pc:sldChg>
      <pc:sldChg chg="del">
        <pc:chgData name="Nane Kratzke" userId="971be13ff4ee5ef6" providerId="LiveId" clId="{635B7BAC-ABD2-744C-A61B-51425C7781D4}" dt="2023-03-02T14:52:18.225" v="1408" actId="2696"/>
        <pc:sldMkLst>
          <pc:docMk/>
          <pc:sldMk cId="2095339116" sldId="552"/>
        </pc:sldMkLst>
      </pc:sldChg>
      <pc:sldChg chg="del">
        <pc:chgData name="Nane Kratzke" userId="971be13ff4ee5ef6" providerId="LiveId" clId="{635B7BAC-ABD2-744C-A61B-51425C7781D4}" dt="2023-03-02T14:52:18.254" v="1412" actId="2696"/>
        <pc:sldMkLst>
          <pc:docMk/>
          <pc:sldMk cId="1960172661" sldId="554"/>
        </pc:sldMkLst>
      </pc:sldChg>
      <pc:sldChg chg="del">
        <pc:chgData name="Nane Kratzke" userId="971be13ff4ee5ef6" providerId="LiveId" clId="{635B7BAC-ABD2-744C-A61B-51425C7781D4}" dt="2023-03-02T14:52:18.409" v="1418" actId="2696"/>
        <pc:sldMkLst>
          <pc:docMk/>
          <pc:sldMk cId="3265206661" sldId="555"/>
        </pc:sldMkLst>
      </pc:sldChg>
      <pc:sldChg chg="del">
        <pc:chgData name="Nane Kratzke" userId="971be13ff4ee5ef6" providerId="LiveId" clId="{635B7BAC-ABD2-744C-A61B-51425C7781D4}" dt="2023-03-02T14:52:18.396" v="1416" actId="2696"/>
        <pc:sldMkLst>
          <pc:docMk/>
          <pc:sldMk cId="3481160412" sldId="556"/>
        </pc:sldMkLst>
      </pc:sldChg>
      <pc:sldChg chg="del">
        <pc:chgData name="Nane Kratzke" userId="971be13ff4ee5ef6" providerId="LiveId" clId="{635B7BAC-ABD2-744C-A61B-51425C7781D4}" dt="2023-03-02T14:52:18.379" v="1414" actId="2696"/>
        <pc:sldMkLst>
          <pc:docMk/>
          <pc:sldMk cId="3158836149" sldId="557"/>
        </pc:sldMkLst>
      </pc:sldChg>
      <pc:sldChg chg="addSp delSp modSp mod">
        <pc:chgData name="Nane Kratzke" userId="971be13ff4ee5ef6" providerId="LiveId" clId="{635B7BAC-ABD2-744C-A61B-51425C7781D4}" dt="2023-03-02T15:02:01.956" v="1501" actId="20577"/>
        <pc:sldMkLst>
          <pc:docMk/>
          <pc:sldMk cId="873461695" sldId="558"/>
        </pc:sldMkLst>
        <pc:spChg chg="mod">
          <ac:chgData name="Nane Kratzke" userId="971be13ff4ee5ef6" providerId="LiveId" clId="{635B7BAC-ABD2-744C-A61B-51425C7781D4}" dt="2023-03-02T15:02:01.956" v="1501" actId="20577"/>
          <ac:spMkLst>
            <pc:docMk/>
            <pc:sldMk cId="873461695" sldId="558"/>
            <ac:spMk id="5" creationId="{390BCE38-799B-974E-979A-CF5937FFF8F6}"/>
          </ac:spMkLst>
        </pc:spChg>
        <pc:spChg chg="del">
          <ac:chgData name="Nane Kratzke" userId="971be13ff4ee5ef6" providerId="LiveId" clId="{635B7BAC-ABD2-744C-A61B-51425C7781D4}" dt="2023-03-02T13:50:56.786" v="101" actId="21"/>
          <ac:spMkLst>
            <pc:docMk/>
            <pc:sldMk cId="873461695" sldId="558"/>
            <ac:spMk id="6" creationId="{01C4EF8D-786F-E446-8F3C-A10FD7571ABD}"/>
          </ac:spMkLst>
        </pc:spChg>
        <pc:spChg chg="add mod">
          <ac:chgData name="Nane Kratzke" userId="971be13ff4ee5ef6" providerId="LiveId" clId="{635B7BAC-ABD2-744C-A61B-51425C7781D4}" dt="2023-03-02T14:08:31.357" v="620"/>
          <ac:spMkLst>
            <pc:docMk/>
            <pc:sldMk cId="873461695" sldId="558"/>
            <ac:spMk id="13" creationId="{A08A7641-6022-424C-2953-340681BDC672}"/>
          </ac:spMkLst>
        </pc:spChg>
        <pc:spChg chg="add mod">
          <ac:chgData name="Nane Kratzke" userId="971be13ff4ee5ef6" providerId="LiveId" clId="{635B7BAC-ABD2-744C-A61B-51425C7781D4}" dt="2023-03-02T14:08:31.357" v="620"/>
          <ac:spMkLst>
            <pc:docMk/>
            <pc:sldMk cId="873461695" sldId="558"/>
            <ac:spMk id="14" creationId="{C15F4EB2-C8B2-489D-9CB2-D9BB1F5717B4}"/>
          </ac:spMkLst>
        </pc:spChg>
        <pc:spChg chg="add mod">
          <ac:chgData name="Nane Kratzke" userId="971be13ff4ee5ef6" providerId="LiveId" clId="{635B7BAC-ABD2-744C-A61B-51425C7781D4}" dt="2023-03-02T14:08:31.357" v="620"/>
          <ac:spMkLst>
            <pc:docMk/>
            <pc:sldMk cId="873461695" sldId="558"/>
            <ac:spMk id="15" creationId="{7FA7164F-E98B-C785-E89C-C275E0C97DA7}"/>
          </ac:spMkLst>
        </pc:spChg>
        <pc:picChg chg="del">
          <ac:chgData name="Nane Kratzke" userId="971be13ff4ee5ef6" providerId="LiveId" clId="{635B7BAC-ABD2-744C-A61B-51425C7781D4}" dt="2023-03-02T13:44:11.376" v="22" actId="478"/>
          <ac:picMkLst>
            <pc:docMk/>
            <pc:sldMk cId="873461695" sldId="558"/>
            <ac:picMk id="7" creationId="{EBA90E91-E609-BA48-B34C-DA5C866379F8}"/>
          </ac:picMkLst>
        </pc:picChg>
        <pc:picChg chg="add mod">
          <ac:chgData name="Nane Kratzke" userId="971be13ff4ee5ef6" providerId="LiveId" clId="{635B7BAC-ABD2-744C-A61B-51425C7781D4}" dt="2023-03-02T14:08:31.357" v="620"/>
          <ac:picMkLst>
            <pc:docMk/>
            <pc:sldMk cId="873461695" sldId="558"/>
            <ac:picMk id="8" creationId="{0E3D4196-A43D-EB87-5FC5-8F932A1F93A5}"/>
          </ac:picMkLst>
        </pc:picChg>
        <pc:picChg chg="add mod">
          <ac:chgData name="Nane Kratzke" userId="971be13ff4ee5ef6" providerId="LiveId" clId="{635B7BAC-ABD2-744C-A61B-51425C7781D4}" dt="2023-03-02T14:08:31.357" v="620"/>
          <ac:picMkLst>
            <pc:docMk/>
            <pc:sldMk cId="873461695" sldId="558"/>
            <ac:picMk id="9" creationId="{E8E9379B-5443-1A51-73E0-DC2FC6BC4490}"/>
          </ac:picMkLst>
        </pc:picChg>
        <pc:picChg chg="add mod">
          <ac:chgData name="Nane Kratzke" userId="971be13ff4ee5ef6" providerId="LiveId" clId="{635B7BAC-ABD2-744C-A61B-51425C7781D4}" dt="2023-03-02T14:08:31.357" v="620"/>
          <ac:picMkLst>
            <pc:docMk/>
            <pc:sldMk cId="873461695" sldId="558"/>
            <ac:picMk id="10" creationId="{C148D93A-3F01-000E-C8E0-CCFB62332C8F}"/>
          </ac:picMkLst>
        </pc:picChg>
        <pc:picChg chg="del">
          <ac:chgData name="Nane Kratzke" userId="971be13ff4ee5ef6" providerId="LiveId" clId="{635B7BAC-ABD2-744C-A61B-51425C7781D4}" dt="2023-03-02T13:43:40.879" v="18" actId="478"/>
          <ac:picMkLst>
            <pc:docMk/>
            <pc:sldMk cId="873461695" sldId="558"/>
            <ac:picMk id="3074" creationId="{E356F080-2DA8-7F40-A7AB-DDAD76BD1E52}"/>
          </ac:picMkLst>
        </pc:picChg>
        <pc:picChg chg="del mod">
          <ac:chgData name="Nane Kratzke" userId="971be13ff4ee5ef6" providerId="LiveId" clId="{635B7BAC-ABD2-744C-A61B-51425C7781D4}" dt="2023-03-02T14:08:30.288" v="619" actId="478"/>
          <ac:picMkLst>
            <pc:docMk/>
            <pc:sldMk cId="873461695" sldId="558"/>
            <ac:picMk id="3078" creationId="{A36449C2-F9B7-184E-9AD0-9CB3046C8586}"/>
          </ac:picMkLst>
        </pc:picChg>
        <pc:cxnChg chg="add mod">
          <ac:chgData name="Nane Kratzke" userId="971be13ff4ee5ef6" providerId="LiveId" clId="{635B7BAC-ABD2-744C-A61B-51425C7781D4}" dt="2023-03-02T14:08:31.357" v="620"/>
          <ac:cxnSpMkLst>
            <pc:docMk/>
            <pc:sldMk cId="873461695" sldId="558"/>
            <ac:cxnSpMk id="11" creationId="{92850B86-8426-07C9-D453-7E861688F645}"/>
          </ac:cxnSpMkLst>
        </pc:cxnChg>
        <pc:cxnChg chg="add mod">
          <ac:chgData name="Nane Kratzke" userId="971be13ff4ee5ef6" providerId="LiveId" clId="{635B7BAC-ABD2-744C-A61B-51425C7781D4}" dt="2023-03-02T14:08:31.357" v="620"/>
          <ac:cxnSpMkLst>
            <pc:docMk/>
            <pc:sldMk cId="873461695" sldId="558"/>
            <ac:cxnSpMk id="12" creationId="{DC426F72-47EB-BE7F-0E89-B2ECB0F89F86}"/>
          </ac:cxnSpMkLst>
        </pc:cxnChg>
      </pc:sldChg>
      <pc:sldChg chg="modSp mod">
        <pc:chgData name="Nane Kratzke" userId="971be13ff4ee5ef6" providerId="LiveId" clId="{635B7BAC-ABD2-744C-A61B-51425C7781D4}" dt="2023-03-02T15:15:36.222" v="1509" actId="20577"/>
        <pc:sldMkLst>
          <pc:docMk/>
          <pc:sldMk cId="3676795758" sldId="559"/>
        </pc:sldMkLst>
        <pc:spChg chg="mod">
          <ac:chgData name="Nane Kratzke" userId="971be13ff4ee5ef6" providerId="LiveId" clId="{635B7BAC-ABD2-744C-A61B-51425C7781D4}" dt="2023-03-02T15:15:36.222" v="1509" actId="20577"/>
          <ac:spMkLst>
            <pc:docMk/>
            <pc:sldMk cId="3676795758" sldId="559"/>
            <ac:spMk id="5" creationId="{4B75CB8A-07F4-EF4C-B6E9-F1D76EAB2E0D}"/>
          </ac:spMkLst>
        </pc:spChg>
      </pc:sldChg>
      <pc:sldChg chg="addSp delSp modSp mod ord">
        <pc:chgData name="Nane Kratzke" userId="971be13ff4ee5ef6" providerId="LiveId" clId="{635B7BAC-ABD2-744C-A61B-51425C7781D4}" dt="2023-03-02T14:11:31.494" v="643" actId="20577"/>
        <pc:sldMkLst>
          <pc:docMk/>
          <pc:sldMk cId="647193897" sldId="560"/>
        </pc:sldMkLst>
        <pc:spChg chg="mod">
          <ac:chgData name="Nane Kratzke" userId="971be13ff4ee5ef6" providerId="LiveId" clId="{635B7BAC-ABD2-744C-A61B-51425C7781D4}" dt="2023-03-02T14:11:25.409" v="640"/>
          <ac:spMkLst>
            <pc:docMk/>
            <pc:sldMk cId="647193897" sldId="560"/>
            <ac:spMk id="2" creationId="{A26ED53F-178C-934B-B3EA-00562EE5814A}"/>
          </ac:spMkLst>
        </pc:spChg>
        <pc:spChg chg="mod">
          <ac:chgData name="Nane Kratzke" userId="971be13ff4ee5ef6" providerId="LiveId" clId="{635B7BAC-ABD2-744C-A61B-51425C7781D4}" dt="2023-03-02T14:11:31.494" v="643" actId="20577"/>
          <ac:spMkLst>
            <pc:docMk/>
            <pc:sldMk cId="647193897" sldId="560"/>
            <ac:spMk id="3" creationId="{8703B140-CEBD-1341-8478-28974DA7F53E}"/>
          </ac:spMkLst>
        </pc:spChg>
        <pc:spChg chg="mod">
          <ac:chgData name="Nane Kratzke" userId="971be13ff4ee5ef6" providerId="LiveId" clId="{635B7BAC-ABD2-744C-A61B-51425C7781D4}" dt="2023-03-02T14:10:38.011" v="637" actId="14100"/>
          <ac:spMkLst>
            <pc:docMk/>
            <pc:sldMk cId="647193897" sldId="560"/>
            <ac:spMk id="5" creationId="{81DF8D49-80E4-894B-81CA-A3BDA7947EB5}"/>
          </ac:spMkLst>
        </pc:spChg>
        <pc:spChg chg="add mod">
          <ac:chgData name="Nane Kratzke" userId="971be13ff4ee5ef6" providerId="LiveId" clId="{635B7BAC-ABD2-744C-A61B-51425C7781D4}" dt="2023-03-02T14:10:33.261" v="636" actId="1076"/>
          <ac:spMkLst>
            <pc:docMk/>
            <pc:sldMk cId="647193897" sldId="560"/>
            <ac:spMk id="9" creationId="{92C68527-613A-57F1-BEDD-154A074FE7B3}"/>
          </ac:spMkLst>
        </pc:spChg>
        <pc:spChg chg="add del">
          <ac:chgData name="Nane Kratzke" userId="971be13ff4ee5ef6" providerId="LiveId" clId="{635B7BAC-ABD2-744C-A61B-51425C7781D4}" dt="2023-03-02T14:08:15.493" v="618" actId="21"/>
          <ac:spMkLst>
            <pc:docMk/>
            <pc:sldMk cId="647193897" sldId="560"/>
            <ac:spMk id="12" creationId="{89CD4ADC-80CC-0942-A064-966355350EB6}"/>
          </ac:spMkLst>
        </pc:spChg>
        <pc:spChg chg="add del">
          <ac:chgData name="Nane Kratzke" userId="971be13ff4ee5ef6" providerId="LiveId" clId="{635B7BAC-ABD2-744C-A61B-51425C7781D4}" dt="2023-03-02T14:08:15.493" v="618" actId="21"/>
          <ac:spMkLst>
            <pc:docMk/>
            <pc:sldMk cId="647193897" sldId="560"/>
            <ac:spMk id="20" creationId="{66EADBFE-0002-624D-A68E-BCF9D8D22354}"/>
          </ac:spMkLst>
        </pc:spChg>
        <pc:spChg chg="del">
          <ac:chgData name="Nane Kratzke" userId="971be13ff4ee5ef6" providerId="LiveId" clId="{635B7BAC-ABD2-744C-A61B-51425C7781D4}" dt="2023-03-02T14:08:15.493" v="618" actId="21"/>
          <ac:spMkLst>
            <pc:docMk/>
            <pc:sldMk cId="647193897" sldId="560"/>
            <ac:spMk id="21" creationId="{830DE812-85EA-CD49-AD9E-01F51A9DF469}"/>
          </ac:spMkLst>
        </pc:spChg>
        <pc:picChg chg="add mod">
          <ac:chgData name="Nane Kratzke" userId="971be13ff4ee5ef6" providerId="LiveId" clId="{635B7BAC-ABD2-744C-A61B-51425C7781D4}" dt="2023-03-02T14:10:45.854" v="639" actId="14100"/>
          <ac:picMkLst>
            <pc:docMk/>
            <pc:sldMk cId="647193897" sldId="560"/>
            <ac:picMk id="6" creationId="{C7F3736E-5005-9AB8-5FE6-4AA61B002177}"/>
          </ac:picMkLst>
        </pc:picChg>
        <pc:picChg chg="add del">
          <ac:chgData name="Nane Kratzke" userId="971be13ff4ee5ef6" providerId="LiveId" clId="{635B7BAC-ABD2-744C-A61B-51425C7781D4}" dt="2023-03-02T14:08:15.493" v="618" actId="21"/>
          <ac:picMkLst>
            <pc:docMk/>
            <pc:sldMk cId="647193897" sldId="560"/>
            <ac:picMk id="5124" creationId="{B41E6687-023E-EC46-B8CC-78BECE5F485D}"/>
          </ac:picMkLst>
        </pc:picChg>
        <pc:picChg chg="add del">
          <ac:chgData name="Nane Kratzke" userId="971be13ff4ee5ef6" providerId="LiveId" clId="{635B7BAC-ABD2-744C-A61B-51425C7781D4}" dt="2023-03-02T14:08:15.493" v="618" actId="21"/>
          <ac:picMkLst>
            <pc:docMk/>
            <pc:sldMk cId="647193897" sldId="560"/>
            <ac:picMk id="5128" creationId="{6A6491FE-56F3-0A4A-ADCA-E1F621C651B5}"/>
          </ac:picMkLst>
        </pc:picChg>
        <pc:picChg chg="add del">
          <ac:chgData name="Nane Kratzke" userId="971be13ff4ee5ef6" providerId="LiveId" clId="{635B7BAC-ABD2-744C-A61B-51425C7781D4}" dt="2023-03-02T14:08:15.493" v="618" actId="21"/>
          <ac:picMkLst>
            <pc:docMk/>
            <pc:sldMk cId="647193897" sldId="560"/>
            <ac:picMk id="5130" creationId="{AC4696D5-16F4-7C4D-8684-F85DB0C9CF3D}"/>
          </ac:picMkLst>
        </pc:picChg>
        <pc:cxnChg chg="add del">
          <ac:chgData name="Nane Kratzke" userId="971be13ff4ee5ef6" providerId="LiveId" clId="{635B7BAC-ABD2-744C-A61B-51425C7781D4}" dt="2023-03-02T14:08:15.493" v="618" actId="21"/>
          <ac:cxnSpMkLst>
            <pc:docMk/>
            <pc:sldMk cId="647193897" sldId="560"/>
            <ac:cxnSpMk id="7" creationId="{61A9323D-3E38-D844-B50C-FF19ABEBD32F}"/>
          </ac:cxnSpMkLst>
        </pc:cxnChg>
        <pc:cxnChg chg="add del">
          <ac:chgData name="Nane Kratzke" userId="971be13ff4ee5ef6" providerId="LiveId" clId="{635B7BAC-ABD2-744C-A61B-51425C7781D4}" dt="2023-03-02T14:08:15.493" v="618" actId="21"/>
          <ac:cxnSpMkLst>
            <pc:docMk/>
            <pc:sldMk cId="647193897" sldId="560"/>
            <ac:cxnSpMk id="15" creationId="{97C46DDF-AA74-9244-8C3A-20266C50DD8D}"/>
          </ac:cxnSpMkLst>
        </pc:cxnChg>
      </pc:sldChg>
      <pc:sldChg chg="modSp mod">
        <pc:chgData name="Nane Kratzke" userId="971be13ff4ee5ef6" providerId="LiveId" clId="{635B7BAC-ABD2-744C-A61B-51425C7781D4}" dt="2023-03-02T14:13:26.537" v="647" actId="2711"/>
        <pc:sldMkLst>
          <pc:docMk/>
          <pc:sldMk cId="3385414023" sldId="562"/>
        </pc:sldMkLst>
        <pc:spChg chg="mod">
          <ac:chgData name="Nane Kratzke" userId="971be13ff4ee5ef6" providerId="LiveId" clId="{635B7BAC-ABD2-744C-A61B-51425C7781D4}" dt="2023-03-02T14:13:26.537" v="647" actId="2711"/>
          <ac:spMkLst>
            <pc:docMk/>
            <pc:sldMk cId="3385414023" sldId="562"/>
            <ac:spMk id="5" creationId="{C993A8CD-6FAF-7046-840C-8BE0389E324C}"/>
          </ac:spMkLst>
        </pc:spChg>
      </pc:sldChg>
      <pc:sldChg chg="modSp mod">
        <pc:chgData name="Nane Kratzke" userId="971be13ff4ee5ef6" providerId="LiveId" clId="{635B7BAC-ABD2-744C-A61B-51425C7781D4}" dt="2023-03-02T14:18:06.792" v="767" actId="14100"/>
        <pc:sldMkLst>
          <pc:docMk/>
          <pc:sldMk cId="3819642131" sldId="563"/>
        </pc:sldMkLst>
        <pc:spChg chg="mod">
          <ac:chgData name="Nane Kratzke" userId="971be13ff4ee5ef6" providerId="LiveId" clId="{635B7BAC-ABD2-744C-A61B-51425C7781D4}" dt="2023-03-02T14:18:06.792" v="767" actId="14100"/>
          <ac:spMkLst>
            <pc:docMk/>
            <pc:sldMk cId="3819642131" sldId="563"/>
            <ac:spMk id="6" creationId="{6FF2690A-2717-DF49-9802-B40C6756DB89}"/>
          </ac:spMkLst>
        </pc:spChg>
      </pc:sldChg>
      <pc:sldChg chg="addSp delSp modSp mod">
        <pc:chgData name="Nane Kratzke" userId="971be13ff4ee5ef6" providerId="LiveId" clId="{635B7BAC-ABD2-744C-A61B-51425C7781D4}" dt="2023-03-02T15:21:57.368" v="1512"/>
        <pc:sldMkLst>
          <pc:docMk/>
          <pc:sldMk cId="3457607798" sldId="565"/>
        </pc:sldMkLst>
        <pc:spChg chg="add del mod">
          <ac:chgData name="Nane Kratzke" userId="971be13ff4ee5ef6" providerId="LiveId" clId="{635B7BAC-ABD2-744C-A61B-51425C7781D4}" dt="2023-03-02T15:21:57.368" v="1512"/>
          <ac:spMkLst>
            <pc:docMk/>
            <pc:sldMk cId="3457607798" sldId="565"/>
            <ac:spMk id="5" creationId="{A3360C52-0D0A-E25B-BD94-83DCF0D0BFB4}"/>
          </ac:spMkLst>
        </pc:spChg>
        <pc:spChg chg="mod">
          <ac:chgData name="Nane Kratzke" userId="971be13ff4ee5ef6" providerId="LiveId" clId="{635B7BAC-ABD2-744C-A61B-51425C7781D4}" dt="2023-03-02T14:18:28.620" v="770" actId="20577"/>
          <ac:spMkLst>
            <pc:docMk/>
            <pc:sldMk cId="3457607798" sldId="565"/>
            <ac:spMk id="6" creationId="{6FF2690A-2717-DF49-9802-B40C6756DB89}"/>
          </ac:spMkLst>
        </pc:spChg>
      </pc:sldChg>
      <pc:sldChg chg="addSp delSp modSp mod">
        <pc:chgData name="Nane Kratzke" userId="971be13ff4ee5ef6" providerId="LiveId" clId="{635B7BAC-ABD2-744C-A61B-51425C7781D4}" dt="2023-03-02T14:23:01.329" v="772" actId="478"/>
        <pc:sldMkLst>
          <pc:docMk/>
          <pc:sldMk cId="2220296026" sldId="566"/>
        </pc:sldMkLst>
        <pc:spChg chg="add del mod">
          <ac:chgData name="Nane Kratzke" userId="971be13ff4ee5ef6" providerId="LiveId" clId="{635B7BAC-ABD2-744C-A61B-51425C7781D4}" dt="2023-03-02T14:23:01.329" v="772" actId="478"/>
          <ac:spMkLst>
            <pc:docMk/>
            <pc:sldMk cId="2220296026" sldId="566"/>
            <ac:spMk id="5" creationId="{09671DE4-8F22-B31D-84DA-65EE4AAD9C00}"/>
          </ac:spMkLst>
        </pc:spChg>
      </pc:sldChg>
      <pc:sldChg chg="del">
        <pc:chgData name="Nane Kratzke" userId="971be13ff4ee5ef6" providerId="LiveId" clId="{635B7BAC-ABD2-744C-A61B-51425C7781D4}" dt="2023-03-02T15:30:35.298" v="1513" actId="2696"/>
        <pc:sldMkLst>
          <pc:docMk/>
          <pc:sldMk cId="3870288661" sldId="567"/>
        </pc:sldMkLst>
      </pc:sldChg>
      <pc:sldChg chg="modSp mod">
        <pc:chgData name="Nane Kratzke" userId="971be13ff4ee5ef6" providerId="LiveId" clId="{635B7BAC-ABD2-744C-A61B-51425C7781D4}" dt="2023-03-02T15:33:20.068" v="1521" actId="20577"/>
        <pc:sldMkLst>
          <pc:docMk/>
          <pc:sldMk cId="3273254980" sldId="637"/>
        </pc:sldMkLst>
        <pc:spChg chg="mod">
          <ac:chgData name="Nane Kratzke" userId="971be13ff4ee5ef6" providerId="LiveId" clId="{635B7BAC-ABD2-744C-A61B-51425C7781D4}" dt="2023-03-02T15:33:20.068" v="1521" actId="20577"/>
          <ac:spMkLst>
            <pc:docMk/>
            <pc:sldMk cId="3273254980" sldId="637"/>
            <ac:spMk id="2" creationId="{6D39A0F7-5B8F-5047-AD5F-FC2C4F71D320}"/>
          </ac:spMkLst>
        </pc:spChg>
      </pc:sldChg>
      <pc:sldChg chg="del">
        <pc:chgData name="Nane Kratzke" userId="971be13ff4ee5ef6" providerId="LiveId" clId="{635B7BAC-ABD2-744C-A61B-51425C7781D4}" dt="2023-03-02T14:52:18.247" v="1411" actId="2696"/>
        <pc:sldMkLst>
          <pc:docMk/>
          <pc:sldMk cId="262982285" sldId="639"/>
        </pc:sldMkLst>
      </pc:sldChg>
      <pc:sldChg chg="del">
        <pc:chgData name="Nane Kratzke" userId="971be13ff4ee5ef6" providerId="LiveId" clId="{635B7BAC-ABD2-744C-A61B-51425C7781D4}" dt="2023-03-02T14:52:18.204" v="1405" actId="2696"/>
        <pc:sldMkLst>
          <pc:docMk/>
          <pc:sldMk cId="1581663590" sldId="641"/>
        </pc:sldMkLst>
      </pc:sldChg>
      <pc:sldChg chg="modSp mod">
        <pc:chgData name="Nane Kratzke" userId="971be13ff4ee5ef6" providerId="LiveId" clId="{635B7BAC-ABD2-744C-A61B-51425C7781D4}" dt="2023-03-02T14:52:07.230" v="1404" actId="20577"/>
        <pc:sldMkLst>
          <pc:docMk/>
          <pc:sldMk cId="72813509" sldId="649"/>
        </pc:sldMkLst>
        <pc:spChg chg="mod">
          <ac:chgData name="Nane Kratzke" userId="971be13ff4ee5ef6" providerId="LiveId" clId="{635B7BAC-ABD2-744C-A61B-51425C7781D4}" dt="2023-03-02T14:52:07.230" v="1404" actId="20577"/>
          <ac:spMkLst>
            <pc:docMk/>
            <pc:sldMk cId="72813509" sldId="649"/>
            <ac:spMk id="31" creationId="{A7AED8D2-12C6-26AC-5AF0-E921BDCCBE3B}"/>
          </ac:spMkLst>
        </pc:spChg>
      </pc:sldChg>
      <pc:sldChg chg="del">
        <pc:chgData name="Nane Kratzke" userId="971be13ff4ee5ef6" providerId="LiveId" clId="{635B7BAC-ABD2-744C-A61B-51425C7781D4}" dt="2023-03-02T14:52:18.402" v="1417" actId="2696"/>
        <pc:sldMkLst>
          <pc:docMk/>
          <pc:sldMk cId="3434917631" sldId="655"/>
        </pc:sldMkLst>
      </pc:sldChg>
      <pc:sldChg chg="del">
        <pc:chgData name="Nane Kratzke" userId="971be13ff4ee5ef6" providerId="LiveId" clId="{635B7BAC-ABD2-744C-A61B-51425C7781D4}" dt="2023-03-02T14:52:18.367" v="1413" actId="2696"/>
        <pc:sldMkLst>
          <pc:docMk/>
          <pc:sldMk cId="3215633330" sldId="656"/>
        </pc:sldMkLst>
      </pc:sldChg>
      <pc:sldChg chg="del">
        <pc:chgData name="Nane Kratzke" userId="971be13ff4ee5ef6" providerId="LiveId" clId="{635B7BAC-ABD2-744C-A61B-51425C7781D4}" dt="2023-03-02T14:52:18.232" v="1409" actId="2696"/>
        <pc:sldMkLst>
          <pc:docMk/>
          <pc:sldMk cId="2829602108" sldId="657"/>
        </pc:sldMkLst>
      </pc:sldChg>
      <pc:sldChg chg="del">
        <pc:chgData name="Nane Kratzke" userId="971be13ff4ee5ef6" providerId="LiveId" clId="{635B7BAC-ABD2-744C-A61B-51425C7781D4}" dt="2023-03-02T14:52:18.218" v="1407" actId="2696"/>
        <pc:sldMkLst>
          <pc:docMk/>
          <pc:sldMk cId="516413636" sldId="658"/>
        </pc:sldMkLst>
      </pc:sldChg>
      <pc:sldChg chg="del">
        <pc:chgData name="Nane Kratzke" userId="971be13ff4ee5ef6" providerId="LiveId" clId="{635B7BAC-ABD2-744C-A61B-51425C7781D4}" dt="2023-03-02T14:52:18.212" v="1406" actId="2696"/>
        <pc:sldMkLst>
          <pc:docMk/>
          <pc:sldMk cId="295810733" sldId="659"/>
        </pc:sldMkLst>
      </pc:sldChg>
      <pc:sldChg chg="del">
        <pc:chgData name="Nane Kratzke" userId="971be13ff4ee5ef6" providerId="LiveId" clId="{635B7BAC-ABD2-744C-A61B-51425C7781D4}" dt="2023-03-02T14:52:18.390" v="1415" actId="2696"/>
        <pc:sldMkLst>
          <pc:docMk/>
          <pc:sldMk cId="1604666750" sldId="660"/>
        </pc:sldMkLst>
      </pc:sldChg>
      <pc:sldChg chg="add">
        <pc:chgData name="Nane Kratzke" userId="971be13ff4ee5ef6" providerId="LiveId" clId="{635B7BAC-ABD2-744C-A61B-51425C7781D4}" dt="2023-03-02T13:43:21.088" v="17"/>
        <pc:sldMkLst>
          <pc:docMk/>
          <pc:sldMk cId="1076676897" sldId="661"/>
        </pc:sldMkLst>
      </pc:sldChg>
      <pc:sldChg chg="add del">
        <pc:chgData name="Nane Kratzke" userId="971be13ff4ee5ef6" providerId="LiveId" clId="{635B7BAC-ABD2-744C-A61B-51425C7781D4}" dt="2023-03-02T14:12:08.253" v="644" actId="2696"/>
        <pc:sldMkLst>
          <pc:docMk/>
          <pc:sldMk cId="1642477836" sldId="662"/>
        </pc:sldMkLst>
      </pc:sldChg>
      <pc:sldChg chg="addSp delSp modSp add mod">
        <pc:chgData name="Nane Kratzke" userId="971be13ff4ee5ef6" providerId="LiveId" clId="{635B7BAC-ABD2-744C-A61B-51425C7781D4}" dt="2023-03-02T14:54:26.424" v="1422" actId="1076"/>
        <pc:sldMkLst>
          <pc:docMk/>
          <pc:sldMk cId="4071794267" sldId="662"/>
        </pc:sldMkLst>
        <pc:spChg chg="mod">
          <ac:chgData name="Nane Kratzke" userId="971be13ff4ee5ef6" providerId="LiveId" clId="{635B7BAC-ABD2-744C-A61B-51425C7781D4}" dt="2023-03-02T14:23:48.432" v="807" actId="20577"/>
          <ac:spMkLst>
            <pc:docMk/>
            <pc:sldMk cId="4071794267" sldId="662"/>
            <ac:spMk id="3" creationId="{2475E661-6F7E-164F-9910-C25AF46F4F8F}"/>
          </ac:spMkLst>
        </pc:spChg>
        <pc:spChg chg="del">
          <ac:chgData name="Nane Kratzke" userId="971be13ff4ee5ef6" providerId="LiveId" clId="{635B7BAC-ABD2-744C-A61B-51425C7781D4}" dt="2023-03-02T14:24:36.245" v="808" actId="478"/>
          <ac:spMkLst>
            <pc:docMk/>
            <pc:sldMk cId="4071794267" sldId="662"/>
            <ac:spMk id="7" creationId="{E7152BA9-CC4C-7A40-BDD2-1C210EAD7402}"/>
          </ac:spMkLst>
        </pc:spChg>
        <pc:spChg chg="del">
          <ac:chgData name="Nane Kratzke" userId="971be13ff4ee5ef6" providerId="LiveId" clId="{635B7BAC-ABD2-744C-A61B-51425C7781D4}" dt="2023-03-02T14:28:38.804" v="1009" actId="478"/>
          <ac:spMkLst>
            <pc:docMk/>
            <pc:sldMk cId="4071794267" sldId="662"/>
            <ac:spMk id="8" creationId="{55C79BBC-6245-D349-B660-221F5D36B218}"/>
          </ac:spMkLst>
        </pc:spChg>
        <pc:spChg chg="del">
          <ac:chgData name="Nane Kratzke" userId="971be13ff4ee5ef6" providerId="LiveId" clId="{635B7BAC-ABD2-744C-A61B-51425C7781D4}" dt="2023-03-02T14:23:26.863" v="775" actId="478"/>
          <ac:spMkLst>
            <pc:docMk/>
            <pc:sldMk cId="4071794267" sldId="662"/>
            <ac:spMk id="9" creationId="{8849C12B-ACE5-EA43-9DE6-AC81DC8A8386}"/>
          </ac:spMkLst>
        </pc:spChg>
        <pc:spChg chg="del">
          <ac:chgData name="Nane Kratzke" userId="971be13ff4ee5ef6" providerId="LiveId" clId="{635B7BAC-ABD2-744C-A61B-51425C7781D4}" dt="2023-03-02T14:23:26.863" v="775" actId="478"/>
          <ac:spMkLst>
            <pc:docMk/>
            <pc:sldMk cId="4071794267" sldId="662"/>
            <ac:spMk id="10" creationId="{6535C698-964C-AB47-A5D5-25EBC4B8D50C}"/>
          </ac:spMkLst>
        </pc:spChg>
        <pc:spChg chg="del">
          <ac:chgData name="Nane Kratzke" userId="971be13ff4ee5ef6" providerId="LiveId" clId="{635B7BAC-ABD2-744C-A61B-51425C7781D4}" dt="2023-03-02T14:23:26.863" v="775" actId="478"/>
          <ac:spMkLst>
            <pc:docMk/>
            <pc:sldMk cId="4071794267" sldId="662"/>
            <ac:spMk id="11" creationId="{8D7DE39B-EDB1-A34D-AC18-BDB3126B38CA}"/>
          </ac:spMkLst>
        </pc:spChg>
        <pc:spChg chg="del">
          <ac:chgData name="Nane Kratzke" userId="971be13ff4ee5ef6" providerId="LiveId" clId="{635B7BAC-ABD2-744C-A61B-51425C7781D4}" dt="2023-03-02T14:23:26.863" v="775" actId="478"/>
          <ac:spMkLst>
            <pc:docMk/>
            <pc:sldMk cId="4071794267" sldId="662"/>
            <ac:spMk id="12" creationId="{BEB4F810-A38C-5C47-BA3A-CC73EEF3918B}"/>
          </ac:spMkLst>
        </pc:spChg>
        <pc:spChg chg="del">
          <ac:chgData name="Nane Kratzke" userId="971be13ff4ee5ef6" providerId="LiveId" clId="{635B7BAC-ABD2-744C-A61B-51425C7781D4}" dt="2023-03-02T14:23:26.863" v="775" actId="478"/>
          <ac:spMkLst>
            <pc:docMk/>
            <pc:sldMk cId="4071794267" sldId="662"/>
            <ac:spMk id="13" creationId="{0AF187AC-B2B6-9342-9DE9-FEBB65AAE73D}"/>
          </ac:spMkLst>
        </pc:spChg>
        <pc:spChg chg="add mod">
          <ac:chgData name="Nane Kratzke" userId="971be13ff4ee5ef6" providerId="LiveId" clId="{635B7BAC-ABD2-744C-A61B-51425C7781D4}" dt="2023-03-02T14:50:00.124" v="1354" actId="14100"/>
          <ac:spMkLst>
            <pc:docMk/>
            <pc:sldMk cId="4071794267" sldId="662"/>
            <ac:spMk id="14" creationId="{5296F066-181F-4F93-5619-324DADD3FA63}"/>
          </ac:spMkLst>
        </pc:spChg>
        <pc:spChg chg="add mod">
          <ac:chgData name="Nane Kratzke" userId="971be13ff4ee5ef6" providerId="LiveId" clId="{635B7BAC-ABD2-744C-A61B-51425C7781D4}" dt="2023-03-02T14:51:14.903" v="1402" actId="20577"/>
          <ac:spMkLst>
            <pc:docMk/>
            <pc:sldMk cId="4071794267" sldId="662"/>
            <ac:spMk id="16" creationId="{6F321F07-7BC5-0EA9-5F2A-2D790928D2C1}"/>
          </ac:spMkLst>
        </pc:spChg>
        <pc:picChg chg="del">
          <ac:chgData name="Nane Kratzke" userId="971be13ff4ee5ef6" providerId="LiveId" clId="{635B7BAC-ABD2-744C-A61B-51425C7781D4}" dt="2023-03-02T14:23:24.368" v="774" actId="478"/>
          <ac:picMkLst>
            <pc:docMk/>
            <pc:sldMk cId="4071794267" sldId="662"/>
            <ac:picMk id="6" creationId="{809B9855-70B1-5F4B-9758-30862376D748}"/>
          </ac:picMkLst>
        </pc:picChg>
        <pc:picChg chg="add mod">
          <ac:chgData name="Nane Kratzke" userId="971be13ff4ee5ef6" providerId="LiveId" clId="{635B7BAC-ABD2-744C-A61B-51425C7781D4}" dt="2023-03-02T14:54:26.424" v="1422" actId="1076"/>
          <ac:picMkLst>
            <pc:docMk/>
            <pc:sldMk cId="4071794267" sldId="662"/>
            <ac:picMk id="15" creationId="{EDCD88EB-44C6-0C2E-204A-626CD2354CB6}"/>
          </ac:picMkLst>
        </pc:picChg>
      </pc:sldChg>
    </pc:docChg>
  </pc:docChgLst>
  <pc:docChgLst>
    <pc:chgData name="Nane Kratzke" userId="971be13ff4ee5ef6" providerId="LiveId" clId="{19075A5A-D245-0240-878E-CFB172C98ECA}"/>
    <pc:docChg chg="undo custSel addSld delSld modSld sldOrd">
      <pc:chgData name="Nane Kratzke" userId="971be13ff4ee5ef6" providerId="LiveId" clId="{19075A5A-D245-0240-878E-CFB172C98ECA}" dt="2020-09-25T07:43:44.573" v="44148" actId="20577"/>
      <pc:docMkLst>
        <pc:docMk/>
      </pc:docMkLst>
      <pc:sldChg chg="delSp add del mod ord">
        <pc:chgData name="Nane Kratzke" userId="971be13ff4ee5ef6" providerId="LiveId" clId="{19075A5A-D245-0240-878E-CFB172C98ECA}" dt="2020-09-24T12:35:21.234" v="32924" actId="2696"/>
        <pc:sldMkLst>
          <pc:docMk/>
          <pc:sldMk cId="3738132332" sldId="317"/>
        </pc:sldMkLst>
        <pc:picChg chg="del">
          <ac:chgData name="Nane Kratzke" userId="971be13ff4ee5ef6" providerId="LiveId" clId="{19075A5A-D245-0240-878E-CFB172C98ECA}" dt="2020-09-24T09:15:39.534" v="28204" actId="478"/>
          <ac:picMkLst>
            <pc:docMk/>
            <pc:sldMk cId="3738132332" sldId="317"/>
            <ac:picMk id="6" creationId="{93D5DBCB-6E96-B845-BC8A-FFD23C5B847B}"/>
          </ac:picMkLst>
        </pc:picChg>
      </pc:sldChg>
      <pc:sldChg chg="addSp delSp modSp add mod ord">
        <pc:chgData name="Nane Kratzke" userId="971be13ff4ee5ef6" providerId="LiveId" clId="{19075A5A-D245-0240-878E-CFB172C98ECA}" dt="2020-09-25T06:54:42.700" v="44047" actId="1076"/>
        <pc:sldMkLst>
          <pc:docMk/>
          <pc:sldMk cId="1261074856" sldId="321"/>
        </pc:sldMkLst>
        <pc:spChg chg="mod">
          <ac:chgData name="Nane Kratzke" userId="971be13ff4ee5ef6" providerId="LiveId" clId="{19075A5A-D245-0240-878E-CFB172C98ECA}" dt="2020-09-25T06:48:32.384" v="43856" actId="20577"/>
          <ac:spMkLst>
            <pc:docMk/>
            <pc:sldMk cId="1261074856" sldId="321"/>
            <ac:spMk id="3" creationId="{B052E754-B813-E948-8F2C-39790F3645A4}"/>
          </ac:spMkLst>
        </pc:spChg>
        <pc:spChg chg="mod">
          <ac:chgData name="Nane Kratzke" userId="971be13ff4ee5ef6" providerId="LiveId" clId="{19075A5A-D245-0240-878E-CFB172C98ECA}" dt="2020-09-25T06:51:34.743" v="44022" actId="20577"/>
          <ac:spMkLst>
            <pc:docMk/>
            <pc:sldMk cId="1261074856" sldId="321"/>
            <ac:spMk id="4" creationId="{50DF3BCE-F0C0-534C-BAC2-0A8E975F6B1F}"/>
          </ac:spMkLst>
        </pc:spChg>
        <pc:spChg chg="del">
          <ac:chgData name="Nane Kratzke" userId="971be13ff4ee5ef6" providerId="LiveId" clId="{19075A5A-D245-0240-878E-CFB172C98ECA}" dt="2020-09-25T06:32:54.878" v="43550" actId="478"/>
          <ac:spMkLst>
            <pc:docMk/>
            <pc:sldMk cId="1261074856" sldId="321"/>
            <ac:spMk id="8" creationId="{52079499-E27F-9843-90AB-4A979B78DF81}"/>
          </ac:spMkLst>
        </pc:spChg>
        <pc:spChg chg="add mod">
          <ac:chgData name="Nane Kratzke" userId="971be13ff4ee5ef6" providerId="LiveId" clId="{19075A5A-D245-0240-878E-CFB172C98ECA}" dt="2020-09-25T06:54:42.700" v="44047" actId="1076"/>
          <ac:spMkLst>
            <pc:docMk/>
            <pc:sldMk cId="1261074856" sldId="321"/>
            <ac:spMk id="11" creationId="{C3C245D6-0374-6844-B4C4-B12E5ECFC869}"/>
          </ac:spMkLst>
        </pc:spChg>
        <pc:picChg chg="del">
          <ac:chgData name="Nane Kratzke" userId="971be13ff4ee5ef6" providerId="LiveId" clId="{19075A5A-D245-0240-878E-CFB172C98ECA}" dt="2020-09-25T06:48:37.632" v="43857" actId="478"/>
          <ac:picMkLst>
            <pc:docMk/>
            <pc:sldMk cId="1261074856" sldId="321"/>
            <ac:picMk id="6" creationId="{4B5B6E82-8736-AB49-BCEE-9F6B02522454}"/>
          </ac:picMkLst>
        </pc:picChg>
        <pc:picChg chg="mod">
          <ac:chgData name="Nane Kratzke" userId="971be13ff4ee5ef6" providerId="LiveId" clId="{19075A5A-D245-0240-878E-CFB172C98ECA}" dt="2020-09-25T06:51:42.319" v="44023" actId="1076"/>
          <ac:picMkLst>
            <pc:docMk/>
            <pc:sldMk cId="1261074856" sldId="321"/>
            <ac:picMk id="7" creationId="{D93F6549-0889-D845-9E06-E2747D45482F}"/>
          </ac:picMkLst>
        </pc:picChg>
        <pc:picChg chg="add mod">
          <ac:chgData name="Nane Kratzke" userId="971be13ff4ee5ef6" providerId="LiveId" clId="{19075A5A-D245-0240-878E-CFB172C98ECA}" dt="2020-09-25T06:53:11.074" v="44030" actId="1037"/>
          <ac:picMkLst>
            <pc:docMk/>
            <pc:sldMk cId="1261074856" sldId="321"/>
            <ac:picMk id="10" creationId="{E5CD3BFB-C3F7-7E44-85E3-6F2BFEB1387C}"/>
          </ac:picMkLst>
        </pc:picChg>
      </pc:sldChg>
      <pc:sldChg chg="addSp delSp modSp mod">
        <pc:chgData name="Nane Kratzke" userId="971be13ff4ee5ef6" providerId="LiveId" clId="{19075A5A-D245-0240-878E-CFB172C98ECA}" dt="2020-09-25T07:09:00.043" v="44147" actId="1076"/>
        <pc:sldMkLst>
          <pc:docMk/>
          <pc:sldMk cId="704272100" sldId="323"/>
        </pc:sldMkLst>
        <pc:spChg chg="mod">
          <ac:chgData name="Nane Kratzke" userId="971be13ff4ee5ef6" providerId="LiveId" clId="{19075A5A-D245-0240-878E-CFB172C98ECA}" dt="2020-09-22T05:53:49.660" v="249" actId="1076"/>
          <ac:spMkLst>
            <pc:docMk/>
            <pc:sldMk cId="704272100" sldId="323"/>
            <ac:spMk id="2" creationId="{6D39A0F7-5B8F-5047-AD5F-FC2C4F71D320}"/>
          </ac:spMkLst>
        </pc:spChg>
        <pc:spChg chg="add mod">
          <ac:chgData name="Nane Kratzke" userId="971be13ff4ee5ef6" providerId="LiveId" clId="{19075A5A-D245-0240-878E-CFB172C98ECA}" dt="2020-09-25T07:08:55.365" v="44146" actId="1076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6" creationId="{B2FFA29F-8624-FF49-B909-50A409457B3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19075A5A-D245-0240-878E-CFB172C98ECA}" dt="2020-09-23T14:42:37.899" v="27944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1" creationId="{EF7CB2A2-8DEF-4342-BDE5-612E783EBFF2}"/>
          </ac:spMkLst>
        </pc:spChg>
        <pc:spChg chg="del mod">
          <ac:chgData name="Nane Kratzke" userId="971be13ff4ee5ef6" providerId="LiveId" clId="{19075A5A-D245-0240-878E-CFB172C98ECA}" dt="2020-09-22T05:42:27.084" v="158" actId="478"/>
          <ac:spMkLst>
            <pc:docMk/>
            <pc:sldMk cId="704272100" sldId="323"/>
            <ac:spMk id="12" creationId="{DCE87366-1AB4-E345-8C23-A5974F2B80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8" creationId="{74BF62C8-01BB-354F-81AE-D94610B8B132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19075A5A-D245-0240-878E-CFB172C98ECA}" dt="2020-09-22T14:42:16.473" v="16361" actId="20577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21" creationId="{7F42BBF5-3C44-C047-B360-7239ACDC5FDD}"/>
          </ac:spMkLst>
        </pc:spChg>
        <pc:spChg chg="del mod">
          <ac:chgData name="Nane Kratzke" userId="971be13ff4ee5ef6" providerId="LiveId" clId="{19075A5A-D245-0240-878E-CFB172C98ECA}" dt="2020-09-22T05:41:15.502" v="122" actId="478"/>
          <ac:spMkLst>
            <pc:docMk/>
            <pc:sldMk cId="704272100" sldId="323"/>
            <ac:spMk id="22" creationId="{854D227D-82E5-E34D-9A80-FDA2C24305B8}"/>
          </ac:spMkLst>
        </pc:spChg>
        <pc:spChg chg="add 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39" creationId="{36605F84-6B68-D44F-A9F4-CE20802DE2F3}"/>
          </ac:spMkLst>
        </pc:spChg>
        <pc:spChg chg="add del mod">
          <ac:chgData name="Nane Kratzke" userId="971be13ff4ee5ef6" providerId="LiveId" clId="{19075A5A-D245-0240-878E-CFB172C98ECA}" dt="2020-09-22T06:00:34.187" v="322" actId="478"/>
          <ac:spMkLst>
            <pc:docMk/>
            <pc:sldMk cId="704272100" sldId="323"/>
            <ac:spMk id="42" creationId="{70943663-4062-A849-B0AD-BF0E8AAFD137}"/>
          </ac:spMkLst>
        </pc:spChg>
        <pc:spChg chg="add mod">
          <ac:chgData name="Nane Kratzke" userId="971be13ff4ee5ef6" providerId="LiveId" clId="{19075A5A-D245-0240-878E-CFB172C98ECA}" dt="2020-09-22T06:00:51.496" v="324" actId="1076"/>
          <ac:spMkLst>
            <pc:docMk/>
            <pc:sldMk cId="704272100" sldId="323"/>
            <ac:spMk id="82" creationId="{0D3B4571-CB2A-AB4F-9F62-A3E82E0A8784}"/>
          </ac:spMkLst>
        </pc:spChg>
        <pc:picChg chg="add mod">
          <ac:chgData name="Nane Kratzke" userId="971be13ff4ee5ef6" providerId="LiveId" clId="{19075A5A-D245-0240-878E-CFB172C98ECA}" dt="2020-09-25T07:09:00.043" v="44147" actId="1076"/>
          <ac:picMkLst>
            <pc:docMk/>
            <pc:sldMk cId="704272100" sldId="323"/>
            <ac:picMk id="4" creationId="{7167DD6C-FCDB-FB42-80A5-B4A12AE545BA}"/>
          </ac:picMkLst>
        </pc:picChg>
        <pc:picChg chg="add del mod">
          <ac:chgData name="Nane Kratzke" userId="971be13ff4ee5ef6" providerId="LiveId" clId="{19075A5A-D245-0240-878E-CFB172C98ECA}" dt="2020-09-25T07:01:52.220" v="44109" actId="478"/>
          <ac:picMkLst>
            <pc:docMk/>
            <pc:sldMk cId="704272100" sldId="323"/>
            <ac:picMk id="24" creationId="{54F13067-3E46-2744-8FEF-1F6643D28D12}"/>
          </ac:picMkLst>
        </pc:picChg>
        <pc:picChg chg="add mod">
          <ac:chgData name="Nane Kratzke" userId="971be13ff4ee5ef6" providerId="LiveId" clId="{19075A5A-D245-0240-878E-CFB172C98ECA}" dt="2020-09-22T06:00:41.539" v="323" actId="1076"/>
          <ac:picMkLst>
            <pc:docMk/>
            <pc:sldMk cId="704272100" sldId="323"/>
            <ac:picMk id="81" creationId="{6AB9A12E-912E-CC43-9894-1AD3F4CEF900}"/>
          </ac:picMkLst>
        </pc:pic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5" creationId="{3298D7B8-E3ED-CA4E-BC12-F31964FDE137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16" creationId="{5724F75F-E84A-7B46-B754-E6A3A1AF89A1}"/>
          </ac:cxnSpMkLst>
        </pc:cxnChg>
        <pc:cxnChg chg="mod">
          <ac:chgData name="Nane Kratzke" userId="971be13ff4ee5ef6" providerId="LiveId" clId="{19075A5A-D245-0240-878E-CFB172C98ECA}" dt="2020-09-22T06:00:34.187" v="322" actId="478"/>
          <ac:cxnSpMkLst>
            <pc:docMk/>
            <pc:sldMk cId="704272100" sldId="323"/>
            <ac:cxnSpMk id="17" creationId="{01370532-A37D-2A47-80B5-479571D237F8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addSp delSp modSp mod">
        <pc:chgData name="Nane Kratzke" userId="971be13ff4ee5ef6" providerId="LiveId" clId="{19075A5A-D245-0240-878E-CFB172C98ECA}" dt="2020-09-22T06:18:53.045" v="814" actId="114"/>
        <pc:sldMkLst>
          <pc:docMk/>
          <pc:sldMk cId="808877367" sldId="324"/>
        </pc:sldMkLst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2" creationId="{D4FF6E21-3FE4-F24A-852F-7CE7F07468A2}"/>
          </ac:spMkLst>
        </pc:spChg>
        <pc:spChg chg="add del mod">
          <ac:chgData name="Nane Kratzke" userId="971be13ff4ee5ef6" providerId="LiveId" clId="{19075A5A-D245-0240-878E-CFB172C98ECA}" dt="2020-09-22T06:13:31.346" v="602" actId="478"/>
          <ac:spMkLst>
            <pc:docMk/>
            <pc:sldMk cId="808877367" sldId="324"/>
            <ac:spMk id="5" creationId="{F6C071F6-E0AF-F944-91E0-BE7D0E5E2ED1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6" creationId="{5B10EF06-B437-3442-87B3-AA21E9C046F0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7" creationId="{90FC88E0-6E0F-B245-952E-2AEED39F6828}"/>
          </ac:spMkLst>
        </pc:spChg>
        <pc:spChg chg="del">
          <ac:chgData name="Nane Kratzke" userId="971be13ff4ee5ef6" providerId="LiveId" clId="{19075A5A-D245-0240-878E-CFB172C98ECA}" dt="2020-09-22T06:03:56.883" v="367" actId="478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19075A5A-D245-0240-878E-CFB172C98ECA}" dt="2020-09-22T06:03:40.369" v="355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19075A5A-D245-0240-878E-CFB172C98ECA}" dt="2020-09-22T06:16:37.650" v="655" actId="20577"/>
          <ac:spMkLst>
            <pc:docMk/>
            <pc:sldMk cId="808877367" sldId="324"/>
            <ac:spMk id="10" creationId="{220425A0-FB0A-1B4F-9348-FBAF265B632B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1" creationId="{D1C59A05-2C37-5F4F-9ABA-1FE6D3E9194C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2" creationId="{7E95457F-6EBC-414A-A7CA-CCC73457C174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3" creationId="{966A8420-BC82-2A4A-8BFE-07687B48DCA2}"/>
          </ac:spMkLst>
        </pc:spChg>
        <pc:spChg chg="add del mod">
          <ac:chgData name="Nane Kratzke" userId="971be13ff4ee5ef6" providerId="LiveId" clId="{19075A5A-D245-0240-878E-CFB172C98ECA}" dt="2020-09-22T06:13:27.651" v="601" actId="478"/>
          <ac:spMkLst>
            <pc:docMk/>
            <pc:sldMk cId="808877367" sldId="324"/>
            <ac:spMk id="19" creationId="{F172DCEA-9D84-1E44-8BEB-9607323F61C9}"/>
          </ac:spMkLst>
        </pc:spChg>
        <pc:spChg chg="add del mod">
          <ac:chgData name="Nane Kratzke" userId="971be13ff4ee5ef6" providerId="LiveId" clId="{19075A5A-D245-0240-878E-CFB172C98ECA}" dt="2020-09-22T06:13:34.383" v="603" actId="478"/>
          <ac:spMkLst>
            <pc:docMk/>
            <pc:sldMk cId="808877367" sldId="324"/>
            <ac:spMk id="20" creationId="{A1C6B029-853E-6F4C-BEFE-DD6E7742A6DE}"/>
          </ac:spMkLst>
        </pc:spChg>
        <pc:spChg chg="add del mod">
          <ac:chgData name="Nane Kratzke" userId="971be13ff4ee5ef6" providerId="LiveId" clId="{19075A5A-D245-0240-878E-CFB172C98ECA}" dt="2020-09-22T06:16:51.697" v="659" actId="478"/>
          <ac:spMkLst>
            <pc:docMk/>
            <pc:sldMk cId="808877367" sldId="324"/>
            <ac:spMk id="21" creationId="{E2C96852-CFD8-4D4B-93A2-8885BCE0A756}"/>
          </ac:spMkLst>
        </pc:spChg>
        <pc:spChg chg="add del mod">
          <ac:chgData name="Nane Kratzke" userId="971be13ff4ee5ef6" providerId="LiveId" clId="{19075A5A-D245-0240-878E-CFB172C98ECA}" dt="2020-09-22T06:16:53.369" v="660" actId="478"/>
          <ac:spMkLst>
            <pc:docMk/>
            <pc:sldMk cId="808877367" sldId="324"/>
            <ac:spMk id="22" creationId="{D1D00E71-5912-EA40-8F12-1A3A4C94536E}"/>
          </ac:spMkLst>
        </pc:spChg>
        <pc:spChg chg="add del mod">
          <ac:chgData name="Nane Kratzke" userId="971be13ff4ee5ef6" providerId="LiveId" clId="{19075A5A-D245-0240-878E-CFB172C98ECA}" dt="2020-09-22T06:16:49.953" v="658" actId="478"/>
          <ac:spMkLst>
            <pc:docMk/>
            <pc:sldMk cId="808877367" sldId="324"/>
            <ac:spMk id="23" creationId="{AF3214BB-D136-A540-BE2F-008A325B2E3F}"/>
          </ac:spMkLst>
        </pc:spChg>
        <pc:spChg chg="add del mod">
          <ac:chgData name="Nane Kratzke" userId="971be13ff4ee5ef6" providerId="LiveId" clId="{19075A5A-D245-0240-878E-CFB172C98ECA}" dt="2020-09-22T06:16:48.013" v="657" actId="478"/>
          <ac:spMkLst>
            <pc:docMk/>
            <pc:sldMk cId="808877367" sldId="324"/>
            <ac:spMk id="24" creationId="{B5547DBD-6367-714B-8570-11E9A897B0EE}"/>
          </ac:spMkLst>
        </pc:spChg>
        <pc:spChg chg="add del mod">
          <ac:chgData name="Nane Kratzke" userId="971be13ff4ee5ef6" providerId="LiveId" clId="{19075A5A-D245-0240-878E-CFB172C98ECA}" dt="2020-09-22T06:16:46.977" v="656" actId="478"/>
          <ac:spMkLst>
            <pc:docMk/>
            <pc:sldMk cId="808877367" sldId="324"/>
            <ac:spMk id="25" creationId="{CBADA13E-FCB8-C24E-91B0-DC0B5B506F40}"/>
          </ac:spMkLst>
        </pc:spChg>
        <pc:spChg chg="add del mod">
          <ac:chgData name="Nane Kratzke" userId="971be13ff4ee5ef6" providerId="LiveId" clId="{19075A5A-D245-0240-878E-CFB172C98ECA}" dt="2020-09-22T06:16:18.281" v="642" actId="11529"/>
          <ac:spMkLst>
            <pc:docMk/>
            <pc:sldMk cId="808877367" sldId="324"/>
            <ac:spMk id="26" creationId="{8436CE97-3ADB-5745-B5DF-3606600BC25C}"/>
          </ac:spMkLst>
        </pc:spChg>
        <pc:spChg chg="add del mod">
          <ac:chgData name="Nane Kratzke" userId="971be13ff4ee5ef6" providerId="LiveId" clId="{19075A5A-D245-0240-878E-CFB172C98ECA}" dt="2020-09-22T06:16:17.873" v="641"/>
          <ac:spMkLst>
            <pc:docMk/>
            <pc:sldMk cId="808877367" sldId="324"/>
            <ac:spMk id="27" creationId="{972B2242-D072-8044-875E-63E295D9CCD4}"/>
          </ac:spMkLst>
        </pc:spChg>
        <pc:spChg chg="add del mod">
          <ac:chgData name="Nane Kratzke" userId="971be13ff4ee5ef6" providerId="LiveId" clId="{19075A5A-D245-0240-878E-CFB172C98ECA}" dt="2020-09-22T06:16:13.941" v="632"/>
          <ac:spMkLst>
            <pc:docMk/>
            <pc:sldMk cId="808877367" sldId="324"/>
            <ac:spMk id="28" creationId="{FF620077-3C85-DB4E-A842-DB994485DC62}"/>
          </ac:spMkLst>
        </pc:spChg>
        <pc:spChg chg="add del mod">
          <ac:chgData name="Nane Kratzke" userId="971be13ff4ee5ef6" providerId="LiveId" clId="{19075A5A-D245-0240-878E-CFB172C98ECA}" dt="2020-09-22T06:16:12.024" v="627"/>
          <ac:spMkLst>
            <pc:docMk/>
            <pc:sldMk cId="808877367" sldId="324"/>
            <ac:spMk id="29" creationId="{DA5E6532-3D0F-F94F-93E6-3389D2C32CD3}"/>
          </ac:spMkLst>
        </pc:spChg>
        <pc:spChg chg="add mod">
          <ac:chgData name="Nane Kratzke" userId="971be13ff4ee5ef6" providerId="LiveId" clId="{19075A5A-D245-0240-878E-CFB172C98ECA}" dt="2020-09-22T06:17:36.750" v="697" actId="1076"/>
          <ac:spMkLst>
            <pc:docMk/>
            <pc:sldMk cId="808877367" sldId="324"/>
            <ac:spMk id="30" creationId="{7A51CA3C-742A-1E4F-B5EE-D357A43963F8}"/>
          </ac:spMkLst>
        </pc:spChg>
        <pc:spChg chg="add mod">
          <ac:chgData name="Nane Kratzke" userId="971be13ff4ee5ef6" providerId="LiveId" clId="{19075A5A-D245-0240-878E-CFB172C98ECA}" dt="2020-09-22T06:17:57.882" v="731" actId="20577"/>
          <ac:spMkLst>
            <pc:docMk/>
            <pc:sldMk cId="808877367" sldId="324"/>
            <ac:spMk id="31" creationId="{1B1F51DE-22D1-634B-9C98-750C7A5D00ED}"/>
          </ac:spMkLst>
        </pc:spChg>
        <pc:spChg chg="add mod">
          <ac:chgData name="Nane Kratzke" userId="971be13ff4ee5ef6" providerId="LiveId" clId="{19075A5A-D245-0240-878E-CFB172C98ECA}" dt="2020-09-22T06:18:53.045" v="814" actId="114"/>
          <ac:spMkLst>
            <pc:docMk/>
            <pc:sldMk cId="808877367" sldId="324"/>
            <ac:spMk id="32" creationId="{495CA925-9227-5A40-B1C3-1C460A51962D}"/>
          </ac:spMkLst>
        </pc:sp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4" creationId="{7BAB0129-CD05-6D4D-A165-D9801A0B45AD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4" creationId="{7B364174-5EF1-0D43-BA70-F02584268F13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5" creationId="{03A1797D-B2F8-1C49-AC75-6225E23D4001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6" creationId="{6FA8C34A-A4C8-3147-9CCA-0E9D103E6012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7" creationId="{6EC59DB6-C831-4F4E-93FD-A7B5A9C49690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8" creationId="{5A02CCE8-1A36-3D49-ABD8-0CA945A91C61}"/>
          </ac:picMkLst>
        </pc:picChg>
      </pc:sldChg>
      <pc:sldChg chg="del">
        <pc:chgData name="Nane Kratzke" userId="971be13ff4ee5ef6" providerId="LiveId" clId="{19075A5A-D245-0240-878E-CFB172C98ECA}" dt="2020-09-22T05:46:19.821" v="220" actId="2696"/>
        <pc:sldMkLst>
          <pc:docMk/>
          <pc:sldMk cId="2538430848" sldId="325"/>
        </pc:sldMkLst>
      </pc:sldChg>
      <pc:sldChg chg="delSp add mod">
        <pc:chgData name="Nane Kratzke" userId="971be13ff4ee5ef6" providerId="LiveId" clId="{19075A5A-D245-0240-878E-CFB172C98ECA}" dt="2020-09-23T09:57:30.964" v="23700" actId="478"/>
        <pc:sldMkLst>
          <pc:docMk/>
          <pc:sldMk cId="430288380" sldId="326"/>
        </pc:sldMkLst>
        <pc:picChg chg="del">
          <ac:chgData name="Nane Kratzke" userId="971be13ff4ee5ef6" providerId="LiveId" clId="{19075A5A-D245-0240-878E-CFB172C98ECA}" dt="2020-09-23T09:57:30.964" v="23700" actId="478"/>
          <ac:picMkLst>
            <pc:docMk/>
            <pc:sldMk cId="430288380" sldId="326"/>
            <ac:picMk id="8" creationId="{5553774B-F4E0-C842-84EC-CBA62605D83F}"/>
          </ac:picMkLst>
        </pc:picChg>
        <pc:picChg chg="del">
          <ac:chgData name="Nane Kratzke" userId="971be13ff4ee5ef6" providerId="LiveId" clId="{19075A5A-D245-0240-878E-CFB172C98ECA}" dt="2020-09-23T09:56:29.399" v="23689" actId="478"/>
          <ac:picMkLst>
            <pc:docMk/>
            <pc:sldMk cId="430288380" sldId="326"/>
            <ac:picMk id="9" creationId="{D0CB5B1E-A98E-2C47-ADDD-51D96CA5944D}"/>
          </ac:picMkLst>
        </pc:picChg>
      </pc:sldChg>
      <pc:sldChg chg="del">
        <pc:chgData name="Nane Kratzke" userId="971be13ff4ee5ef6" providerId="LiveId" clId="{19075A5A-D245-0240-878E-CFB172C98ECA}" dt="2020-09-22T05:46:19.577" v="197" actId="2696"/>
        <pc:sldMkLst>
          <pc:docMk/>
          <pc:sldMk cId="1152287989" sldId="326"/>
        </pc:sldMkLst>
      </pc:sldChg>
      <pc:sldChg chg="delSp add mod">
        <pc:chgData name="Nane Kratzke" userId="971be13ff4ee5ef6" providerId="LiveId" clId="{19075A5A-D245-0240-878E-CFB172C98ECA}" dt="2020-09-23T09:57:42.563" v="23701" actId="478"/>
        <pc:sldMkLst>
          <pc:docMk/>
          <pc:sldMk cId="33612913" sldId="327"/>
        </pc:sldMkLst>
        <pc:picChg chg="del">
          <ac:chgData name="Nane Kratzke" userId="971be13ff4ee5ef6" providerId="LiveId" clId="{19075A5A-D245-0240-878E-CFB172C98ECA}" dt="2020-09-23T09:57:42.563" v="23701" actId="478"/>
          <ac:picMkLst>
            <pc:docMk/>
            <pc:sldMk cId="33612913" sldId="327"/>
            <ac:picMk id="8" creationId="{1E0FA772-B9FE-0A4A-9739-9F90EEF0F311}"/>
          </ac:picMkLst>
        </pc:picChg>
      </pc:sldChg>
      <pc:sldChg chg="del">
        <pc:chgData name="Nane Kratzke" userId="971be13ff4ee5ef6" providerId="LiveId" clId="{19075A5A-D245-0240-878E-CFB172C98ECA}" dt="2020-09-22T05:46:19.201" v="169" actId="2696"/>
        <pc:sldMkLst>
          <pc:docMk/>
          <pc:sldMk cId="3110368165" sldId="327"/>
        </pc:sldMkLst>
      </pc:sldChg>
      <pc:sldChg chg="addSp delSp modSp add mod">
        <pc:chgData name="Nane Kratzke" userId="971be13ff4ee5ef6" providerId="LiveId" clId="{19075A5A-D245-0240-878E-CFB172C98ECA}" dt="2020-09-23T12:03:56.635" v="23842" actId="20577"/>
        <pc:sldMkLst>
          <pc:docMk/>
          <pc:sldMk cId="534949039" sldId="329"/>
        </pc:sldMkLst>
        <pc:spChg chg="mod">
          <ac:chgData name="Nane Kratzke" userId="971be13ff4ee5ef6" providerId="LiveId" clId="{19075A5A-D245-0240-878E-CFB172C98ECA}" dt="2020-09-23T11:55:55.707" v="23743" actId="1076"/>
          <ac:spMkLst>
            <pc:docMk/>
            <pc:sldMk cId="534949039" sldId="329"/>
            <ac:spMk id="3" creationId="{E3F7BC74-9A13-A448-A42E-02EC649C1954}"/>
          </ac:spMkLst>
        </pc:spChg>
        <pc:spChg chg="add mod">
          <ac:chgData name="Nane Kratzke" userId="971be13ff4ee5ef6" providerId="LiveId" clId="{19075A5A-D245-0240-878E-CFB172C98ECA}" dt="2020-09-23T12:02:05.827" v="23817" actId="14100"/>
          <ac:spMkLst>
            <pc:docMk/>
            <pc:sldMk cId="534949039" sldId="329"/>
            <ac:spMk id="4" creationId="{860594D6-DDFF-0642-B550-29E0446FAB64}"/>
          </ac:spMkLst>
        </pc:spChg>
        <pc:spChg chg="del">
          <ac:chgData name="Nane Kratzke" userId="971be13ff4ee5ef6" providerId="LiveId" clId="{19075A5A-D245-0240-878E-CFB172C98ECA}" dt="2020-09-23T09:35:17.735" v="23455" actId="478"/>
          <ac:spMkLst>
            <pc:docMk/>
            <pc:sldMk cId="534949039" sldId="329"/>
            <ac:spMk id="21" creationId="{84A1885B-AF71-3845-8F0F-F01EBCE21C9F}"/>
          </ac:spMkLst>
        </pc:spChg>
        <pc:spChg chg="del">
          <ac:chgData name="Nane Kratzke" userId="971be13ff4ee5ef6" providerId="LiveId" clId="{19075A5A-D245-0240-878E-CFB172C98ECA}" dt="2020-09-23T11:56:30.416" v="23747" actId="478"/>
          <ac:spMkLst>
            <pc:docMk/>
            <pc:sldMk cId="534949039" sldId="329"/>
            <ac:spMk id="22" creationId="{29F9D116-CA12-B44A-8DF3-4760C8C8BBE1}"/>
          </ac:spMkLst>
        </pc:spChg>
        <pc:spChg chg="del">
          <ac:chgData name="Nane Kratzke" userId="971be13ff4ee5ef6" providerId="LiveId" clId="{19075A5A-D245-0240-878E-CFB172C98ECA}" dt="2020-09-23T09:35:31.673" v="23459" actId="478"/>
          <ac:spMkLst>
            <pc:docMk/>
            <pc:sldMk cId="534949039" sldId="329"/>
            <ac:spMk id="23" creationId="{5141055D-022E-DD49-8761-AB60FCF59E9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9" creationId="{AC42805A-4A47-6B49-B782-846258EC95E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91" creationId="{F5665DA1-A665-D141-9418-33C31A73807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2" creationId="{617FBDCA-7768-C846-903F-24E7ED8027F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3" creationId="{AF235A48-C870-904D-927C-2C8B1140299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4" creationId="{7E8A4744-4C02-BB44-9D6A-297109C3E4E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5" creationId="{CB92EDAD-72EA-604D-AA15-007B025E7F4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6" creationId="{FE98545D-C633-0A47-A58B-49FBB75BB0D2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7" creationId="{D16D5BBD-E2E3-6A45-9FD6-A6F383E96CC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8" creationId="{ECEA4FA1-E8C5-4040-8F7B-5384CF4005AC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9" creationId="{27E01E49-3BED-0D40-8647-1B9EC9DA53A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0" creationId="{908E87EC-9F88-0440-B1AD-6E991D05A0DE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1" creationId="{A4BAB43D-DA03-E64C-9651-B3DEB01D2367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2" creationId="{E546ABAD-0C1E-6D4A-85D5-8F3EF18EF88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3" creationId="{31063EFD-4DAE-CA4D-B0A1-8DE229ED610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4" creationId="{D05C2297-C24B-3E43-90CF-26124908B8D0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5" creationId="{0BA8315C-C3CE-FA4A-BD1F-F3B0CA5F81A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6" creationId="{67021138-AE36-8240-A302-80CA65D39E4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7" creationId="{C711BFAC-4162-114D-B520-E050251AE418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8" creationId="{D3F3506A-C72C-5A43-8E1A-67DB4D1F9C0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9" creationId="{49BED16C-2241-5F4B-9A25-29FB27ACAB8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0" creationId="{DD6C5FF2-85CD-2C4A-9B84-71681AB2DD3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2" creationId="{18D02ACE-948D-7E45-AFFB-F261E756B163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3" creationId="{E8028021-463B-664E-9BC4-E75AF2F1DA04}"/>
          </ac:spMkLst>
        </pc:spChg>
        <pc:spChg chg="add del mod">
          <ac:chgData name="Nane Kratzke" userId="971be13ff4ee5ef6" providerId="LiveId" clId="{19075A5A-D245-0240-878E-CFB172C98ECA}" dt="2020-09-23T12:01:55.413" v="23814" actId="478"/>
          <ac:spMkLst>
            <pc:docMk/>
            <pc:sldMk cId="534949039" sldId="329"/>
            <ac:spMk id="124" creationId="{A20E86D9-53C9-734E-932E-0BFCABECDAD7}"/>
          </ac:spMkLst>
        </pc:spChg>
        <pc:spChg chg="add del mod">
          <ac:chgData name="Nane Kratzke" userId="971be13ff4ee5ef6" providerId="LiveId" clId="{19075A5A-D245-0240-878E-CFB172C98ECA}" dt="2020-09-23T12:01:59.702" v="23816" actId="478"/>
          <ac:spMkLst>
            <pc:docMk/>
            <pc:sldMk cId="534949039" sldId="329"/>
            <ac:spMk id="125" creationId="{490FAACE-EB58-064C-92DA-E46621F6BE83}"/>
          </ac:spMkLst>
        </pc:spChg>
        <pc:spChg chg="add del mod">
          <ac:chgData name="Nane Kratzke" userId="971be13ff4ee5ef6" providerId="LiveId" clId="{19075A5A-D245-0240-878E-CFB172C98ECA}" dt="2020-09-23T12:01:57.671" v="23815" actId="478"/>
          <ac:spMkLst>
            <pc:docMk/>
            <pc:sldMk cId="534949039" sldId="329"/>
            <ac:spMk id="126" creationId="{386DAEAE-6C26-E641-A7B9-1F4BF9BB176F}"/>
          </ac:spMkLst>
        </pc:spChg>
        <pc:spChg chg="add mod">
          <ac:chgData name="Nane Kratzke" userId="971be13ff4ee5ef6" providerId="LiveId" clId="{19075A5A-D245-0240-878E-CFB172C98ECA}" dt="2020-09-23T12:02:27.259" v="23821" actId="14100"/>
          <ac:spMkLst>
            <pc:docMk/>
            <pc:sldMk cId="534949039" sldId="329"/>
            <ac:spMk id="127" creationId="{D06E150F-7030-194C-A618-20D4128F4964}"/>
          </ac:spMkLst>
        </pc:spChg>
        <pc:spChg chg="add del mod">
          <ac:chgData name="Nane Kratzke" userId="971be13ff4ee5ef6" providerId="LiveId" clId="{19075A5A-D245-0240-878E-CFB172C98ECA}" dt="2020-09-23T12:02:22.312" v="23820" actId="478"/>
          <ac:spMkLst>
            <pc:docMk/>
            <pc:sldMk cId="534949039" sldId="329"/>
            <ac:spMk id="128" creationId="{9963B1E7-FB18-0F4F-B5A1-F9CBFA2D92CF}"/>
          </ac:spMkLst>
        </pc:spChg>
        <pc:spChg chg="add mod">
          <ac:chgData name="Nane Kratzke" userId="971be13ff4ee5ef6" providerId="LiveId" clId="{19075A5A-D245-0240-878E-CFB172C98ECA}" dt="2020-09-23T12:02:39.431" v="23823" actId="14100"/>
          <ac:spMkLst>
            <pc:docMk/>
            <pc:sldMk cId="534949039" sldId="329"/>
            <ac:spMk id="129" creationId="{DC377CA8-14D7-4848-A51F-CB8F3A830789}"/>
          </ac:spMkLst>
        </pc:spChg>
        <pc:spChg chg="add del mod">
          <ac:chgData name="Nane Kratzke" userId="971be13ff4ee5ef6" providerId="LiveId" clId="{19075A5A-D245-0240-878E-CFB172C98ECA}" dt="2020-09-23T12:02:35.415" v="23822" actId="478"/>
          <ac:spMkLst>
            <pc:docMk/>
            <pc:sldMk cId="534949039" sldId="329"/>
            <ac:spMk id="130" creationId="{05ABA191-4F6B-3E47-8D53-667FC119E735}"/>
          </ac:spMkLst>
        </pc:spChg>
        <pc:spChg chg="add mod">
          <ac:chgData name="Nane Kratzke" userId="971be13ff4ee5ef6" providerId="LiveId" clId="{19075A5A-D245-0240-878E-CFB172C98ECA}" dt="2020-09-23T12:02:18.408" v="23819" actId="14100"/>
          <ac:spMkLst>
            <pc:docMk/>
            <pc:sldMk cId="534949039" sldId="329"/>
            <ac:spMk id="131" creationId="{1744A97D-516B-EC4F-865B-4F3C4A3F5ABA}"/>
          </ac:spMkLst>
        </pc:spChg>
        <pc:spChg chg="add 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132" creationId="{6544B590-6D31-9243-9E86-5EB212A6BC40}"/>
          </ac:spMkLst>
        </pc:spChg>
        <pc:spChg chg="add del mod">
          <ac:chgData name="Nane Kratzke" userId="971be13ff4ee5ef6" providerId="LiveId" clId="{19075A5A-D245-0240-878E-CFB172C98ECA}" dt="2020-09-23T12:02:14.684" v="23818" actId="478"/>
          <ac:spMkLst>
            <pc:docMk/>
            <pc:sldMk cId="534949039" sldId="329"/>
            <ac:spMk id="135" creationId="{95B9A038-42A9-AB40-88C0-FDA6886917CB}"/>
          </ac:spMkLst>
        </pc:spChg>
        <pc:spChg chg="add mod">
          <ac:chgData name="Nane Kratzke" userId="971be13ff4ee5ef6" providerId="LiveId" clId="{19075A5A-D245-0240-878E-CFB172C98ECA}" dt="2020-09-23T12:03:53.932" v="23840" actId="20577"/>
          <ac:spMkLst>
            <pc:docMk/>
            <pc:sldMk cId="534949039" sldId="329"/>
            <ac:spMk id="137" creationId="{BC7A94B6-5C76-ED42-A230-4DDF4D7F5632}"/>
          </ac:spMkLst>
        </pc:spChg>
        <pc:spChg chg="add mod">
          <ac:chgData name="Nane Kratzke" userId="971be13ff4ee5ef6" providerId="LiveId" clId="{19075A5A-D245-0240-878E-CFB172C98ECA}" dt="2020-09-23T12:03:56.635" v="23842" actId="20577"/>
          <ac:spMkLst>
            <pc:docMk/>
            <pc:sldMk cId="534949039" sldId="329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79" creationId="{F6F08B27-2937-8142-8CDA-0797FB999C1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2" creationId="{F5FB8AA6-6368-F347-8664-799224BD4776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3" creationId="{BFA83DF1-A01B-9148-8586-583BA14EE1C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4" creationId="{1C8A30AB-6182-6041-A511-1D9590BE005D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5" creationId="{BA0AAA90-D9D4-214B-8B1B-F65FF75B998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6" creationId="{56B0366D-4AEF-424F-BC5F-17922637AE3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7" creationId="{355AC7C3-7BF7-4F4D-AEAD-547DBFC939BB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8" creationId="{8B438F46-9076-7A48-A6D2-46CD347AEA7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9" creationId="{0816E3B2-9B09-794B-AA49-B0C30C8B8BE2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0" creationId="{67D3315D-1B3D-B449-AF88-958279E98D35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2" creationId="{4973B038-997B-EE49-86FF-EB3685ABDD0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3" creationId="{D6A68834-E486-7C49-A30D-22E9D72E202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4" creationId="{A530B2A0-23F4-8148-8057-F5FF9F75D2C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5" creationId="{7F131BE1-1EE7-0F43-98CD-97DB555EAF77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6" creationId="{DDD7073D-9BB2-6E4A-9889-F2C9EE66928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7" creationId="{E615660B-056C-9742-A79A-A161C0ADEC2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8" creationId="{FD1E8858-1F83-284F-B88B-CF30EA43F70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9" creationId="{F30DB22F-EC0E-F44B-9450-D2E023007B5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0" creationId="{78866560-FF6C-1A4C-8B39-0564F8283DF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1" creationId="{CF57DE60-9A9D-1748-A243-1F603B45FA1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21" creationId="{A20A7F99-9658-7A4F-AB56-836FDB35A7EC}"/>
          </ac:picMkLst>
        </pc:picChg>
        <pc:picChg chg="add del mod">
          <ac:chgData name="Nane Kratzke" userId="971be13ff4ee5ef6" providerId="LiveId" clId="{19075A5A-D245-0240-878E-CFB172C98ECA}" dt="2020-09-23T12:00:47.906" v="23809" actId="478"/>
          <ac:picMkLst>
            <pc:docMk/>
            <pc:sldMk cId="534949039" sldId="329"/>
            <ac:picMk id="133" creationId="{DF8B2ECE-53FD-2E41-8B9A-73177509691A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4" creationId="{7554F3D9-A80C-F746-85C4-18A28DC4319C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6" creationId="{01FC1095-D87A-B945-922F-5A115CF06B47}"/>
          </ac:picMkLst>
        </pc:picChg>
        <pc:picChg chg="del">
          <ac:chgData name="Nane Kratzke" userId="971be13ff4ee5ef6" providerId="LiveId" clId="{19075A5A-D245-0240-878E-CFB172C98ECA}" dt="2020-09-23T09:35:20.467" v="23456" actId="478"/>
          <ac:picMkLst>
            <pc:docMk/>
            <pc:sldMk cId="534949039" sldId="329"/>
            <ac:picMk id="1026" creationId="{A018DE0B-FC5B-C74C-8591-F2EDB99CAC4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4" creationId="{781C98E9-592D-9F46-A971-775CA5568B95}"/>
          </ac:picMkLst>
        </pc:picChg>
        <pc:cxnChg chg="del">
          <ac:chgData name="Nane Kratzke" userId="971be13ff4ee5ef6" providerId="LiveId" clId="{19075A5A-D245-0240-878E-CFB172C98ECA}" dt="2020-09-23T09:35:23.369" v="23457" actId="478"/>
          <ac:cxnSpMkLst>
            <pc:docMk/>
            <pc:sldMk cId="534949039" sldId="329"/>
            <ac:cxnSpMk id="7" creationId="{163B01A7-6485-8B46-B2F4-90AC0B97AD31}"/>
          </ac:cxnSpMkLst>
        </pc:cxnChg>
        <pc:cxnChg chg="del">
          <ac:chgData name="Nane Kratzke" userId="971be13ff4ee5ef6" providerId="LiveId" clId="{19075A5A-D245-0240-878E-CFB172C98ECA}" dt="2020-09-23T09:36:38.150" v="23462" actId="478"/>
          <ac:cxnSpMkLst>
            <pc:docMk/>
            <pc:sldMk cId="534949039" sldId="329"/>
            <ac:cxnSpMk id="9" creationId="{02F84500-C004-1547-B324-1E1B64097EBE}"/>
          </ac:cxnSpMkLst>
        </pc:cxnChg>
        <pc:cxnChg chg="del">
          <ac:chgData name="Nane Kratzke" userId="971be13ff4ee5ef6" providerId="LiveId" clId="{19075A5A-D245-0240-878E-CFB172C98ECA}" dt="2020-09-23T09:36:41.250" v="23463" actId="478"/>
          <ac:cxnSpMkLst>
            <pc:docMk/>
            <pc:sldMk cId="534949039" sldId="329"/>
            <ac:cxnSpMk id="10" creationId="{B9FE1EF1-0DA0-894E-AFDA-EF2D28E9AEC9}"/>
          </ac:cxnSpMkLst>
        </pc:cxnChg>
        <pc:cxnChg chg="del">
          <ac:chgData name="Nane Kratzke" userId="971be13ff4ee5ef6" providerId="LiveId" clId="{19075A5A-D245-0240-878E-CFB172C98ECA}" dt="2020-09-23T09:35:28.820" v="23458" actId="478"/>
          <ac:cxnSpMkLst>
            <pc:docMk/>
            <pc:sldMk cId="534949039" sldId="329"/>
            <ac:cxnSpMk id="14" creationId="{9ED01F35-4812-854B-8F62-A2940659596B}"/>
          </ac:cxnSpMkLst>
        </pc:cxnChg>
        <pc:cxnChg chg="del mod">
          <ac:chgData name="Nane Kratzke" userId="971be13ff4ee5ef6" providerId="LiveId" clId="{19075A5A-D245-0240-878E-CFB172C98ECA}" dt="2020-09-23T09:42:33.945" v="23519" actId="478"/>
          <ac:cxnSpMkLst>
            <pc:docMk/>
            <pc:sldMk cId="534949039" sldId="329"/>
            <ac:cxnSpMk id="17" creationId="{63907426-8E18-534B-848C-0BA95C73F327}"/>
          </ac:cxnSpMkLst>
        </pc:cxnChg>
        <pc:cxnChg chg="del">
          <ac:chgData name="Nane Kratzke" userId="971be13ff4ee5ef6" providerId="LiveId" clId="{19075A5A-D245-0240-878E-CFB172C98ECA}" dt="2020-09-23T09:38:06.171" v="23474" actId="478"/>
          <ac:cxnSpMkLst>
            <pc:docMk/>
            <pc:sldMk cId="534949039" sldId="329"/>
            <ac:cxnSpMk id="19" creationId="{35D4DFFC-28C4-D649-9570-B3DE5133A520}"/>
          </ac:cxnSpMkLst>
        </pc:cxnChg>
      </pc:sldChg>
      <pc:sldChg chg="del">
        <pc:chgData name="Nane Kratzke" userId="971be13ff4ee5ef6" providerId="LiveId" clId="{19075A5A-D245-0240-878E-CFB172C98ECA}" dt="2020-09-22T05:46:19.331" v="178" actId="2696"/>
        <pc:sldMkLst>
          <pc:docMk/>
          <pc:sldMk cId="2967954036" sldId="329"/>
        </pc:sldMkLst>
      </pc:sldChg>
      <pc:sldChg chg="del">
        <pc:chgData name="Nane Kratzke" userId="971be13ff4ee5ef6" providerId="LiveId" clId="{19075A5A-D245-0240-878E-CFB172C98ECA}" dt="2020-09-22T05:46:19.541" v="194" actId="2696"/>
        <pc:sldMkLst>
          <pc:docMk/>
          <pc:sldMk cId="1355761083" sldId="330"/>
        </pc:sldMkLst>
      </pc:sldChg>
      <pc:sldChg chg="add ord">
        <pc:chgData name="Nane Kratzke" userId="971be13ff4ee5ef6" providerId="LiveId" clId="{19075A5A-D245-0240-878E-CFB172C98ECA}" dt="2020-09-23T08:31:39.969" v="22538" actId="20578"/>
        <pc:sldMkLst>
          <pc:docMk/>
          <pc:sldMk cId="3078893197" sldId="330"/>
        </pc:sldMkLst>
      </pc:sldChg>
      <pc:sldChg chg="del">
        <pc:chgData name="Nane Kratzke" userId="971be13ff4ee5ef6" providerId="LiveId" clId="{19075A5A-D245-0240-878E-CFB172C98ECA}" dt="2020-09-22T05:46:19.408" v="184" actId="2696"/>
        <pc:sldMkLst>
          <pc:docMk/>
          <pc:sldMk cId="335871805" sldId="331"/>
        </pc:sldMkLst>
      </pc:sldChg>
      <pc:sldChg chg="modSp add mod">
        <pc:chgData name="Nane Kratzke" userId="971be13ff4ee5ef6" providerId="LiveId" clId="{19075A5A-D245-0240-878E-CFB172C98ECA}" dt="2020-09-23T09:49:49.203" v="23656" actId="20577"/>
        <pc:sldMkLst>
          <pc:docMk/>
          <pc:sldMk cId="2219886769" sldId="331"/>
        </pc:sldMkLst>
        <pc:spChg chg="mod">
          <ac:chgData name="Nane Kratzke" userId="971be13ff4ee5ef6" providerId="LiveId" clId="{19075A5A-D245-0240-878E-CFB172C98ECA}" dt="2020-09-23T09:49:49.203" v="23656" actId="20577"/>
          <ac:spMkLst>
            <pc:docMk/>
            <pc:sldMk cId="2219886769" sldId="331"/>
            <ac:spMk id="2" creationId="{BEBECCD0-0365-6042-8374-D298183801AF}"/>
          </ac:spMkLst>
        </pc:spChg>
        <pc:spChg chg="mod">
          <ac:chgData name="Nane Kratzke" userId="971be13ff4ee5ef6" providerId="LiveId" clId="{19075A5A-D245-0240-878E-CFB172C98ECA}" dt="2020-09-23T09:49:46.361" v="23655" actId="20577"/>
          <ac:spMkLst>
            <pc:docMk/>
            <pc:sldMk cId="2219886769" sldId="331"/>
            <ac:spMk id="6" creationId="{1DD2A273-1E9C-B14C-9873-ECAFF17E685C}"/>
          </ac:spMkLst>
        </pc:spChg>
      </pc:sldChg>
      <pc:sldChg chg="addSp delSp modSp add mod">
        <pc:chgData name="Nane Kratzke" userId="971be13ff4ee5ef6" providerId="LiveId" clId="{19075A5A-D245-0240-878E-CFB172C98ECA}" dt="2020-09-24T12:34:14.661" v="32923" actId="1076"/>
        <pc:sldMkLst>
          <pc:docMk/>
          <pc:sldMk cId="982004980" sldId="332"/>
        </pc:sldMkLst>
        <pc:spChg chg="mod">
          <ac:chgData name="Nane Kratzke" userId="971be13ff4ee5ef6" providerId="LiveId" clId="{19075A5A-D245-0240-878E-CFB172C98ECA}" dt="2020-09-24T12:34:10.293" v="32922" actId="14100"/>
          <ac:spMkLst>
            <pc:docMk/>
            <pc:sldMk cId="982004980" sldId="332"/>
            <ac:spMk id="4" creationId="{1A54BDE3-089A-B947-B36C-1DA2EA047FE2}"/>
          </ac:spMkLst>
        </pc:spChg>
        <pc:spChg chg="del">
          <ac:chgData name="Nane Kratzke" userId="971be13ff4ee5ef6" providerId="LiveId" clId="{19075A5A-D245-0240-878E-CFB172C98ECA}" dt="2020-09-24T09:16:50.865" v="28209" actId="478"/>
          <ac:spMkLst>
            <pc:docMk/>
            <pc:sldMk cId="982004980" sldId="332"/>
            <ac:spMk id="8" creationId="{17A49567-6F8B-AD4E-AA7C-57FEE52C771D}"/>
          </ac:spMkLst>
        </pc:spChg>
        <pc:spChg chg="del">
          <ac:chgData name="Nane Kratzke" userId="971be13ff4ee5ef6" providerId="LiveId" clId="{19075A5A-D245-0240-878E-CFB172C98ECA}" dt="2020-09-24T09:16:53.239" v="28210" actId="478"/>
          <ac:spMkLst>
            <pc:docMk/>
            <pc:sldMk cId="982004980" sldId="332"/>
            <ac:spMk id="9" creationId="{7E39AC3C-D7D5-3F4B-8ECD-B5251D5C44B1}"/>
          </ac:spMkLst>
        </pc:spChg>
        <pc:spChg chg="del">
          <ac:chgData name="Nane Kratzke" userId="971be13ff4ee5ef6" providerId="LiveId" clId="{19075A5A-D245-0240-878E-CFB172C98ECA}" dt="2020-09-24T09:16:54.940" v="28211" actId="478"/>
          <ac:spMkLst>
            <pc:docMk/>
            <pc:sldMk cId="982004980" sldId="332"/>
            <ac:spMk id="10" creationId="{B4195300-5C3F-E44B-B320-1C847BE6087E}"/>
          </ac:spMkLst>
        </pc:spChg>
        <pc:spChg chg="add mod">
          <ac:chgData name="Nane Kratzke" userId="971be13ff4ee5ef6" providerId="LiveId" clId="{19075A5A-D245-0240-878E-CFB172C98ECA}" dt="2020-09-24T12:32:04.625" v="32888" actId="1076"/>
          <ac:spMkLst>
            <pc:docMk/>
            <pc:sldMk cId="982004980" sldId="332"/>
            <ac:spMk id="12" creationId="{90AF0720-D16B-4349-A771-2818C6059C4A}"/>
          </ac:spMkLst>
        </pc:spChg>
        <pc:picChg chg="mod">
          <ac:chgData name="Nane Kratzke" userId="971be13ff4ee5ef6" providerId="LiveId" clId="{19075A5A-D245-0240-878E-CFB172C98ECA}" dt="2020-09-24T12:34:14.661" v="32923" actId="1076"/>
          <ac:picMkLst>
            <pc:docMk/>
            <pc:sldMk cId="982004980" sldId="332"/>
            <ac:picMk id="11" creationId="{9E13CA18-765E-434F-9592-6A89336A66FA}"/>
          </ac:picMkLst>
        </pc:picChg>
      </pc:sldChg>
      <pc:sldChg chg="del">
        <pc:chgData name="Nane Kratzke" userId="971be13ff4ee5ef6" providerId="LiveId" clId="{19075A5A-D245-0240-878E-CFB172C98ECA}" dt="2020-09-22T05:46:19.759" v="214" actId="2696"/>
        <pc:sldMkLst>
          <pc:docMk/>
          <pc:sldMk cId="2225302233" sldId="332"/>
        </pc:sldMkLst>
      </pc:sldChg>
      <pc:sldChg chg="del">
        <pc:chgData name="Nane Kratzke" userId="971be13ff4ee5ef6" providerId="LiveId" clId="{19075A5A-D245-0240-878E-CFB172C98ECA}" dt="2020-09-22T05:46:19.722" v="211" actId="2696"/>
        <pc:sldMkLst>
          <pc:docMk/>
          <pc:sldMk cId="4223858906" sldId="333"/>
        </pc:sldMkLst>
      </pc:sldChg>
      <pc:sldChg chg="del">
        <pc:chgData name="Nane Kratzke" userId="971be13ff4ee5ef6" providerId="LiveId" clId="{19075A5A-D245-0240-878E-CFB172C98ECA}" dt="2020-09-22T05:46:19.503" v="191" actId="2696"/>
        <pc:sldMkLst>
          <pc:docMk/>
          <pc:sldMk cId="889987673" sldId="334"/>
        </pc:sldMkLst>
      </pc:sldChg>
      <pc:sldChg chg="del">
        <pc:chgData name="Nane Kratzke" userId="971be13ff4ee5ef6" providerId="LiveId" clId="{19075A5A-D245-0240-878E-CFB172C98ECA}" dt="2020-09-22T05:46:19.791" v="218" actId="2696"/>
        <pc:sldMkLst>
          <pc:docMk/>
          <pc:sldMk cId="1902238106" sldId="335"/>
        </pc:sldMkLst>
      </pc:sldChg>
      <pc:sldChg chg="del">
        <pc:chgData name="Nane Kratzke" userId="971be13ff4ee5ef6" providerId="LiveId" clId="{19075A5A-D245-0240-878E-CFB172C98ECA}" dt="2020-09-22T05:46:19.752" v="213" actId="2696"/>
        <pc:sldMkLst>
          <pc:docMk/>
          <pc:sldMk cId="1937801618" sldId="336"/>
        </pc:sldMkLst>
      </pc:sldChg>
      <pc:sldChg chg="modSp add mod">
        <pc:chgData name="Nane Kratzke" userId="971be13ff4ee5ef6" providerId="LiveId" clId="{19075A5A-D245-0240-878E-CFB172C98ECA}" dt="2020-09-23T15:00:36.689" v="28147" actId="255"/>
        <pc:sldMkLst>
          <pc:docMk/>
          <pc:sldMk cId="3201834561" sldId="337"/>
        </pc:sldMkLst>
        <pc:spChg chg="mod">
          <ac:chgData name="Nane Kratzke" userId="971be13ff4ee5ef6" providerId="LiveId" clId="{19075A5A-D245-0240-878E-CFB172C98ECA}" dt="2020-09-23T15:00:36.689" v="28147" actId="255"/>
          <ac:spMkLst>
            <pc:docMk/>
            <pc:sldMk cId="3201834561" sldId="337"/>
            <ac:spMk id="4" creationId="{1A1F085B-B0A9-1B43-97C4-4B3A75E7F90D}"/>
          </ac:spMkLst>
        </pc:spChg>
        <pc:picChg chg="mod">
          <ac:chgData name="Nane Kratzke" userId="971be13ff4ee5ef6" providerId="LiveId" clId="{19075A5A-D245-0240-878E-CFB172C98ECA}" dt="2020-09-23T14:48:00.030" v="27980" actId="1076"/>
          <ac:picMkLst>
            <pc:docMk/>
            <pc:sldMk cId="3201834561" sldId="337"/>
            <ac:picMk id="7" creationId="{A6B4AD59-A591-A340-832E-0A904769050F}"/>
          </ac:picMkLst>
        </pc:picChg>
      </pc:sldChg>
      <pc:sldChg chg="addSp delSp modSp add mod">
        <pc:chgData name="Nane Kratzke" userId="971be13ff4ee5ef6" providerId="LiveId" clId="{19075A5A-D245-0240-878E-CFB172C98ECA}" dt="2020-09-24T14:24:00.923" v="37092" actId="1076"/>
        <pc:sldMkLst>
          <pc:docMk/>
          <pc:sldMk cId="596661056" sldId="338"/>
        </pc:sldMkLst>
        <pc:spChg chg="mod">
          <ac:chgData name="Nane Kratzke" userId="971be13ff4ee5ef6" providerId="LiveId" clId="{19075A5A-D245-0240-878E-CFB172C98ECA}" dt="2020-09-24T14:23:20.802" v="37088" actId="20577"/>
          <ac:spMkLst>
            <pc:docMk/>
            <pc:sldMk cId="596661056" sldId="338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23:44.661" v="37090" actId="20577"/>
          <ac:spMkLst>
            <pc:docMk/>
            <pc:sldMk cId="596661056" sldId="338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21:26.994" v="37080" actId="1076"/>
          <ac:spMkLst>
            <pc:docMk/>
            <pc:sldMk cId="596661056" sldId="338"/>
            <ac:spMk id="6" creationId="{134688E8-5640-0A4B-8A7A-7CF1F3DE5E6C}"/>
          </ac:spMkLst>
        </pc:spChg>
        <pc:spChg chg="mod">
          <ac:chgData name="Nane Kratzke" userId="971be13ff4ee5ef6" providerId="LiveId" clId="{19075A5A-D245-0240-878E-CFB172C98ECA}" dt="2020-09-24T14:12:33.351" v="37061" actId="20577"/>
          <ac:spMkLst>
            <pc:docMk/>
            <pc:sldMk cId="596661056" sldId="338"/>
            <ac:spMk id="12" creationId="{7852A9B7-3B4B-AF48-BC36-5419D76C0EAF}"/>
          </ac:spMkLst>
        </pc:spChg>
        <pc:picChg chg="mod">
          <ac:chgData name="Nane Kratzke" userId="971be13ff4ee5ef6" providerId="LiveId" clId="{19075A5A-D245-0240-878E-CFB172C98ECA}" dt="2020-09-24T14:24:00.923" v="37092" actId="1076"/>
          <ac:picMkLst>
            <pc:docMk/>
            <pc:sldMk cId="596661056" sldId="338"/>
            <ac:picMk id="8" creationId="{0EE2414F-B35A-CA4A-B4B5-5B86E36F88E1}"/>
          </ac:picMkLst>
        </pc:picChg>
        <pc:picChg chg="del">
          <ac:chgData name="Nane Kratzke" userId="971be13ff4ee5ef6" providerId="LiveId" clId="{19075A5A-D245-0240-878E-CFB172C98ECA}" dt="2020-09-24T14:23:56.369" v="37091" actId="478"/>
          <ac:picMkLst>
            <pc:docMk/>
            <pc:sldMk cId="596661056" sldId="338"/>
            <ac:picMk id="9" creationId="{597FA084-F94C-354E-8DC7-012902E3CEC5}"/>
          </ac:picMkLst>
        </pc:picChg>
      </pc:sldChg>
      <pc:sldChg chg="delSp modSp add mod">
        <pc:chgData name="Nane Kratzke" userId="971be13ff4ee5ef6" providerId="LiveId" clId="{19075A5A-D245-0240-878E-CFB172C98ECA}" dt="2020-09-24T14:44:20.088" v="38120" actId="1076"/>
        <pc:sldMkLst>
          <pc:docMk/>
          <pc:sldMk cId="1508817570" sldId="339"/>
        </pc:sldMkLst>
        <pc:spChg chg="mod">
          <ac:chgData name="Nane Kratzke" userId="971be13ff4ee5ef6" providerId="LiveId" clId="{19075A5A-D245-0240-878E-CFB172C98ECA}" dt="2020-09-24T14:44:12.021" v="38119" actId="403"/>
          <ac:spMkLst>
            <pc:docMk/>
            <pc:sldMk cId="1508817570" sldId="339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43:44.978" v="38113" actId="14100"/>
          <ac:spMkLst>
            <pc:docMk/>
            <pc:sldMk cId="1508817570" sldId="339"/>
            <ac:spMk id="7" creationId="{FFC30D2D-B621-5F44-AD0F-8CEAD655D8CB}"/>
          </ac:spMkLst>
        </pc:spChg>
        <pc:spChg chg="mod">
          <ac:chgData name="Nane Kratzke" userId="971be13ff4ee5ef6" providerId="LiveId" clId="{19075A5A-D245-0240-878E-CFB172C98ECA}" dt="2020-09-24T14:44:20.088" v="38120" actId="1076"/>
          <ac:spMkLst>
            <pc:docMk/>
            <pc:sldMk cId="1508817570" sldId="339"/>
            <ac:spMk id="9" creationId="{BC66D217-D0C7-AA4E-914C-666732F02B44}"/>
          </ac:spMkLst>
        </pc:spChg>
        <pc:spChg chg="mod">
          <ac:chgData name="Nane Kratzke" userId="971be13ff4ee5ef6" providerId="LiveId" clId="{19075A5A-D245-0240-878E-CFB172C98ECA}" dt="2020-09-24T14:44:00.274" v="38116" actId="1076"/>
          <ac:spMkLst>
            <pc:docMk/>
            <pc:sldMk cId="1508817570" sldId="339"/>
            <ac:spMk id="10" creationId="{86BB4EED-806D-DD4A-A77A-EE4631A3CE1F}"/>
          </ac:spMkLst>
        </pc:spChg>
        <pc:picChg chg="del">
          <ac:chgData name="Nane Kratzke" userId="971be13ff4ee5ef6" providerId="LiveId" clId="{19075A5A-D245-0240-878E-CFB172C98ECA}" dt="2020-09-24T14:38:36.150" v="37806" actId="478"/>
          <ac:picMkLst>
            <pc:docMk/>
            <pc:sldMk cId="1508817570" sldId="339"/>
            <ac:picMk id="11" creationId="{EFFDDBF0-5DE4-404D-A624-C153540C4D12}"/>
          </ac:picMkLst>
        </pc:picChg>
      </pc:sldChg>
      <pc:sldChg chg="addSp delSp modSp add mod">
        <pc:chgData name="Nane Kratzke" userId="971be13ff4ee5ef6" providerId="LiveId" clId="{19075A5A-D245-0240-878E-CFB172C98ECA}" dt="2020-09-24T14:48:41.205" v="38156" actId="1076"/>
        <pc:sldMkLst>
          <pc:docMk/>
          <pc:sldMk cId="2273577900" sldId="340"/>
        </pc:sldMkLst>
        <pc:spChg chg="mod">
          <ac:chgData name="Nane Kratzke" userId="971be13ff4ee5ef6" providerId="LiveId" clId="{19075A5A-D245-0240-878E-CFB172C98ECA}" dt="2020-09-24T14:47:39.058" v="38139" actId="14100"/>
          <ac:spMkLst>
            <pc:docMk/>
            <pc:sldMk cId="2273577900" sldId="340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8:41.205" v="38156" actId="1076"/>
          <ac:spMkLst>
            <pc:docMk/>
            <pc:sldMk cId="2273577900" sldId="340"/>
            <ac:spMk id="6" creationId="{8C2CDB3B-D62B-5041-8602-772AC75E070E}"/>
          </ac:spMkLst>
        </pc:spChg>
        <pc:spChg chg="del">
          <ac:chgData name="Nane Kratzke" userId="971be13ff4ee5ef6" providerId="LiveId" clId="{19075A5A-D245-0240-878E-CFB172C98ECA}" dt="2020-09-24T14:46:15.633" v="38125" actId="478"/>
          <ac:spMkLst>
            <pc:docMk/>
            <pc:sldMk cId="2273577900" sldId="340"/>
            <ac:spMk id="9" creationId="{C2EFB732-DF93-E74C-A208-E9E925FA19DE}"/>
          </ac:spMkLst>
        </pc:spChg>
        <pc:spChg chg="del">
          <ac:chgData name="Nane Kratzke" userId="971be13ff4ee5ef6" providerId="LiveId" clId="{19075A5A-D245-0240-878E-CFB172C98ECA}" dt="2020-09-24T14:46:19.131" v="38126" actId="478"/>
          <ac:spMkLst>
            <pc:docMk/>
            <pc:sldMk cId="2273577900" sldId="340"/>
            <ac:spMk id="10" creationId="{1A5E4309-83B1-9E4A-B60B-E08A957755DB}"/>
          </ac:spMkLst>
        </pc:spChg>
        <pc:spChg chg="del">
          <ac:chgData name="Nane Kratzke" userId="971be13ff4ee5ef6" providerId="LiveId" clId="{19075A5A-D245-0240-878E-CFB172C98ECA}" dt="2020-09-24T14:46:21.889" v="38127" actId="478"/>
          <ac:spMkLst>
            <pc:docMk/>
            <pc:sldMk cId="2273577900" sldId="340"/>
            <ac:spMk id="11" creationId="{18938D84-C29E-DB44-9D4A-1ED262027EB9}"/>
          </ac:spMkLst>
        </pc:spChg>
        <pc:picChg chg="mod">
          <ac:chgData name="Nane Kratzke" userId="971be13ff4ee5ef6" providerId="LiveId" clId="{19075A5A-D245-0240-878E-CFB172C98ECA}" dt="2020-09-24T14:46:40.212" v="38131" actId="1076"/>
          <ac:picMkLst>
            <pc:docMk/>
            <pc:sldMk cId="2273577900" sldId="340"/>
            <ac:picMk id="7" creationId="{00273028-913E-BC4E-9ECA-D9D5048CEE31}"/>
          </ac:picMkLst>
        </pc:picChg>
      </pc:sldChg>
      <pc:sldChg chg="addSp delSp modSp add mod ord">
        <pc:chgData name="Nane Kratzke" userId="971be13ff4ee5ef6" providerId="LiveId" clId="{19075A5A-D245-0240-878E-CFB172C98ECA}" dt="2020-09-25T06:47:55.036" v="43840" actId="1076"/>
        <pc:sldMkLst>
          <pc:docMk/>
          <pc:sldMk cId="883740929" sldId="342"/>
        </pc:sldMkLst>
        <pc:spChg chg="del">
          <ac:chgData name="Nane Kratzke" userId="971be13ff4ee5ef6" providerId="LiveId" clId="{19075A5A-D245-0240-878E-CFB172C98ECA}" dt="2020-09-25T06:33:21.305" v="43553" actId="478"/>
          <ac:spMkLst>
            <pc:docMk/>
            <pc:sldMk cId="883740929" sldId="342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5T06:33:25.079" v="43554" actId="478"/>
          <ac:spMkLst>
            <pc:docMk/>
            <pc:sldMk cId="883740929" sldId="342"/>
            <ac:spMk id="7" creationId="{03314641-9945-3C40-AD44-698A52B8E7B4}"/>
          </ac:spMkLst>
        </pc:spChg>
        <pc:spChg chg="mod">
          <ac:chgData name="Nane Kratzke" userId="971be13ff4ee5ef6" providerId="LiveId" clId="{19075A5A-D245-0240-878E-CFB172C98ECA}" dt="2020-09-25T06:43:06.789" v="43799" actId="20577"/>
          <ac:spMkLst>
            <pc:docMk/>
            <pc:sldMk cId="883740929" sldId="342"/>
            <ac:spMk id="10" creationId="{5A03F048-D319-5A4B-A0D6-B05FF2F39D68}"/>
          </ac:spMkLst>
        </pc:spChg>
        <pc:spChg chg="mod">
          <ac:chgData name="Nane Kratzke" userId="971be13ff4ee5ef6" providerId="LiveId" clId="{19075A5A-D245-0240-878E-CFB172C98ECA}" dt="2020-09-25T06:39:31.176" v="43755" actId="1076"/>
          <ac:spMkLst>
            <pc:docMk/>
            <pc:sldMk cId="883740929" sldId="342"/>
            <ac:spMk id="11" creationId="{68DD41EB-32FB-F444-B063-98AD644BCCA7}"/>
          </ac:spMkLst>
        </pc:spChg>
        <pc:spChg chg="mod">
          <ac:chgData name="Nane Kratzke" userId="971be13ff4ee5ef6" providerId="LiveId" clId="{19075A5A-D245-0240-878E-CFB172C98ECA}" dt="2020-09-25T06:39:46.428" v="43759" actId="14100"/>
          <ac:spMkLst>
            <pc:docMk/>
            <pc:sldMk cId="883740929" sldId="342"/>
            <ac:spMk id="12" creationId="{FFFE009A-F0D2-0547-8B32-CB8F9915007B}"/>
          </ac:spMkLst>
        </pc:spChg>
        <pc:spChg chg="add del mod">
          <ac:chgData name="Nane Kratzke" userId="971be13ff4ee5ef6" providerId="LiveId" clId="{19075A5A-D245-0240-878E-CFB172C98ECA}" dt="2020-09-25T06:44:37.038" v="43818" actId="478"/>
          <ac:spMkLst>
            <pc:docMk/>
            <pc:sldMk cId="883740929" sldId="342"/>
            <ac:spMk id="13" creationId="{43E3F01C-44FD-094B-8AB6-8F793389207A}"/>
          </ac:spMkLst>
        </pc:spChg>
        <pc:spChg chg="add mod">
          <ac:chgData name="Nane Kratzke" userId="971be13ff4ee5ef6" providerId="LiveId" clId="{19075A5A-D245-0240-878E-CFB172C98ECA}" dt="2020-09-25T06:39:27.448" v="43754" actId="1076"/>
          <ac:spMkLst>
            <pc:docMk/>
            <pc:sldMk cId="883740929" sldId="342"/>
            <ac:spMk id="14" creationId="{17321740-D934-7645-A99D-E29EE7411AC1}"/>
          </ac:spMkLst>
        </pc:spChg>
        <pc:spChg chg="add mod">
          <ac:chgData name="Nane Kratzke" userId="971be13ff4ee5ef6" providerId="LiveId" clId="{19075A5A-D245-0240-878E-CFB172C98ECA}" dt="2020-09-25T06:42:31.680" v="43778" actId="1582"/>
          <ac:spMkLst>
            <pc:docMk/>
            <pc:sldMk cId="883740929" sldId="342"/>
            <ac:spMk id="17" creationId="{D2C434BE-8BCE-DC43-B826-0B5B3DD80391}"/>
          </ac:spMkLst>
        </pc:spChg>
        <pc:spChg chg="add del mod">
          <ac:chgData name="Nane Kratzke" userId="971be13ff4ee5ef6" providerId="LiveId" clId="{19075A5A-D245-0240-878E-CFB172C98ECA}" dt="2020-09-25T06:45:08.636" v="43819" actId="478"/>
          <ac:spMkLst>
            <pc:docMk/>
            <pc:sldMk cId="883740929" sldId="342"/>
            <ac:spMk id="18" creationId="{07105EAC-4209-DA4B-B663-253926C0B595}"/>
          </ac:spMkLst>
        </pc:spChg>
        <pc:spChg chg="add mod">
          <ac:chgData name="Nane Kratzke" userId="971be13ff4ee5ef6" providerId="LiveId" clId="{19075A5A-D245-0240-878E-CFB172C98ECA}" dt="2020-09-25T06:45:47.913" v="43827" actId="14100"/>
          <ac:spMkLst>
            <pc:docMk/>
            <pc:sldMk cId="883740929" sldId="342"/>
            <ac:spMk id="26" creationId="{C286953B-79A3-C64F-8AA3-E4B9990C7F2E}"/>
          </ac:spMkLst>
        </pc:spChg>
        <pc:picChg chg="del">
          <ac:chgData name="Nane Kratzke" userId="971be13ff4ee5ef6" providerId="LiveId" clId="{19075A5A-D245-0240-878E-CFB172C98ECA}" dt="2020-09-25T06:33:08.973" v="43552" actId="478"/>
          <ac:picMkLst>
            <pc:docMk/>
            <pc:sldMk cId="883740929" sldId="342"/>
            <ac:picMk id="9" creationId="{69D028E7-0D22-C846-BF8F-D434B9A0C1BC}"/>
          </ac:picMkLst>
        </pc:picChg>
        <pc:picChg chg="add mod">
          <ac:chgData name="Nane Kratzke" userId="971be13ff4ee5ef6" providerId="LiveId" clId="{19075A5A-D245-0240-878E-CFB172C98ECA}" dt="2020-09-25T06:41:20.464" v="43768" actId="1076"/>
          <ac:picMkLst>
            <pc:docMk/>
            <pc:sldMk cId="883740929" sldId="342"/>
            <ac:picMk id="15" creationId="{F8173BA4-12DA-0749-9E33-5D7B9F4E93B5}"/>
          </ac:picMkLst>
        </pc:picChg>
        <pc:picChg chg="add mod">
          <ac:chgData name="Nane Kratzke" userId="971be13ff4ee5ef6" providerId="LiveId" clId="{19075A5A-D245-0240-878E-CFB172C98ECA}" dt="2020-09-25T06:41:09.493" v="43766" actId="1076"/>
          <ac:picMkLst>
            <pc:docMk/>
            <pc:sldMk cId="883740929" sldId="342"/>
            <ac:picMk id="16" creationId="{64ED2824-8C30-3842-A779-E41E94E21812}"/>
          </ac:picMkLst>
        </pc:picChg>
        <pc:picChg chg="add mod">
          <ac:chgData name="Nane Kratzke" userId="971be13ff4ee5ef6" providerId="LiveId" clId="{19075A5A-D245-0240-878E-CFB172C98ECA}" dt="2020-09-25T06:47:55.036" v="43840" actId="1076"/>
          <ac:picMkLst>
            <pc:docMk/>
            <pc:sldMk cId="883740929" sldId="342"/>
            <ac:picMk id="31" creationId="{34A46797-66B2-B44A-A70E-E02217B393C3}"/>
          </ac:picMkLst>
        </pc:picChg>
        <pc:cxnChg chg="add del mod">
          <ac:chgData name="Nane Kratzke" userId="971be13ff4ee5ef6" providerId="LiveId" clId="{19075A5A-D245-0240-878E-CFB172C98ECA}" dt="2020-09-25T06:44:33.478" v="43816" actId="478"/>
          <ac:cxnSpMkLst>
            <pc:docMk/>
            <pc:sldMk cId="883740929" sldId="342"/>
            <ac:cxnSpMk id="20" creationId="{D1A99DB8-9AE2-C444-99DA-673C04FB42E5}"/>
          </ac:cxnSpMkLst>
        </pc:cxnChg>
        <pc:cxnChg chg="add mod">
          <ac:chgData name="Nane Kratzke" userId="971be13ff4ee5ef6" providerId="LiveId" clId="{19075A5A-D245-0240-878E-CFB172C98ECA}" dt="2020-09-25T06:46:47.547" v="43834" actId="14861"/>
          <ac:cxnSpMkLst>
            <pc:docMk/>
            <pc:sldMk cId="883740929" sldId="342"/>
            <ac:cxnSpMk id="28" creationId="{F97ADC72-64F2-BC44-A51F-5E386CC3F97F}"/>
          </ac:cxnSpMkLst>
        </pc:cxnChg>
      </pc:sldChg>
      <pc:sldChg chg="addSp delSp modSp add mod">
        <pc:chgData name="Nane Kratzke" userId="971be13ff4ee5ef6" providerId="LiveId" clId="{19075A5A-D245-0240-878E-CFB172C98ECA}" dt="2020-09-25T06:53:16.467" v="44031"/>
        <pc:sldMkLst>
          <pc:docMk/>
          <pc:sldMk cId="1623516218" sldId="343"/>
        </pc:sldMkLst>
        <pc:picChg chg="del">
          <ac:chgData name="Nane Kratzke" userId="971be13ff4ee5ef6" providerId="LiveId" clId="{19075A5A-D245-0240-878E-CFB172C98ECA}" dt="2020-09-25T06:53:01.739" v="44025" actId="21"/>
          <ac:picMkLst>
            <pc:docMk/>
            <pc:sldMk cId="1623516218" sldId="343"/>
            <ac:picMk id="7" creationId="{7BA030DF-024C-3C49-8781-4F3DABA73DEA}"/>
          </ac:picMkLst>
        </pc:picChg>
        <pc:picChg chg="mod">
          <ac:chgData name="Nane Kratzke" userId="971be13ff4ee5ef6" providerId="LiveId" clId="{19075A5A-D245-0240-878E-CFB172C98ECA}" dt="2020-09-25T06:52:44.100" v="44024" actId="2085"/>
          <ac:picMkLst>
            <pc:docMk/>
            <pc:sldMk cId="1623516218" sldId="343"/>
            <ac:picMk id="9" creationId="{BFBB9838-56EC-CB4B-91B0-179D2F5B8615}"/>
          </ac:picMkLst>
        </pc:picChg>
        <pc:picChg chg="add mod">
          <ac:chgData name="Nane Kratzke" userId="971be13ff4ee5ef6" providerId="LiveId" clId="{19075A5A-D245-0240-878E-CFB172C98ECA}" dt="2020-09-25T06:53:16.467" v="44031"/>
          <ac:picMkLst>
            <pc:docMk/>
            <pc:sldMk cId="1623516218" sldId="343"/>
            <ac:picMk id="12" creationId="{8D037730-9C83-FA49-AE80-AA2329E19B3D}"/>
          </ac:picMkLst>
        </pc:picChg>
      </pc:sldChg>
      <pc:sldChg chg="addSp delSp modSp add mod ord">
        <pc:chgData name="Nane Kratzke" userId="971be13ff4ee5ef6" providerId="LiveId" clId="{19075A5A-D245-0240-878E-CFB172C98ECA}" dt="2020-09-24T15:19:32.091" v="39178" actId="14861"/>
        <pc:sldMkLst>
          <pc:docMk/>
          <pc:sldMk cId="3306450770" sldId="344"/>
        </pc:sldMkLst>
        <pc:spChg chg="mod">
          <ac:chgData name="Nane Kratzke" userId="971be13ff4ee5ef6" providerId="LiveId" clId="{19075A5A-D245-0240-878E-CFB172C98ECA}" dt="2020-09-24T15:17:55.460" v="39164" actId="1076"/>
          <ac:spMkLst>
            <pc:docMk/>
            <pc:sldMk cId="3306450770" sldId="34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14:28.494" v="39042" actId="1036"/>
          <ac:spMkLst>
            <pc:docMk/>
            <pc:sldMk cId="3306450770" sldId="344"/>
            <ac:spMk id="5" creationId="{AFB4BCAF-7B0C-5241-A55F-A9D6E8CC8173}"/>
          </ac:spMkLst>
        </pc:spChg>
        <pc:spChg chg="add mod">
          <ac:chgData name="Nane Kratzke" userId="971be13ff4ee5ef6" providerId="LiveId" clId="{19075A5A-D245-0240-878E-CFB172C98ECA}" dt="2020-09-24T15:11:59.859" v="39007" actId="1076"/>
          <ac:spMkLst>
            <pc:docMk/>
            <pc:sldMk cId="3306450770" sldId="344"/>
            <ac:spMk id="6" creationId="{56409B46-5CF0-104F-9079-495AA7C0D08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1" creationId="{2D3F1FC2-64E7-2F4C-AD16-DB779493F41B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2" creationId="{BE372825-9698-0741-92C0-0E09CAAFC044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3" creationId="{F111D6F3-0423-B14C-B5FC-9422280255C5}"/>
          </ac:spMkLst>
        </pc:spChg>
        <pc:spChg chg="add mod">
          <ac:chgData name="Nane Kratzke" userId="971be13ff4ee5ef6" providerId="LiveId" clId="{19075A5A-D245-0240-878E-CFB172C98ECA}" dt="2020-09-24T15:19:32.091" v="39178" actId="14861"/>
          <ac:spMkLst>
            <pc:docMk/>
            <pc:sldMk cId="3306450770" sldId="344"/>
            <ac:spMk id="14" creationId="{03E4853E-51FD-D645-8E9E-A4477B8250F5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5" creationId="{E662669C-7CC4-9C45-981E-5264478E1AF6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6" creationId="{C60724C8-0A6F-8E48-9DAE-440C0042929E}"/>
          </ac:spMkLst>
        </pc:spChg>
        <pc:spChg chg="add del">
          <ac:chgData name="Nane Kratzke" userId="971be13ff4ee5ef6" providerId="LiveId" clId="{19075A5A-D245-0240-878E-CFB172C98ECA}" dt="2020-09-24T15:13:40.018" v="39028" actId="478"/>
          <ac:spMkLst>
            <pc:docMk/>
            <pc:sldMk cId="3306450770" sldId="344"/>
            <ac:spMk id="17" creationId="{50800248-8587-D14C-BC26-DD63148E5E6E}"/>
          </ac:spMkLst>
        </pc:spChg>
        <pc:spChg chg="add mod">
          <ac:chgData name="Nane Kratzke" userId="971be13ff4ee5ef6" providerId="LiveId" clId="{19075A5A-D245-0240-878E-CFB172C98ECA}" dt="2020-09-24T15:12:36.509" v="39016"/>
          <ac:spMkLst>
            <pc:docMk/>
            <pc:sldMk cId="3306450770" sldId="344"/>
            <ac:spMk id="18" creationId="{D4DE9A96-8678-7847-9FF2-235DF19480D1}"/>
          </ac:spMkLst>
        </pc:spChg>
        <pc:picChg chg="del mod modCrop">
          <ac:chgData name="Nane Kratzke" userId="971be13ff4ee5ef6" providerId="LiveId" clId="{19075A5A-D245-0240-878E-CFB172C98ECA}" dt="2020-09-24T15:15:37.601" v="39053" actId="478"/>
          <ac:picMkLst>
            <pc:docMk/>
            <pc:sldMk cId="3306450770" sldId="344"/>
            <ac:picMk id="8" creationId="{E886A129-ED34-2043-92AA-C2DE33ABED84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19" creationId="{CE5F36C5-DE7E-8B4A-A22B-760E86EBBC6B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0" creationId="{8B6C80FC-59DC-D24A-B470-1C6596F2AE5D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1" creationId="{DCADC98B-4B86-934D-AD5F-B7E7D71CCBB7}"/>
          </ac:picMkLst>
        </pc:picChg>
      </pc:sldChg>
      <pc:sldChg chg="addSp delSp modSp add mod ord">
        <pc:chgData name="Nane Kratzke" userId="971be13ff4ee5ef6" providerId="LiveId" clId="{19075A5A-D245-0240-878E-CFB172C98ECA}" dt="2020-09-24T15:08:46.923" v="38978" actId="2711"/>
        <pc:sldMkLst>
          <pc:docMk/>
          <pc:sldMk cId="1536310720" sldId="345"/>
        </pc:sldMkLst>
        <pc:spChg chg="mod">
          <ac:chgData name="Nane Kratzke" userId="971be13ff4ee5ef6" providerId="LiveId" clId="{19075A5A-D245-0240-878E-CFB172C98ECA}" dt="2020-09-24T15:08:18.512" v="38974" actId="20577"/>
          <ac:spMkLst>
            <pc:docMk/>
            <pc:sldMk cId="1536310720" sldId="345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5:02:44.384" v="38626" actId="404"/>
          <ac:spMkLst>
            <pc:docMk/>
            <pc:sldMk cId="1536310720" sldId="345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5:08:04.523" v="38971" actId="113"/>
          <ac:spMkLst>
            <pc:docMk/>
            <pc:sldMk cId="1536310720" sldId="345"/>
            <ac:spMk id="6" creationId="{0B35A60C-E164-A64E-8E7B-306885C21D59}"/>
          </ac:spMkLst>
        </pc:spChg>
        <pc:spChg chg="add mod">
          <ac:chgData name="Nane Kratzke" userId="971be13ff4ee5ef6" providerId="LiveId" clId="{19075A5A-D245-0240-878E-CFB172C98ECA}" dt="2020-09-24T15:07:50.151" v="38969" actId="1076"/>
          <ac:spMkLst>
            <pc:docMk/>
            <pc:sldMk cId="1536310720" sldId="345"/>
            <ac:spMk id="7" creationId="{7AF7FF9D-C1AD-E343-B36F-5959C075BA38}"/>
          </ac:spMkLst>
        </pc:spChg>
        <pc:spChg chg="del">
          <ac:chgData name="Nane Kratzke" userId="971be13ff4ee5ef6" providerId="LiveId" clId="{19075A5A-D245-0240-878E-CFB172C98ECA}" dt="2020-09-24T14:58:01.315" v="38561" actId="478"/>
          <ac:spMkLst>
            <pc:docMk/>
            <pc:sldMk cId="1536310720" sldId="345"/>
            <ac:spMk id="9" creationId="{C10AAD7E-9DD5-1343-8A17-3F9C4D0B8DD9}"/>
          </ac:spMkLst>
        </pc:spChg>
        <pc:spChg chg="del">
          <ac:chgData name="Nane Kratzke" userId="971be13ff4ee5ef6" providerId="LiveId" clId="{19075A5A-D245-0240-878E-CFB172C98ECA}" dt="2020-09-24T14:58:13.852" v="38565" actId="478"/>
          <ac:spMkLst>
            <pc:docMk/>
            <pc:sldMk cId="1536310720" sldId="345"/>
            <ac:spMk id="11" creationId="{8F82CDB8-B86E-A84E-B5AB-3E0F2043BA8D}"/>
          </ac:spMkLst>
        </pc:spChg>
        <pc:spChg chg="del">
          <ac:chgData name="Nane Kratzke" userId="971be13ff4ee5ef6" providerId="LiveId" clId="{19075A5A-D245-0240-878E-CFB172C98ECA}" dt="2020-09-24T14:58:11.170" v="38564" actId="478"/>
          <ac:spMkLst>
            <pc:docMk/>
            <pc:sldMk cId="1536310720" sldId="345"/>
            <ac:spMk id="12" creationId="{D5E25A22-15A5-A649-AEED-6542DBAA7A3C}"/>
          </ac:spMkLst>
        </pc:spChg>
        <pc:spChg chg="del">
          <ac:chgData name="Nane Kratzke" userId="971be13ff4ee5ef6" providerId="LiveId" clId="{19075A5A-D245-0240-878E-CFB172C98ECA}" dt="2020-09-24T14:58:04.585" v="38562" actId="478"/>
          <ac:spMkLst>
            <pc:docMk/>
            <pc:sldMk cId="1536310720" sldId="345"/>
            <ac:spMk id="13" creationId="{6F6E5405-0B57-FC4E-8832-4E6DA7A3CE9D}"/>
          </ac:spMkLst>
        </pc:spChg>
        <pc:spChg chg="del">
          <ac:chgData name="Nane Kratzke" userId="971be13ff4ee5ef6" providerId="LiveId" clId="{19075A5A-D245-0240-878E-CFB172C98ECA}" dt="2020-09-24T14:58:08.184" v="38563" actId="478"/>
          <ac:spMkLst>
            <pc:docMk/>
            <pc:sldMk cId="1536310720" sldId="345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8:46.923" v="38978" actId="2711"/>
          <ac:spMkLst>
            <pc:docMk/>
            <pc:sldMk cId="1536310720" sldId="345"/>
            <ac:spMk id="17" creationId="{91E3C972-C40C-A64A-86AD-0B22732F7DDA}"/>
          </ac:spMkLst>
        </pc:sp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8" creationId="{596406C1-81C3-984C-AA48-73EA1A7CA605}"/>
          </ac:picMkLst>
        </pc:pic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10" creationId="{0ADF2A60-419C-C546-982D-2C04157CAAB0}"/>
          </ac:picMkLst>
        </pc:picChg>
        <pc:picChg chg="add mod modCrop">
          <ac:chgData name="Nane Kratzke" userId="971be13ff4ee5ef6" providerId="LiveId" clId="{19075A5A-D245-0240-878E-CFB172C98ECA}" dt="2020-09-24T15:08:31.719" v="38976" actId="1076"/>
          <ac:picMkLst>
            <pc:docMk/>
            <pc:sldMk cId="1536310720" sldId="345"/>
            <ac:picMk id="15" creationId="{271FBD7B-5727-724A-92F1-7624B4CB9079}"/>
          </ac:picMkLst>
        </pc:picChg>
        <pc:picChg chg="add del mod">
          <ac:chgData name="Nane Kratzke" userId="971be13ff4ee5ef6" providerId="LiveId" clId="{19075A5A-D245-0240-878E-CFB172C98ECA}" dt="2020-09-24T15:01:51.171" v="38614"/>
          <ac:picMkLst>
            <pc:docMk/>
            <pc:sldMk cId="1536310720" sldId="345"/>
            <ac:picMk id="16" creationId="{8D0006D0-37C6-F34C-9DCC-00578CA0A6D6}"/>
          </ac:picMkLst>
        </pc:picChg>
      </pc:sldChg>
      <pc:sldChg chg="del">
        <pc:chgData name="Nane Kratzke" userId="971be13ff4ee5ef6" providerId="LiveId" clId="{19075A5A-D245-0240-878E-CFB172C98ECA}" dt="2020-09-22T05:46:19.229" v="170" actId="2696"/>
        <pc:sldMkLst>
          <pc:docMk/>
          <pc:sldMk cId="4280504934" sldId="355"/>
        </pc:sldMkLst>
      </pc:sldChg>
      <pc:sldChg chg="del">
        <pc:chgData name="Nane Kratzke" userId="971be13ff4ee5ef6" providerId="LiveId" clId="{19075A5A-D245-0240-878E-CFB172C98ECA}" dt="2020-09-22T06:48:28.588" v="2519" actId="2696"/>
        <pc:sldMkLst>
          <pc:docMk/>
          <pc:sldMk cId="4159471193" sldId="368"/>
        </pc:sldMkLst>
      </pc:sldChg>
      <pc:sldChg chg="del">
        <pc:chgData name="Nane Kratzke" userId="971be13ff4ee5ef6" providerId="LiveId" clId="{19075A5A-D245-0240-878E-CFB172C98ECA}" dt="2020-09-22T05:46:19.422" v="185" actId="2696"/>
        <pc:sldMkLst>
          <pc:docMk/>
          <pc:sldMk cId="310987539" sldId="369"/>
        </pc:sldMkLst>
      </pc:sldChg>
      <pc:sldChg chg="del">
        <pc:chgData name="Nane Kratzke" userId="971be13ff4ee5ef6" providerId="LiveId" clId="{19075A5A-D245-0240-878E-CFB172C98ECA}" dt="2020-09-22T05:46:19.696" v="208" actId="2696"/>
        <pc:sldMkLst>
          <pc:docMk/>
          <pc:sldMk cId="2125340085" sldId="370"/>
        </pc:sldMkLst>
      </pc:sldChg>
      <pc:sldChg chg="del">
        <pc:chgData name="Nane Kratzke" userId="971be13ff4ee5ef6" providerId="LiveId" clId="{19075A5A-D245-0240-878E-CFB172C98ECA}" dt="2020-09-22T05:46:19.277" v="173" actId="2696"/>
        <pc:sldMkLst>
          <pc:docMk/>
          <pc:sldMk cId="2620595261" sldId="371"/>
        </pc:sldMkLst>
      </pc:sldChg>
      <pc:sldChg chg="del">
        <pc:chgData name="Nane Kratzke" userId="971be13ff4ee5ef6" providerId="LiveId" clId="{19075A5A-D245-0240-878E-CFB172C98ECA}" dt="2020-09-22T05:46:19.258" v="172" actId="2696"/>
        <pc:sldMkLst>
          <pc:docMk/>
          <pc:sldMk cId="2008169061" sldId="372"/>
        </pc:sldMkLst>
      </pc:sldChg>
      <pc:sldChg chg="del">
        <pc:chgData name="Nane Kratzke" userId="971be13ff4ee5ef6" providerId="LiveId" clId="{19075A5A-D245-0240-878E-CFB172C98ECA}" dt="2020-09-22T05:46:19.244" v="171" actId="2696"/>
        <pc:sldMkLst>
          <pc:docMk/>
          <pc:sldMk cId="3612261834" sldId="373"/>
        </pc:sldMkLst>
      </pc:sldChg>
      <pc:sldChg chg="del">
        <pc:chgData name="Nane Kratzke" userId="971be13ff4ee5ef6" providerId="LiveId" clId="{19075A5A-D245-0240-878E-CFB172C98ECA}" dt="2020-09-22T05:46:19.485" v="189" actId="2696"/>
        <pc:sldMkLst>
          <pc:docMk/>
          <pc:sldMk cId="3959218217" sldId="374"/>
        </pc:sldMkLst>
      </pc:sldChg>
      <pc:sldChg chg="del">
        <pc:chgData name="Nane Kratzke" userId="971be13ff4ee5ef6" providerId="LiveId" clId="{19075A5A-D245-0240-878E-CFB172C98ECA}" dt="2020-09-22T05:46:19.596" v="199" actId="2696"/>
        <pc:sldMkLst>
          <pc:docMk/>
          <pc:sldMk cId="2975391939" sldId="375"/>
        </pc:sldMkLst>
      </pc:sldChg>
      <pc:sldChg chg="del">
        <pc:chgData name="Nane Kratzke" userId="971be13ff4ee5ef6" providerId="LiveId" clId="{19075A5A-D245-0240-878E-CFB172C98ECA}" dt="2020-09-22T05:46:19.617" v="201" actId="2696"/>
        <pc:sldMkLst>
          <pc:docMk/>
          <pc:sldMk cId="2290547993" sldId="376"/>
        </pc:sldMkLst>
      </pc:sldChg>
      <pc:sldChg chg="del">
        <pc:chgData name="Nane Kratzke" userId="971be13ff4ee5ef6" providerId="LiveId" clId="{19075A5A-D245-0240-878E-CFB172C98ECA}" dt="2020-09-22T05:46:19.190" v="168" actId="2696"/>
        <pc:sldMkLst>
          <pc:docMk/>
          <pc:sldMk cId="4276357788" sldId="377"/>
        </pc:sldMkLst>
      </pc:sldChg>
      <pc:sldChg chg="del">
        <pc:chgData name="Nane Kratzke" userId="971be13ff4ee5ef6" providerId="LiveId" clId="{19075A5A-D245-0240-878E-CFB172C98ECA}" dt="2020-09-22T05:46:19.829" v="221" actId="2696"/>
        <pc:sldMkLst>
          <pc:docMk/>
          <pc:sldMk cId="1830580882" sldId="378"/>
        </pc:sldMkLst>
      </pc:sldChg>
      <pc:sldChg chg="del">
        <pc:chgData name="Nane Kratzke" userId="971be13ff4ee5ef6" providerId="LiveId" clId="{19075A5A-D245-0240-878E-CFB172C98ECA}" dt="2020-09-22T05:46:19.588" v="198" actId="2696"/>
        <pc:sldMkLst>
          <pc:docMk/>
          <pc:sldMk cId="143991081" sldId="380"/>
        </pc:sldMkLst>
      </pc:sldChg>
      <pc:sldChg chg="del">
        <pc:chgData name="Nane Kratzke" userId="971be13ff4ee5ef6" providerId="LiveId" clId="{19075A5A-D245-0240-878E-CFB172C98ECA}" dt="2020-09-22T05:46:19.678" v="206" actId="2696"/>
        <pc:sldMkLst>
          <pc:docMk/>
          <pc:sldMk cId="3330758435" sldId="381"/>
        </pc:sldMkLst>
      </pc:sldChg>
      <pc:sldChg chg="del">
        <pc:chgData name="Nane Kratzke" userId="971be13ff4ee5ef6" providerId="LiveId" clId="{19075A5A-D245-0240-878E-CFB172C98ECA}" dt="2020-09-22T05:46:19.704" v="209" actId="2696"/>
        <pc:sldMkLst>
          <pc:docMk/>
          <pc:sldMk cId="366975201" sldId="382"/>
        </pc:sldMkLst>
      </pc:sldChg>
      <pc:sldChg chg="del">
        <pc:chgData name="Nane Kratzke" userId="971be13ff4ee5ef6" providerId="LiveId" clId="{19075A5A-D245-0240-878E-CFB172C98ECA}" dt="2020-09-22T05:46:19.398" v="183" actId="2696"/>
        <pc:sldMkLst>
          <pc:docMk/>
          <pc:sldMk cId="3862908966" sldId="383"/>
        </pc:sldMkLst>
      </pc:sldChg>
      <pc:sldChg chg="del">
        <pc:chgData name="Nane Kratzke" userId="971be13ff4ee5ef6" providerId="LiveId" clId="{19075A5A-D245-0240-878E-CFB172C98ECA}" dt="2020-09-22T05:46:19.311" v="176" actId="2696"/>
        <pc:sldMkLst>
          <pc:docMk/>
          <pc:sldMk cId="3004243446" sldId="384"/>
        </pc:sldMkLst>
      </pc:sldChg>
      <pc:sldChg chg="del">
        <pc:chgData name="Nane Kratzke" userId="971be13ff4ee5ef6" providerId="LiveId" clId="{19075A5A-D245-0240-878E-CFB172C98ECA}" dt="2020-09-22T05:46:19.179" v="167" actId="2696"/>
        <pc:sldMkLst>
          <pc:docMk/>
          <pc:sldMk cId="243993919" sldId="385"/>
        </pc:sldMkLst>
      </pc:sldChg>
      <pc:sldChg chg="del">
        <pc:chgData name="Nane Kratzke" userId="971be13ff4ee5ef6" providerId="LiveId" clId="{19075A5A-D245-0240-878E-CFB172C98ECA}" dt="2020-09-22T05:46:19.605" v="200" actId="2696"/>
        <pc:sldMkLst>
          <pc:docMk/>
          <pc:sldMk cId="3855353074" sldId="386"/>
        </pc:sldMkLst>
      </pc:sldChg>
      <pc:sldChg chg="del">
        <pc:chgData name="Nane Kratzke" userId="971be13ff4ee5ef6" providerId="LiveId" clId="{19075A5A-D245-0240-878E-CFB172C98ECA}" dt="2020-09-22T05:46:19.321" v="177" actId="2696"/>
        <pc:sldMkLst>
          <pc:docMk/>
          <pc:sldMk cId="2367191596" sldId="387"/>
        </pc:sldMkLst>
      </pc:sldChg>
      <pc:sldChg chg="del">
        <pc:chgData name="Nane Kratzke" userId="971be13ff4ee5ef6" providerId="LiveId" clId="{19075A5A-D245-0240-878E-CFB172C98ECA}" dt="2020-09-22T05:46:19.463" v="188" actId="2696"/>
        <pc:sldMkLst>
          <pc:docMk/>
          <pc:sldMk cId="2812399017" sldId="388"/>
        </pc:sldMkLst>
      </pc:sldChg>
      <pc:sldChg chg="del">
        <pc:chgData name="Nane Kratzke" userId="971be13ff4ee5ef6" providerId="LiveId" clId="{19075A5A-D245-0240-878E-CFB172C98ECA}" dt="2020-09-22T05:46:19.342" v="179" actId="2696"/>
        <pc:sldMkLst>
          <pc:docMk/>
          <pc:sldMk cId="1657841985" sldId="389"/>
        </pc:sldMkLst>
      </pc:sldChg>
      <pc:sldChg chg="del">
        <pc:chgData name="Nane Kratzke" userId="971be13ff4ee5ef6" providerId="LiveId" clId="{19075A5A-D245-0240-878E-CFB172C98ECA}" dt="2020-09-22T05:46:19.642" v="203" actId="2696"/>
        <pc:sldMkLst>
          <pc:docMk/>
          <pc:sldMk cId="738018681" sldId="390"/>
        </pc:sldMkLst>
      </pc:sldChg>
      <pc:sldChg chg="del">
        <pc:chgData name="Nane Kratzke" userId="971be13ff4ee5ef6" providerId="LiveId" clId="{19075A5A-D245-0240-878E-CFB172C98ECA}" dt="2020-09-22T05:46:19.529" v="193" actId="2696"/>
        <pc:sldMkLst>
          <pc:docMk/>
          <pc:sldMk cId="2484808012" sldId="391"/>
        </pc:sldMkLst>
      </pc:sldChg>
      <pc:sldChg chg="del">
        <pc:chgData name="Nane Kratzke" userId="971be13ff4ee5ef6" providerId="LiveId" clId="{19075A5A-D245-0240-878E-CFB172C98ECA}" dt="2020-09-22T05:46:19.388" v="182" actId="2696"/>
        <pc:sldMkLst>
          <pc:docMk/>
          <pc:sldMk cId="2483948438" sldId="392"/>
        </pc:sldMkLst>
      </pc:sldChg>
      <pc:sldChg chg="del">
        <pc:chgData name="Nane Kratzke" userId="971be13ff4ee5ef6" providerId="LiveId" clId="{19075A5A-D245-0240-878E-CFB172C98ECA}" dt="2020-09-22T05:46:19.687" v="207" actId="2696"/>
        <pc:sldMkLst>
          <pc:docMk/>
          <pc:sldMk cId="2664210598" sldId="393"/>
        </pc:sldMkLst>
      </pc:sldChg>
      <pc:sldChg chg="del">
        <pc:chgData name="Nane Kratzke" userId="971be13ff4ee5ef6" providerId="LiveId" clId="{19075A5A-D245-0240-878E-CFB172C98ECA}" dt="2020-09-22T05:46:19.775" v="216" actId="2696"/>
        <pc:sldMkLst>
          <pc:docMk/>
          <pc:sldMk cId="3998455780" sldId="394"/>
        </pc:sldMkLst>
      </pc:sldChg>
      <pc:sldChg chg="del">
        <pc:chgData name="Nane Kratzke" userId="971be13ff4ee5ef6" providerId="LiveId" clId="{19075A5A-D245-0240-878E-CFB172C98ECA}" dt="2020-09-22T05:46:19.714" v="210" actId="2696"/>
        <pc:sldMkLst>
          <pc:docMk/>
          <pc:sldMk cId="1919294937" sldId="395"/>
        </pc:sldMkLst>
      </pc:sldChg>
      <pc:sldChg chg="del">
        <pc:chgData name="Nane Kratzke" userId="971be13ff4ee5ef6" providerId="LiveId" clId="{19075A5A-D245-0240-878E-CFB172C98ECA}" dt="2020-09-22T05:46:19.285" v="174" actId="2696"/>
        <pc:sldMkLst>
          <pc:docMk/>
          <pc:sldMk cId="3819730600" sldId="396"/>
        </pc:sldMkLst>
      </pc:sldChg>
      <pc:sldChg chg="del">
        <pc:chgData name="Nane Kratzke" userId="971be13ff4ee5ef6" providerId="LiveId" clId="{19075A5A-D245-0240-878E-CFB172C98ECA}" dt="2020-09-22T05:46:19.782" v="217" actId="2696"/>
        <pc:sldMkLst>
          <pc:docMk/>
          <pc:sldMk cId="697572595" sldId="397"/>
        </pc:sldMkLst>
      </pc:sldChg>
      <pc:sldChg chg="del">
        <pc:chgData name="Nane Kratzke" userId="971be13ff4ee5ef6" providerId="LiveId" clId="{19075A5A-D245-0240-878E-CFB172C98ECA}" dt="2020-09-22T05:46:19.351" v="180" actId="2696"/>
        <pc:sldMkLst>
          <pc:docMk/>
          <pc:sldMk cId="1731001463" sldId="398"/>
        </pc:sldMkLst>
      </pc:sldChg>
      <pc:sldChg chg="addSp modSp mod">
        <pc:chgData name="Nane Kratzke" userId="971be13ff4ee5ef6" providerId="LiveId" clId="{19075A5A-D245-0240-878E-CFB172C98ECA}" dt="2020-09-25T07:03:18.559" v="44121" actId="1076"/>
        <pc:sldMkLst>
          <pc:docMk/>
          <pc:sldMk cId="4032822108" sldId="399"/>
        </pc:sldMkLst>
        <pc:picChg chg="add mod">
          <ac:chgData name="Nane Kratzke" userId="971be13ff4ee5ef6" providerId="LiveId" clId="{19075A5A-D245-0240-878E-CFB172C98ECA}" dt="2020-09-25T07:03:18.559" v="44121" actId="1076"/>
          <ac:picMkLst>
            <pc:docMk/>
            <pc:sldMk cId="4032822108" sldId="399"/>
            <ac:picMk id="11" creationId="{3AFC1267-C6E2-6543-9F52-EE95FB91BFCC}"/>
          </ac:picMkLst>
        </pc:picChg>
      </pc:sldChg>
      <pc:sldChg chg="modSp add">
        <pc:chgData name="Nane Kratzke" userId="971be13ff4ee5ef6" providerId="LiveId" clId="{19075A5A-D245-0240-878E-CFB172C98ECA}" dt="2020-09-23T09:32:49.108" v="23454" actId="2085"/>
        <pc:sldMkLst>
          <pc:docMk/>
          <pc:sldMk cId="87679749" sldId="400"/>
        </pc:sldMkLst>
        <pc:graphicFrameChg chg="mod">
          <ac:chgData name="Nane Kratzke" userId="971be13ff4ee5ef6" providerId="LiveId" clId="{19075A5A-D245-0240-878E-CFB172C98ECA}" dt="2020-09-23T09:32:49.108" v="23454" actId="2085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del">
        <pc:chgData name="Nane Kratzke" userId="971be13ff4ee5ef6" providerId="LiveId" clId="{19075A5A-D245-0240-878E-CFB172C98ECA}" dt="2020-09-22T05:46:19.164" v="166" actId="2696"/>
        <pc:sldMkLst>
          <pc:docMk/>
          <pc:sldMk cId="3338376185" sldId="400"/>
        </pc:sldMkLst>
      </pc:sldChg>
      <pc:sldChg chg="addSp delSp modSp add mod">
        <pc:chgData name="Nane Kratzke" userId="971be13ff4ee5ef6" providerId="LiveId" clId="{19075A5A-D245-0240-878E-CFB172C98ECA}" dt="2020-09-22T08:27:30.415" v="6827" actId="20577"/>
        <pc:sldMkLst>
          <pc:docMk/>
          <pc:sldMk cId="678295902" sldId="401"/>
        </pc:sldMkLst>
        <pc:spChg chg="add mod">
          <ac:chgData name="Nane Kratzke" userId="971be13ff4ee5ef6" providerId="LiveId" clId="{19075A5A-D245-0240-878E-CFB172C98ECA}" dt="2020-09-22T06:30:41.334" v="1877" actId="1076"/>
          <ac:spMkLst>
            <pc:docMk/>
            <pc:sldMk cId="678295902" sldId="401"/>
            <ac:spMk id="5" creationId="{159ED934-9B09-FF44-9CD0-C3F9D93C368E}"/>
          </ac:spMkLst>
        </pc:spChg>
        <pc:spChg chg="add mod">
          <ac:chgData name="Nane Kratzke" userId="971be13ff4ee5ef6" providerId="LiveId" clId="{19075A5A-D245-0240-878E-CFB172C98ECA}" dt="2020-09-22T06:30:44.289" v="1878" actId="1076"/>
          <ac:spMkLst>
            <pc:docMk/>
            <pc:sldMk cId="678295902" sldId="401"/>
            <ac:spMk id="30" creationId="{1C518777-11F0-5D4D-815F-DF5171EFAD7B}"/>
          </ac:spMkLst>
        </pc:spChg>
        <pc:spChg chg="add mod">
          <ac:chgData name="Nane Kratzke" userId="971be13ff4ee5ef6" providerId="LiveId" clId="{19075A5A-D245-0240-878E-CFB172C98ECA}" dt="2020-09-22T06:30:38.011" v="1876" actId="1076"/>
          <ac:spMkLst>
            <pc:docMk/>
            <pc:sldMk cId="678295902" sldId="401"/>
            <ac:spMk id="31" creationId="{7B7572C6-FA18-1243-A143-2345B542F4A8}"/>
          </ac:spMkLst>
        </pc:spChg>
        <pc:spChg chg="add mod">
          <ac:chgData name="Nane Kratzke" userId="971be13ff4ee5ef6" providerId="LiveId" clId="{19075A5A-D245-0240-878E-CFB172C98ECA}" dt="2020-09-22T06:30:28.945" v="1875" actId="1076"/>
          <ac:spMkLst>
            <pc:docMk/>
            <pc:sldMk cId="678295902" sldId="401"/>
            <ac:spMk id="32" creationId="{5BFD5134-0AC1-5942-9349-BE14F938B550}"/>
          </ac:spMkLst>
        </pc:spChg>
        <pc:spChg chg="add mod">
          <ac:chgData name="Nane Kratzke" userId="971be13ff4ee5ef6" providerId="LiveId" clId="{19075A5A-D245-0240-878E-CFB172C98ECA}" dt="2020-09-22T08:27:30.415" v="6827" actId="20577"/>
          <ac:spMkLst>
            <pc:docMk/>
            <pc:sldMk cId="678295902" sldId="401"/>
            <ac:spMk id="33" creationId="{EF69FE3A-3282-C049-BCB5-56B2BEFF2180}"/>
          </ac:spMkLst>
        </pc:spChg>
        <pc:grpChg chg="mod">
          <ac:chgData name="Nane Kratzke" userId="971be13ff4ee5ef6" providerId="LiveId" clId="{19075A5A-D245-0240-878E-CFB172C98ECA}" dt="2020-09-22T06:37:04.568" v="1883"/>
          <ac:grpSpMkLst>
            <pc:docMk/>
            <pc:sldMk cId="678295902" sldId="401"/>
            <ac:grpSpMk id="20" creationId="{06FE60D0-73A2-974F-A826-45F71FFCA405}"/>
          </ac:grpSpMkLst>
        </pc:grpChg>
        <pc:grpChg chg="mod">
          <ac:chgData name="Nane Kratzke" userId="971be13ff4ee5ef6" providerId="LiveId" clId="{19075A5A-D245-0240-878E-CFB172C98ECA}" dt="2020-09-22T06:37:53.133" v="1913"/>
          <ac:grpSpMkLst>
            <pc:docMk/>
            <pc:sldMk cId="678295902" sldId="401"/>
            <ac:grpSpMk id="36" creationId="{2088A34A-8EFF-5540-BB09-14D529AF7742}"/>
          </ac:grpSpMkLst>
        </pc:grpChg>
        <pc:grpChg chg="mod">
          <ac:chgData name="Nane Kratzke" userId="971be13ff4ee5ef6" providerId="LiveId" clId="{19075A5A-D245-0240-878E-CFB172C98ECA}" dt="2020-09-22T06:37:52.381" v="1910"/>
          <ac:grpSpMkLst>
            <pc:docMk/>
            <pc:sldMk cId="678295902" sldId="401"/>
            <ac:grpSpMk id="39" creationId="{194C7E55-A1F4-554E-9CD4-6CA8DDB299A4}"/>
          </ac:grpSpMkLst>
        </pc:grpChg>
        <pc:grpChg chg="mod">
          <ac:chgData name="Nane Kratzke" userId="971be13ff4ee5ef6" providerId="LiveId" clId="{19075A5A-D245-0240-878E-CFB172C98ECA}" dt="2020-09-22T06:37:51.664" v="1907"/>
          <ac:grpSpMkLst>
            <pc:docMk/>
            <pc:sldMk cId="678295902" sldId="401"/>
            <ac:grpSpMk id="42" creationId="{35C6DEE0-D758-E743-A164-F7C318FCD572}"/>
          </ac:grpSpMkLst>
        </pc:grpChg>
        <pc:grpChg chg="mod">
          <ac:chgData name="Nane Kratzke" userId="971be13ff4ee5ef6" providerId="LiveId" clId="{19075A5A-D245-0240-878E-CFB172C98ECA}" dt="2020-09-22T06:37:51.228" v="1904"/>
          <ac:grpSpMkLst>
            <pc:docMk/>
            <pc:sldMk cId="678295902" sldId="401"/>
            <ac:grpSpMk id="45" creationId="{82915281-525E-A04F-A23D-9A7CDA13BFE9}"/>
          </ac:grpSpMkLst>
        </pc:grpChg>
        <pc:grpChg chg="mod">
          <ac:chgData name="Nane Kratzke" userId="971be13ff4ee5ef6" providerId="LiveId" clId="{19075A5A-D245-0240-878E-CFB172C98ECA}" dt="2020-09-22T06:37:50.828" v="1901"/>
          <ac:grpSpMkLst>
            <pc:docMk/>
            <pc:sldMk cId="678295902" sldId="401"/>
            <ac:grpSpMk id="48" creationId="{36FA415F-4B75-C94C-B5E9-48328555AA56}"/>
          </ac:grpSpMkLst>
        </pc:grpChg>
        <pc:grpChg chg="mod">
          <ac:chgData name="Nane Kratzke" userId="971be13ff4ee5ef6" providerId="LiveId" clId="{19075A5A-D245-0240-878E-CFB172C98ECA}" dt="2020-09-22T06:39:16.248" v="1969"/>
          <ac:grpSpMkLst>
            <pc:docMk/>
            <pc:sldMk cId="678295902" sldId="401"/>
            <ac:grpSpMk id="51" creationId="{A6553B3F-E467-2E46-893A-07C7A2AA6CC5}"/>
          </ac:grpSpMkLst>
        </pc:grpChg>
        <pc:grpChg chg="add del mod">
          <ac:chgData name="Nane Kratzke" userId="971be13ff4ee5ef6" providerId="LiveId" clId="{19075A5A-D245-0240-878E-CFB172C98ECA}" dt="2020-09-22T06:39:15.504" v="1966"/>
          <ac:grpSpMkLst>
            <pc:docMk/>
            <pc:sldMk cId="678295902" sldId="401"/>
            <ac:grpSpMk id="54" creationId="{FA51F4AC-BE04-334C-858E-459678EBE803}"/>
          </ac:grpSpMkLst>
        </pc:grpChg>
        <pc:grpChg chg="mod">
          <ac:chgData name="Nane Kratzke" userId="971be13ff4ee5ef6" providerId="LiveId" clId="{19075A5A-D245-0240-878E-CFB172C98ECA}" dt="2020-09-22T06:38:18.980" v="1931"/>
          <ac:grpSpMkLst>
            <pc:docMk/>
            <pc:sldMk cId="678295902" sldId="401"/>
            <ac:grpSpMk id="57" creationId="{998F1C5E-59F0-7746-9586-A95C5F21DE94}"/>
          </ac:grpSpMkLst>
        </pc:grpChg>
        <pc:grpChg chg="mod">
          <ac:chgData name="Nane Kratzke" userId="971be13ff4ee5ef6" providerId="LiveId" clId="{19075A5A-D245-0240-878E-CFB172C98ECA}" dt="2020-09-22T06:38:17.773" v="1928"/>
          <ac:grpSpMkLst>
            <pc:docMk/>
            <pc:sldMk cId="678295902" sldId="401"/>
            <ac:grpSpMk id="60" creationId="{2A906614-D1F7-CC4C-8D3C-BDA22E68C197}"/>
          </ac:grpSpMkLst>
        </pc:grpChg>
        <pc:grpChg chg="mod">
          <ac:chgData name="Nane Kratzke" userId="971be13ff4ee5ef6" providerId="LiveId" clId="{19075A5A-D245-0240-878E-CFB172C98ECA}" dt="2020-09-22T06:39:14.309" v="1961"/>
          <ac:grpSpMkLst>
            <pc:docMk/>
            <pc:sldMk cId="678295902" sldId="401"/>
            <ac:grpSpMk id="64" creationId="{B6A13D8A-6316-8649-95E6-1B664050D196}"/>
          </ac:grpSpMkLst>
        </pc:grpChg>
        <pc:grpChg chg="mod">
          <ac:chgData name="Nane Kratzke" userId="971be13ff4ee5ef6" providerId="LiveId" clId="{19075A5A-D245-0240-878E-CFB172C98ECA}" dt="2020-09-22T06:39:13.324" v="1958"/>
          <ac:grpSpMkLst>
            <pc:docMk/>
            <pc:sldMk cId="678295902" sldId="401"/>
            <ac:grpSpMk id="67" creationId="{27440E84-32B1-B543-A1A9-7C17DF685539}"/>
          </ac:grpSpMkLst>
        </pc:grpChg>
        <pc:grpChg chg="mod">
          <ac:chgData name="Nane Kratzke" userId="971be13ff4ee5ef6" providerId="LiveId" clId="{19075A5A-D245-0240-878E-CFB172C98ECA}" dt="2020-09-22T06:39:09.296" v="1955"/>
          <ac:grpSpMkLst>
            <pc:docMk/>
            <pc:sldMk cId="678295902" sldId="401"/>
            <ac:grpSpMk id="70" creationId="{1622861D-784C-5C40-88E5-BDA06A5C0D06}"/>
          </ac:grpSpMkLst>
        </pc:grpChg>
        <pc:grpChg chg="mod">
          <ac:chgData name="Nane Kratzke" userId="971be13ff4ee5ef6" providerId="LiveId" clId="{19075A5A-D245-0240-878E-CFB172C98ECA}" dt="2020-09-22T06:39:08.573" v="1952"/>
          <ac:grpSpMkLst>
            <pc:docMk/>
            <pc:sldMk cId="678295902" sldId="401"/>
            <ac:grpSpMk id="73" creationId="{AFB7082C-2D46-E846-A1D9-B1559D7E374A}"/>
          </ac:grpSpMkLst>
        </pc:grpChg>
        <pc:grpChg chg="mod">
          <ac:chgData name="Nane Kratzke" userId="971be13ff4ee5ef6" providerId="LiveId" clId="{19075A5A-D245-0240-878E-CFB172C98ECA}" dt="2020-09-22T06:39:33.750" v="1975"/>
          <ac:grpSpMkLst>
            <pc:docMk/>
            <pc:sldMk cId="678295902" sldId="401"/>
            <ac:grpSpMk id="79" creationId="{22219F51-1100-CA40-A2F4-19FD6405B49D}"/>
          </ac:grpSpMkLst>
        </pc:grpChg>
        <pc:grpChg chg="mod">
          <ac:chgData name="Nane Kratzke" userId="971be13ff4ee5ef6" providerId="LiveId" clId="{19075A5A-D245-0240-878E-CFB172C98ECA}" dt="2020-09-22T06:39:40.315" v="1979"/>
          <ac:grpSpMkLst>
            <pc:docMk/>
            <pc:sldMk cId="678295902" sldId="401"/>
            <ac:grpSpMk id="82" creationId="{AB900A38-180B-F742-ABDB-0827B04931A4}"/>
          </ac:grpSpMkLst>
        </pc:grpChg>
        <pc:grpChg chg="mod">
          <ac:chgData name="Nane Kratzke" userId="971be13ff4ee5ef6" providerId="LiveId" clId="{19075A5A-D245-0240-878E-CFB172C98ECA}" dt="2020-09-22T06:39:43.591" v="1982"/>
          <ac:grpSpMkLst>
            <pc:docMk/>
            <pc:sldMk cId="678295902" sldId="401"/>
            <ac:grpSpMk id="85" creationId="{A2809BE0-A1F6-524C-A13E-96BFDBF2A463}"/>
          </ac:grpSpMkLst>
        </pc:grpChg>
        <pc:grpChg chg="mod">
          <ac:chgData name="Nane Kratzke" userId="971be13ff4ee5ef6" providerId="LiveId" clId="{19075A5A-D245-0240-878E-CFB172C98ECA}" dt="2020-09-22T06:39:53.565" v="1985"/>
          <ac:grpSpMkLst>
            <pc:docMk/>
            <pc:sldMk cId="678295902" sldId="401"/>
            <ac:grpSpMk id="88" creationId="{7BA982D6-1ADA-2543-B70B-E5B1E1908855}"/>
          </ac:grpSpMkLst>
        </pc:grpChg>
        <pc:grpChg chg="mod">
          <ac:chgData name="Nane Kratzke" userId="971be13ff4ee5ef6" providerId="LiveId" clId="{19075A5A-D245-0240-878E-CFB172C98ECA}" dt="2020-09-22T06:39:57.789" v="1988"/>
          <ac:grpSpMkLst>
            <pc:docMk/>
            <pc:sldMk cId="678295902" sldId="401"/>
            <ac:grpSpMk id="91" creationId="{5D6CA388-8C0D-2E4D-94C6-0DDEEA20EBE4}"/>
          </ac:grpSpMkLst>
        </pc:grpChg>
        <pc:grpChg chg="mod">
          <ac:chgData name="Nane Kratzke" userId="971be13ff4ee5ef6" providerId="LiveId" clId="{19075A5A-D245-0240-878E-CFB172C98ECA}" dt="2020-09-22T06:40:06.595" v="1993"/>
          <ac:grpSpMkLst>
            <pc:docMk/>
            <pc:sldMk cId="678295902" sldId="401"/>
            <ac:grpSpMk id="95" creationId="{55CB50E3-0EB7-C649-8860-4063C0848820}"/>
          </ac:grpSpMkLst>
        </pc:grpChg>
        <pc:inkChg chg="add del mod">
          <ac:chgData name="Nane Kratzke" userId="971be13ff4ee5ef6" providerId="LiveId" clId="{19075A5A-D245-0240-878E-CFB172C98ECA}" dt="2020-09-22T06:37:05.160" v="1884" actId="9405"/>
          <ac:inkMkLst>
            <pc:docMk/>
            <pc:sldMk cId="678295902" sldId="401"/>
            <ac:inkMk id="8" creationId="{65AB3157-6383-1142-B2C3-289B8098EA09}"/>
          </ac:inkMkLst>
        </pc:inkChg>
        <pc:inkChg chg="add del mod">
          <ac:chgData name="Nane Kratzke" userId="971be13ff4ee5ef6" providerId="LiveId" clId="{19075A5A-D245-0240-878E-CFB172C98ECA}" dt="2020-09-22T06:37:04.568" v="1883"/>
          <ac:inkMkLst>
            <pc:docMk/>
            <pc:sldMk cId="678295902" sldId="401"/>
            <ac:inkMk id="19" creationId="{E145209D-277D-EC49-9C91-E9A971188E52}"/>
          </ac:inkMkLst>
        </pc:inkChg>
        <pc:inkChg chg="add del mod">
          <ac:chgData name="Nane Kratzke" userId="971be13ff4ee5ef6" providerId="LiveId" clId="{19075A5A-D245-0240-878E-CFB172C98ECA}" dt="2020-09-22T06:37:53.469" v="1914" actId="9405"/>
          <ac:inkMkLst>
            <pc:docMk/>
            <pc:sldMk cId="678295902" sldId="401"/>
            <ac:inkMk id="34" creationId="{C32CC3E2-CB49-AF40-A811-988E58FA4F99}"/>
          </ac:inkMkLst>
        </pc:inkChg>
        <pc:inkChg chg="add del mod">
          <ac:chgData name="Nane Kratzke" userId="971be13ff4ee5ef6" providerId="LiveId" clId="{19075A5A-D245-0240-878E-CFB172C98ECA}" dt="2020-09-22T06:37:53.133" v="1913"/>
          <ac:inkMkLst>
            <pc:docMk/>
            <pc:sldMk cId="678295902" sldId="401"/>
            <ac:inkMk id="35" creationId="{87703523-4D64-D24D-BF82-C626E9154861}"/>
          </ac:inkMkLst>
        </pc:inkChg>
        <pc:inkChg chg="add del mod">
          <ac:chgData name="Nane Kratzke" userId="971be13ff4ee5ef6" providerId="LiveId" clId="{19075A5A-D245-0240-878E-CFB172C98ECA}" dt="2020-09-22T06:37:52.771" v="1911" actId="9405"/>
          <ac:inkMkLst>
            <pc:docMk/>
            <pc:sldMk cId="678295902" sldId="401"/>
            <ac:inkMk id="37" creationId="{75F68523-7DC4-4543-B465-944C083B1131}"/>
          </ac:inkMkLst>
        </pc:inkChg>
        <pc:inkChg chg="add del mod">
          <ac:chgData name="Nane Kratzke" userId="971be13ff4ee5ef6" providerId="LiveId" clId="{19075A5A-D245-0240-878E-CFB172C98ECA}" dt="2020-09-22T06:37:52.381" v="1910"/>
          <ac:inkMkLst>
            <pc:docMk/>
            <pc:sldMk cId="678295902" sldId="401"/>
            <ac:inkMk id="38" creationId="{227939D8-30F1-C042-A73F-7DECD557E16A}"/>
          </ac:inkMkLst>
        </pc:inkChg>
        <pc:inkChg chg="add del mod">
          <ac:chgData name="Nane Kratzke" userId="971be13ff4ee5ef6" providerId="LiveId" clId="{19075A5A-D245-0240-878E-CFB172C98ECA}" dt="2020-09-22T06:37:52.012" v="1908" actId="9405"/>
          <ac:inkMkLst>
            <pc:docMk/>
            <pc:sldMk cId="678295902" sldId="401"/>
            <ac:inkMk id="40" creationId="{A5D5CA1B-9F37-B143-B1A6-F2A1FA94C6FB}"/>
          </ac:inkMkLst>
        </pc:inkChg>
        <pc:inkChg chg="add del mod">
          <ac:chgData name="Nane Kratzke" userId="971be13ff4ee5ef6" providerId="LiveId" clId="{19075A5A-D245-0240-878E-CFB172C98ECA}" dt="2020-09-22T06:37:51.664" v="1907"/>
          <ac:inkMkLst>
            <pc:docMk/>
            <pc:sldMk cId="678295902" sldId="401"/>
            <ac:inkMk id="41" creationId="{DA98E7B6-46C7-1F4D-B85C-2AF48795F451}"/>
          </ac:inkMkLst>
        </pc:inkChg>
        <pc:inkChg chg="add del mod">
          <ac:chgData name="Nane Kratzke" userId="971be13ff4ee5ef6" providerId="LiveId" clId="{19075A5A-D245-0240-878E-CFB172C98ECA}" dt="2020-09-22T06:37:51.436" v="1905" actId="9405"/>
          <ac:inkMkLst>
            <pc:docMk/>
            <pc:sldMk cId="678295902" sldId="401"/>
            <ac:inkMk id="43" creationId="{202DE2EA-A28D-9140-B33A-BFFE10E81085}"/>
          </ac:inkMkLst>
        </pc:inkChg>
        <pc:inkChg chg="add del mod">
          <ac:chgData name="Nane Kratzke" userId="971be13ff4ee5ef6" providerId="LiveId" clId="{19075A5A-D245-0240-878E-CFB172C98ECA}" dt="2020-09-22T06:37:51.228" v="1904"/>
          <ac:inkMkLst>
            <pc:docMk/>
            <pc:sldMk cId="678295902" sldId="401"/>
            <ac:inkMk id="44" creationId="{E58B4109-AE20-0840-84AB-A491916DE8FF}"/>
          </ac:inkMkLst>
        </pc:inkChg>
        <pc:inkChg chg="add del mod">
          <ac:chgData name="Nane Kratzke" userId="971be13ff4ee5ef6" providerId="LiveId" clId="{19075A5A-D245-0240-878E-CFB172C98ECA}" dt="2020-09-22T06:37:51.080" v="1902" actId="9405"/>
          <ac:inkMkLst>
            <pc:docMk/>
            <pc:sldMk cId="678295902" sldId="401"/>
            <ac:inkMk id="46" creationId="{79AF6395-6987-8B48-8F43-5D83145C29ED}"/>
          </ac:inkMkLst>
        </pc:inkChg>
        <pc:inkChg chg="add del mod">
          <ac:chgData name="Nane Kratzke" userId="971be13ff4ee5ef6" providerId="LiveId" clId="{19075A5A-D245-0240-878E-CFB172C98ECA}" dt="2020-09-22T06:37:50.828" v="1901"/>
          <ac:inkMkLst>
            <pc:docMk/>
            <pc:sldMk cId="678295902" sldId="401"/>
            <ac:inkMk id="47" creationId="{52C1B645-DEA6-084E-BF09-812B153A6478}"/>
          </ac:inkMkLst>
        </pc:inkChg>
        <pc:inkChg chg="add del mod">
          <ac:chgData name="Nane Kratzke" userId="971be13ff4ee5ef6" providerId="LiveId" clId="{19075A5A-D245-0240-878E-CFB172C98ECA}" dt="2020-09-22T06:39:16.647" v="1970" actId="9405"/>
          <ac:inkMkLst>
            <pc:docMk/>
            <pc:sldMk cId="678295902" sldId="401"/>
            <ac:inkMk id="49" creationId="{FC065C8D-BF75-394B-B3AE-72A0493C8B6C}"/>
          </ac:inkMkLst>
        </pc:inkChg>
        <pc:inkChg chg="add del mod">
          <ac:chgData name="Nane Kratzke" userId="971be13ff4ee5ef6" providerId="LiveId" clId="{19075A5A-D245-0240-878E-CFB172C98ECA}" dt="2020-09-22T06:39:16.248" v="1969"/>
          <ac:inkMkLst>
            <pc:docMk/>
            <pc:sldMk cId="678295902" sldId="401"/>
            <ac:inkMk id="50" creationId="{2E1BE52E-EB12-F14D-9B3C-44ED871D92A9}"/>
          </ac:inkMkLst>
        </pc:inkChg>
        <pc:inkChg chg="add del mod">
          <ac:chgData name="Nane Kratzke" userId="971be13ff4ee5ef6" providerId="LiveId" clId="{19075A5A-D245-0240-878E-CFB172C98ECA}" dt="2020-09-22T06:39:15.875" v="1967" actId="9405"/>
          <ac:inkMkLst>
            <pc:docMk/>
            <pc:sldMk cId="678295902" sldId="401"/>
            <ac:inkMk id="52" creationId="{E748E05A-4A5E-804C-8BDA-06C27D52325C}"/>
          </ac:inkMkLst>
        </pc:inkChg>
        <pc:inkChg chg="add del mod">
          <ac:chgData name="Nane Kratzke" userId="971be13ff4ee5ef6" providerId="LiveId" clId="{19075A5A-D245-0240-878E-CFB172C98ECA}" dt="2020-09-22T06:39:15.504" v="1966"/>
          <ac:inkMkLst>
            <pc:docMk/>
            <pc:sldMk cId="678295902" sldId="401"/>
            <ac:inkMk id="53" creationId="{03E8F5C2-8064-734A-BBB3-ED6C0CBDBFE4}"/>
          </ac:inkMkLst>
        </pc:inkChg>
        <pc:inkChg chg="add del mod">
          <ac:chgData name="Nane Kratzke" userId="971be13ff4ee5ef6" providerId="LiveId" clId="{19075A5A-D245-0240-878E-CFB172C98ECA}" dt="2020-09-22T06:39:15.144" v="1964" actId="9405"/>
          <ac:inkMkLst>
            <pc:docMk/>
            <pc:sldMk cId="678295902" sldId="401"/>
            <ac:inkMk id="55" creationId="{47CFF3C3-7D63-6A45-BF90-D8BF0C4878E2}"/>
          </ac:inkMkLst>
        </pc:inkChg>
        <pc:inkChg chg="add del mod">
          <ac:chgData name="Nane Kratzke" userId="971be13ff4ee5ef6" providerId="LiveId" clId="{19075A5A-D245-0240-878E-CFB172C98ECA}" dt="2020-09-22T06:38:18.980" v="1931"/>
          <ac:inkMkLst>
            <pc:docMk/>
            <pc:sldMk cId="678295902" sldId="401"/>
            <ac:inkMk id="56" creationId="{2198F49D-C20A-EB4C-9F73-39CFFBA84E22}"/>
          </ac:inkMkLst>
        </pc:inkChg>
        <pc:inkChg chg="add del mod">
          <ac:chgData name="Nane Kratzke" userId="971be13ff4ee5ef6" providerId="LiveId" clId="{19075A5A-D245-0240-878E-CFB172C98ECA}" dt="2020-09-22T06:38:18.197" v="1929" actId="9405"/>
          <ac:inkMkLst>
            <pc:docMk/>
            <pc:sldMk cId="678295902" sldId="401"/>
            <ac:inkMk id="58" creationId="{63B66242-7B68-3E4E-A863-B558AD101960}"/>
          </ac:inkMkLst>
        </pc:inkChg>
        <pc:inkChg chg="add del mod">
          <ac:chgData name="Nane Kratzke" userId="971be13ff4ee5ef6" providerId="LiveId" clId="{19075A5A-D245-0240-878E-CFB172C98ECA}" dt="2020-09-22T06:38:17.773" v="1928"/>
          <ac:inkMkLst>
            <pc:docMk/>
            <pc:sldMk cId="678295902" sldId="401"/>
            <ac:inkMk id="59" creationId="{047238BF-66AA-004E-9ECA-404C3C7DB6E7}"/>
          </ac:inkMkLst>
        </pc:inkChg>
        <pc:inkChg chg="add del">
          <ac:chgData name="Nane Kratzke" userId="971be13ff4ee5ef6" providerId="LiveId" clId="{19075A5A-D245-0240-878E-CFB172C98ECA}" dt="2020-09-22T06:39:14.771" v="1963" actId="9405"/>
          <ac:inkMkLst>
            <pc:docMk/>
            <pc:sldMk cId="678295902" sldId="401"/>
            <ac:inkMk id="61" creationId="{919401AA-AA13-7A4F-933C-5C6F65CF70C2}"/>
          </ac:inkMkLst>
        </pc:inkChg>
        <pc:inkChg chg="add del mod">
          <ac:chgData name="Nane Kratzke" userId="971be13ff4ee5ef6" providerId="LiveId" clId="{19075A5A-D245-0240-878E-CFB172C98ECA}" dt="2020-09-22T06:39:14.490" v="1962" actId="9405"/>
          <ac:inkMkLst>
            <pc:docMk/>
            <pc:sldMk cId="678295902" sldId="401"/>
            <ac:inkMk id="62" creationId="{F1888286-647B-5846-B447-50A5C203BEDD}"/>
          </ac:inkMkLst>
        </pc:inkChg>
        <pc:inkChg chg="add del mod">
          <ac:chgData name="Nane Kratzke" userId="971be13ff4ee5ef6" providerId="LiveId" clId="{19075A5A-D245-0240-878E-CFB172C98ECA}" dt="2020-09-22T06:39:14.309" v="1961"/>
          <ac:inkMkLst>
            <pc:docMk/>
            <pc:sldMk cId="678295902" sldId="401"/>
            <ac:inkMk id="63" creationId="{DAF75E46-A858-CC42-A549-82A9DCA8034B}"/>
          </ac:inkMkLst>
        </pc:inkChg>
        <pc:inkChg chg="add del mod">
          <ac:chgData name="Nane Kratzke" userId="971be13ff4ee5ef6" providerId="LiveId" clId="{19075A5A-D245-0240-878E-CFB172C98ECA}" dt="2020-09-22T06:39:13.918" v="1959" actId="9405"/>
          <ac:inkMkLst>
            <pc:docMk/>
            <pc:sldMk cId="678295902" sldId="401"/>
            <ac:inkMk id="65" creationId="{F8204CA1-8F21-FB40-9754-D6F0A3DB7B61}"/>
          </ac:inkMkLst>
        </pc:inkChg>
        <pc:inkChg chg="add del mod">
          <ac:chgData name="Nane Kratzke" userId="971be13ff4ee5ef6" providerId="LiveId" clId="{19075A5A-D245-0240-878E-CFB172C98ECA}" dt="2020-09-22T06:39:13.324" v="1958"/>
          <ac:inkMkLst>
            <pc:docMk/>
            <pc:sldMk cId="678295902" sldId="401"/>
            <ac:inkMk id="66" creationId="{97809F2E-339E-3041-B91B-D3E708A680A5}"/>
          </ac:inkMkLst>
        </pc:inkChg>
        <pc:inkChg chg="add del mod">
          <ac:chgData name="Nane Kratzke" userId="971be13ff4ee5ef6" providerId="LiveId" clId="{19075A5A-D245-0240-878E-CFB172C98ECA}" dt="2020-09-22T06:39:09.733" v="1956" actId="9405"/>
          <ac:inkMkLst>
            <pc:docMk/>
            <pc:sldMk cId="678295902" sldId="401"/>
            <ac:inkMk id="68" creationId="{9B3F63CC-469A-9046-B8C8-38557E842BD8}"/>
          </ac:inkMkLst>
        </pc:inkChg>
        <pc:inkChg chg="add del mod">
          <ac:chgData name="Nane Kratzke" userId="971be13ff4ee5ef6" providerId="LiveId" clId="{19075A5A-D245-0240-878E-CFB172C98ECA}" dt="2020-09-22T06:39:09.296" v="1955"/>
          <ac:inkMkLst>
            <pc:docMk/>
            <pc:sldMk cId="678295902" sldId="401"/>
            <ac:inkMk id="69" creationId="{AE482A6E-B651-264E-B610-FD82786B23F3}"/>
          </ac:inkMkLst>
        </pc:inkChg>
        <pc:inkChg chg="add del">
          <ac:chgData name="Nane Kratzke" userId="971be13ff4ee5ef6" providerId="LiveId" clId="{19075A5A-D245-0240-878E-CFB172C98ECA}" dt="2020-09-22T06:39:08.918" v="1953" actId="9405"/>
          <ac:inkMkLst>
            <pc:docMk/>
            <pc:sldMk cId="678295902" sldId="401"/>
            <ac:inkMk id="71" creationId="{C29CD464-030F-D647-A941-29170DBA24DC}"/>
          </ac:inkMkLst>
        </pc:inkChg>
        <pc:inkChg chg="add del mod">
          <ac:chgData name="Nane Kratzke" userId="971be13ff4ee5ef6" providerId="LiveId" clId="{19075A5A-D245-0240-878E-CFB172C98ECA}" dt="2020-09-22T06:39:08.573" v="1952"/>
          <ac:inkMkLst>
            <pc:docMk/>
            <pc:sldMk cId="678295902" sldId="401"/>
            <ac:inkMk id="72" creationId="{317D816F-EF7A-8A46-8224-13A98E9F1AFD}"/>
          </ac:inkMkLst>
        </pc:inkChg>
        <pc:inkChg chg="add del">
          <ac:chgData name="Nane Kratzke" userId="971be13ff4ee5ef6" providerId="LiveId" clId="{19075A5A-D245-0240-878E-CFB172C98ECA}" dt="2020-09-22T06:39:08.313" v="1950" actId="9405"/>
          <ac:inkMkLst>
            <pc:docMk/>
            <pc:sldMk cId="678295902" sldId="401"/>
            <ac:inkMk id="74" creationId="{85F5AE81-1A47-C549-A3B0-62A6F32593F8}"/>
          </ac:inkMkLst>
        </pc:inkChg>
        <pc:inkChg chg="add del">
          <ac:chgData name="Nane Kratzke" userId="971be13ff4ee5ef6" providerId="LiveId" clId="{19075A5A-D245-0240-878E-CFB172C98ECA}" dt="2020-09-22T06:39:08.120" v="1949" actId="9405"/>
          <ac:inkMkLst>
            <pc:docMk/>
            <pc:sldMk cId="678295902" sldId="401"/>
            <ac:inkMk id="75" creationId="{9829A6CC-2070-134B-96F0-51BB0C329761}"/>
          </ac:inkMkLst>
        </pc:inkChg>
        <pc:inkChg chg="add del">
          <ac:chgData name="Nane Kratzke" userId="971be13ff4ee5ef6" providerId="LiveId" clId="{19075A5A-D245-0240-878E-CFB172C98ECA}" dt="2020-09-22T06:39:07.703" v="1948" actId="9405"/>
          <ac:inkMkLst>
            <pc:docMk/>
            <pc:sldMk cId="678295902" sldId="401"/>
            <ac:inkMk id="76" creationId="{0CA7747C-1232-E349-B151-AFFB2D1CD8FF}"/>
          </ac:inkMkLst>
        </pc:inkChg>
        <pc:inkChg chg="add del mod">
          <ac:chgData name="Nane Kratzke" userId="971be13ff4ee5ef6" providerId="LiveId" clId="{19075A5A-D245-0240-878E-CFB172C98ECA}" dt="2020-09-22T06:39:35.276" v="1976" actId="9405"/>
          <ac:inkMkLst>
            <pc:docMk/>
            <pc:sldMk cId="678295902" sldId="401"/>
            <ac:inkMk id="77" creationId="{C2A2649D-8C51-064E-9705-521288D5AFEA}"/>
          </ac:inkMkLst>
        </pc:inkChg>
        <pc:inkChg chg="add del mod">
          <ac:chgData name="Nane Kratzke" userId="971be13ff4ee5ef6" providerId="LiveId" clId="{19075A5A-D245-0240-878E-CFB172C98ECA}" dt="2020-09-22T06:39:33.750" v="1975"/>
          <ac:inkMkLst>
            <pc:docMk/>
            <pc:sldMk cId="678295902" sldId="401"/>
            <ac:inkMk id="78" creationId="{211B50E2-8720-934F-ACAE-75CD6F154353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0" creationId="{11346419-DFA6-684F-8F2B-8342C053A270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1" creationId="{1452E3CD-66FF-CC45-9BBE-314323892695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3" creationId="{F9EC2D40-11CA-4040-9A77-A567DF8A4609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4" creationId="{A07E3E74-C752-9F4A-AB91-F13E076DDC49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6" creationId="{8A935B99-2529-8945-8AD2-76064E6E1186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7" creationId="{DAD161D1-15A6-8945-8AF2-D90B8BCC2097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89" creationId="{B34072CE-3E47-9D41-A525-6E12265B6EB6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90" creationId="{12D7772D-9DFA-E24D-8C75-065486CF7D7F}"/>
          </ac:inkMkLst>
        </pc:inkChg>
        <pc:inkChg chg="add del">
          <ac:chgData name="Nane Kratzke" userId="971be13ff4ee5ef6" providerId="LiveId" clId="{19075A5A-D245-0240-878E-CFB172C98ECA}" dt="2020-09-22T06:40:01.850" v="1990" actId="9405"/>
          <ac:inkMkLst>
            <pc:docMk/>
            <pc:sldMk cId="678295902" sldId="401"/>
            <ac:inkMk id="92" creationId="{3B40E2D6-6CC8-DF40-BA9B-06668807D333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3" creationId="{5AF3F7C8-CA7D-1A4C-9E71-A497BAAE0BB7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4" creationId="{24715F4E-2794-6448-BD64-27E028DD2FED}"/>
          </ac:inkMkLst>
        </pc:inkChg>
      </pc:sldChg>
      <pc:sldChg chg="del">
        <pc:chgData name="Nane Kratzke" userId="971be13ff4ee5ef6" providerId="LiveId" clId="{19075A5A-D245-0240-878E-CFB172C98ECA}" dt="2020-09-22T05:46:19.814" v="219" actId="2696"/>
        <pc:sldMkLst>
          <pc:docMk/>
          <pc:sldMk cId="786740167" sldId="401"/>
        </pc:sldMkLst>
      </pc:sldChg>
      <pc:sldChg chg="del">
        <pc:chgData name="Nane Kratzke" userId="971be13ff4ee5ef6" providerId="LiveId" clId="{19075A5A-D245-0240-878E-CFB172C98ECA}" dt="2020-09-22T05:46:19.435" v="186" actId="2696"/>
        <pc:sldMkLst>
          <pc:docMk/>
          <pc:sldMk cId="284200008" sldId="402"/>
        </pc:sldMkLst>
      </pc:sldChg>
      <pc:sldChg chg="addSp delSp modSp add mod">
        <pc:chgData name="Nane Kratzke" userId="971be13ff4ee5ef6" providerId="LiveId" clId="{19075A5A-D245-0240-878E-CFB172C98ECA}" dt="2020-09-22T06:47:43.280" v="2518" actId="1076"/>
        <pc:sldMkLst>
          <pc:docMk/>
          <pc:sldMk cId="3210203829" sldId="402"/>
        </pc:sldMkLst>
        <pc:spChg chg="mod">
          <ac:chgData name="Nane Kratzke" userId="971be13ff4ee5ef6" providerId="LiveId" clId="{19075A5A-D245-0240-878E-CFB172C98ECA}" dt="2020-09-22T06:40:46.146" v="2019" actId="20577"/>
          <ac:spMkLst>
            <pc:docMk/>
            <pc:sldMk cId="3210203829" sldId="402"/>
            <ac:spMk id="2" creationId="{688114A5-6BD4-B444-8D4D-1170B571D19A}"/>
          </ac:spMkLst>
        </pc:spChg>
        <pc:spChg chg="mod">
          <ac:chgData name="Nane Kratzke" userId="971be13ff4ee5ef6" providerId="LiveId" clId="{19075A5A-D245-0240-878E-CFB172C98ECA}" dt="2020-09-22T06:40:48.722" v="2027" actId="20577"/>
          <ac:spMkLst>
            <pc:docMk/>
            <pc:sldMk cId="3210203829" sldId="402"/>
            <ac:spMk id="3" creationId="{ECC99421-B804-DD45-ADB8-220A3256D7C7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0" creationId="{25C3F3EB-DDC5-9A4B-A798-5DABE5153231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1" creationId="{4A63C0C3-AFE4-244C-ADE0-D65C889F7154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5" creationId="{F66822ED-5049-824D-9B3A-1CE343E8F87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6" creationId="{05230CFA-1406-5940-BD17-91251248DF6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7" creationId="{F5494EE9-049D-A14E-AADB-5F405C4492B3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8" creationId="{04451D89-F7E4-7D4E-8490-FDB1217F28FE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9" creationId="{28B4C44F-583D-F547-81BD-1096227DB19F}"/>
          </ac:spMkLst>
        </pc:spChg>
        <pc:spChg chg="add mod">
          <ac:chgData name="Nane Kratzke" userId="971be13ff4ee5ef6" providerId="LiveId" clId="{19075A5A-D245-0240-878E-CFB172C98ECA}" dt="2020-09-22T06:47:27.946" v="2515" actId="1076"/>
          <ac:spMkLst>
            <pc:docMk/>
            <pc:sldMk cId="3210203829" sldId="402"/>
            <ac:spMk id="20" creationId="{024A5381-9D2C-1943-9B64-A1C4493525E2}"/>
          </ac:spMkLst>
        </pc:spChg>
        <pc:spChg chg="add mod">
          <ac:chgData name="Nane Kratzke" userId="971be13ff4ee5ef6" providerId="LiveId" clId="{19075A5A-D245-0240-878E-CFB172C98ECA}" dt="2020-09-22T06:47:19.845" v="2514" actId="14100"/>
          <ac:spMkLst>
            <pc:docMk/>
            <pc:sldMk cId="3210203829" sldId="402"/>
            <ac:spMk id="21" creationId="{E581A7C2-3435-4541-9CEA-8F720887A119}"/>
          </ac:spMkLst>
        </pc:spChg>
        <pc:spChg chg="add mod">
          <ac:chgData name="Nane Kratzke" userId="971be13ff4ee5ef6" providerId="LiveId" clId="{19075A5A-D245-0240-878E-CFB172C98ECA}" dt="2020-09-22T06:47:30.185" v="2516" actId="1076"/>
          <ac:spMkLst>
            <pc:docMk/>
            <pc:sldMk cId="3210203829" sldId="402"/>
            <ac:spMk id="22" creationId="{49AF035A-ABCF-5848-B59F-5F7B3A6C4FAE}"/>
          </ac:spMkLst>
        </pc:spChg>
        <pc:grpChg chg="del mod">
          <ac:chgData name="Nane Kratzke" userId="971be13ff4ee5ef6" providerId="LiveId" clId="{19075A5A-D245-0240-878E-CFB172C98ECA}" dt="2020-09-22T06:40:41.481" v="2001" actId="478"/>
          <ac:grpSpMkLst>
            <pc:docMk/>
            <pc:sldMk cId="3210203829" sldId="402"/>
            <ac:grpSpMk id="8" creationId="{E9528CDE-CE31-7B46-8A93-CC254129DC2B}"/>
          </ac:grpSpMkLst>
        </pc:grp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2" creationId="{3A18E01A-C54A-474F-856A-FF37C4D8057D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3" creationId="{03DB56D4-3EB9-B041-85B0-3141865B2813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4" creationId="{0720C5F6-61C4-3A48-B41B-1EFCAFDDE667}"/>
          </ac:picMkLst>
        </pc:pic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5" creationId="{5FDDACA9-AC62-2642-88BF-0E594D6C4A8E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6" creationId="{D9F2EB4E-1AAD-CD47-83CC-F04A60BF88A0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7" creationId="{03026F7E-6F99-A544-89DB-C73DF5F8DE59}"/>
          </ac:inkMkLst>
        </pc:inkChg>
        <pc:inkChg chg="add del">
          <ac:chgData name="Nane Kratzke" userId="971be13ff4ee5ef6" providerId="LiveId" clId="{19075A5A-D245-0240-878E-CFB172C98ECA}" dt="2020-09-22T06:40:37.683" v="2000" actId="478"/>
          <ac:inkMkLst>
            <pc:docMk/>
            <pc:sldMk cId="3210203829" sldId="402"/>
            <ac:inkMk id="9" creationId="{A91508FA-5010-3440-9817-EBAE71250285}"/>
          </ac:inkMkLst>
        </pc:inkChg>
      </pc:sldChg>
      <pc:sldChg chg="del">
        <pc:chgData name="Nane Kratzke" userId="971be13ff4ee5ef6" providerId="LiveId" clId="{19075A5A-D245-0240-878E-CFB172C98ECA}" dt="2020-09-22T05:46:19.768" v="215" actId="2696"/>
        <pc:sldMkLst>
          <pc:docMk/>
          <pc:sldMk cId="1267612541" sldId="403"/>
        </pc:sldMkLst>
      </pc:sldChg>
      <pc:sldChg chg="addSp delSp modSp add mod">
        <pc:chgData name="Nane Kratzke" userId="971be13ff4ee5ef6" providerId="LiveId" clId="{19075A5A-D245-0240-878E-CFB172C98ECA}" dt="2020-09-22T07:10:20.071" v="2947" actId="313"/>
        <pc:sldMkLst>
          <pc:docMk/>
          <pc:sldMk cId="2992352319" sldId="403"/>
        </pc:sldMkLst>
        <pc:spChg chg="mod">
          <ac:chgData name="Nane Kratzke" userId="971be13ff4ee5ef6" providerId="LiveId" clId="{19075A5A-D245-0240-878E-CFB172C98ECA}" dt="2020-09-22T06:49:39.741" v="2530" actId="20577"/>
          <ac:spMkLst>
            <pc:docMk/>
            <pc:sldMk cId="2992352319" sldId="403"/>
            <ac:spMk id="2" creationId="{CC82834A-F0AC-8F4F-95A5-C63C243F6047}"/>
          </ac:spMkLst>
        </pc:spChg>
        <pc:spChg chg="mod">
          <ac:chgData name="Nane Kratzke" userId="971be13ff4ee5ef6" providerId="LiveId" clId="{19075A5A-D245-0240-878E-CFB172C98ECA}" dt="2020-09-22T06:49:49.699" v="2555" actId="20577"/>
          <ac:spMkLst>
            <pc:docMk/>
            <pc:sldMk cId="2992352319" sldId="403"/>
            <ac:spMk id="3" creationId="{D529BF0C-FCEE-5347-BAAC-7DB50DF7B602}"/>
          </ac:spMkLst>
        </pc:spChg>
        <pc:spChg chg="add del mod">
          <ac:chgData name="Nane Kratzke" userId="971be13ff4ee5ef6" providerId="LiveId" clId="{19075A5A-D245-0240-878E-CFB172C98ECA}" dt="2020-09-22T07:02:17.616" v="2566"/>
          <ac:spMkLst>
            <pc:docMk/>
            <pc:sldMk cId="2992352319" sldId="403"/>
            <ac:spMk id="6" creationId="{4CA71511-2F06-9242-B780-208901CBB0E8}"/>
          </ac:spMkLst>
        </pc:spChg>
        <pc:spChg chg="add mod">
          <ac:chgData name="Nane Kratzke" userId="971be13ff4ee5ef6" providerId="LiveId" clId="{19075A5A-D245-0240-878E-CFB172C98ECA}" dt="2020-09-22T07:10:20.071" v="2947" actId="313"/>
          <ac:spMkLst>
            <pc:docMk/>
            <pc:sldMk cId="2992352319" sldId="403"/>
            <ac:spMk id="8" creationId="{512F6DE4-6CDA-684E-9962-4789705051B5}"/>
          </ac:spMkLst>
        </pc:spChg>
        <pc:spChg chg="add mod">
          <ac:chgData name="Nane Kratzke" userId="971be13ff4ee5ef6" providerId="LiveId" clId="{19075A5A-D245-0240-878E-CFB172C98ECA}" dt="2020-09-22T07:06:30.045" v="2750" actId="20577"/>
          <ac:spMkLst>
            <pc:docMk/>
            <pc:sldMk cId="2992352319" sldId="403"/>
            <ac:spMk id="9" creationId="{01996E4D-C709-084E-B81C-93905AB0DF9D}"/>
          </ac:spMkLst>
        </pc:spChg>
        <pc:spChg chg="add mod">
          <ac:chgData name="Nane Kratzke" userId="971be13ff4ee5ef6" providerId="LiveId" clId="{19075A5A-D245-0240-878E-CFB172C98ECA}" dt="2020-09-22T07:09:58.630" v="2919" actId="1076"/>
          <ac:spMkLst>
            <pc:docMk/>
            <pc:sldMk cId="2992352319" sldId="403"/>
            <ac:spMk id="10" creationId="{C030245C-1E5B-3D42-A382-C1794160FEF4}"/>
          </ac:spMkLst>
        </pc:sp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5" creationId="{EE4A56CB-CEA3-0C4E-9E2B-93BAC2536FEC}"/>
          </ac:picMkLst>
        </pc:pic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7" creationId="{848A684D-1378-854E-9059-030392D5287B}"/>
          </ac:picMkLst>
        </pc:picChg>
      </pc:sldChg>
      <pc:sldChg chg="del">
        <pc:chgData name="Nane Kratzke" userId="971be13ff4ee5ef6" providerId="LiveId" clId="{19075A5A-D245-0240-878E-CFB172C98ECA}" dt="2020-09-22T05:46:19.366" v="181" actId="2696"/>
        <pc:sldMkLst>
          <pc:docMk/>
          <pc:sldMk cId="1912849434" sldId="404"/>
        </pc:sldMkLst>
      </pc:sldChg>
      <pc:sldChg chg="addSp delSp modSp add mod">
        <pc:chgData name="Nane Kratzke" userId="971be13ff4ee5ef6" providerId="LiveId" clId="{19075A5A-D245-0240-878E-CFB172C98ECA}" dt="2020-09-22T07:41:46.927" v="4407" actId="20577"/>
        <pc:sldMkLst>
          <pc:docMk/>
          <pc:sldMk cId="2899132080" sldId="404"/>
        </pc:sldMkLst>
        <pc:spChg chg="mod">
          <ac:chgData name="Nane Kratzke" userId="971be13ff4ee5ef6" providerId="LiveId" clId="{19075A5A-D245-0240-878E-CFB172C98ECA}" dt="2020-09-22T07:17:47.323" v="2972" actId="20577"/>
          <ac:spMkLst>
            <pc:docMk/>
            <pc:sldMk cId="2899132080" sldId="404"/>
            <ac:spMk id="2" creationId="{6100C93D-D4F7-0548-B028-6E242FA889D4}"/>
          </ac:spMkLst>
        </pc:spChg>
        <pc:spChg chg="mod">
          <ac:chgData name="Nane Kratzke" userId="971be13ff4ee5ef6" providerId="LiveId" clId="{19075A5A-D245-0240-878E-CFB172C98ECA}" dt="2020-09-22T07:17:53.777" v="2986" actId="20577"/>
          <ac:spMkLst>
            <pc:docMk/>
            <pc:sldMk cId="2899132080" sldId="404"/>
            <ac:spMk id="3" creationId="{D154CB3C-D19E-174F-B2FE-3A61A5438E69}"/>
          </ac:spMkLst>
        </pc:spChg>
        <pc:spChg chg="add mod">
          <ac:chgData name="Nane Kratzke" userId="971be13ff4ee5ef6" providerId="LiveId" clId="{19075A5A-D245-0240-878E-CFB172C98ECA}" dt="2020-09-22T07:40:33" v="4374" actId="1076"/>
          <ac:spMkLst>
            <pc:docMk/>
            <pc:sldMk cId="2899132080" sldId="404"/>
            <ac:spMk id="7" creationId="{EE03E84E-39D4-8C44-87B4-06CA40B4818F}"/>
          </ac:spMkLst>
        </pc:spChg>
        <pc:spChg chg="add mod">
          <ac:chgData name="Nane Kratzke" userId="971be13ff4ee5ef6" providerId="LiveId" clId="{19075A5A-D245-0240-878E-CFB172C98ECA}" dt="2020-09-22T07:24:06.922" v="3045" actId="20577"/>
          <ac:spMkLst>
            <pc:docMk/>
            <pc:sldMk cId="2899132080" sldId="404"/>
            <ac:spMk id="8" creationId="{A9124DBA-D70A-6744-8EF9-9AA4C98F4D90}"/>
          </ac:spMkLst>
        </pc:spChg>
        <pc:spChg chg="add del mod">
          <ac:chgData name="Nane Kratzke" userId="971be13ff4ee5ef6" providerId="LiveId" clId="{19075A5A-D245-0240-878E-CFB172C98ECA}" dt="2020-09-22T07:25:29.518" v="3048"/>
          <ac:spMkLst>
            <pc:docMk/>
            <pc:sldMk cId="2899132080" sldId="404"/>
            <ac:spMk id="9" creationId="{FEE0111E-A3A0-4E42-85BC-48ADD2AC4A78}"/>
          </ac:spMkLst>
        </pc:spChg>
        <pc:spChg chg="add mod">
          <ac:chgData name="Nane Kratzke" userId="971be13ff4ee5ef6" providerId="LiveId" clId="{19075A5A-D245-0240-878E-CFB172C98ECA}" dt="2020-09-22T07:41:07.043" v="4402" actId="14100"/>
          <ac:spMkLst>
            <pc:docMk/>
            <pc:sldMk cId="2899132080" sldId="404"/>
            <ac:spMk id="10" creationId="{5BDC942F-4DB7-A144-B80E-DD724BBFFF90}"/>
          </ac:spMkLst>
        </pc:spChg>
        <pc:spChg chg="add mod">
          <ac:chgData name="Nane Kratzke" userId="971be13ff4ee5ef6" providerId="LiveId" clId="{19075A5A-D245-0240-878E-CFB172C98ECA}" dt="2020-09-22T07:41:46.927" v="4407" actId="20577"/>
          <ac:spMkLst>
            <pc:docMk/>
            <pc:sldMk cId="2899132080" sldId="404"/>
            <ac:spMk id="11" creationId="{FF3D0721-C3C5-D54E-80CF-8A37F52FE37B}"/>
          </ac:spMkLst>
        </pc:sp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5" creationId="{5EF5C09B-B58C-8A4D-8D30-F18483B58C01}"/>
          </ac:picMkLst>
        </pc:pic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6" creationId="{C5E7D410-65F9-9040-BDD5-1CBDDB0D2F72}"/>
          </ac:picMkLst>
        </pc:picChg>
      </pc:sldChg>
      <pc:sldChg chg="addSp delSp modSp add mod">
        <pc:chgData name="Nane Kratzke" userId="971be13ff4ee5ef6" providerId="LiveId" clId="{19075A5A-D245-0240-878E-CFB172C98ECA}" dt="2020-09-22T15:31:40.483" v="16399" actId="14861"/>
        <pc:sldMkLst>
          <pc:docMk/>
          <pc:sldMk cId="429683170" sldId="405"/>
        </pc:sldMkLst>
        <pc:spChg chg="mod">
          <ac:chgData name="Nane Kratzke" userId="971be13ff4ee5ef6" providerId="LiveId" clId="{19075A5A-D245-0240-878E-CFB172C98ECA}" dt="2020-09-22T08:05:40.612" v="6007" actId="20577"/>
          <ac:spMkLst>
            <pc:docMk/>
            <pc:sldMk cId="429683170" sldId="405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19:03.815" v="6814" actId="20577"/>
          <ac:spMkLst>
            <pc:docMk/>
            <pc:sldMk cId="429683170" sldId="405"/>
            <ac:spMk id="3" creationId="{ABA5F95F-B4A9-0741-84E2-E5798882F48B}"/>
          </ac:spMkLst>
        </pc:spChg>
        <pc:spChg chg="add mod">
          <ac:chgData name="Nane Kratzke" userId="971be13ff4ee5ef6" providerId="LiveId" clId="{19075A5A-D245-0240-878E-CFB172C98ECA}" dt="2020-09-22T08:01:13.525" v="5901" actId="1076"/>
          <ac:spMkLst>
            <pc:docMk/>
            <pc:sldMk cId="429683170" sldId="405"/>
            <ac:spMk id="5" creationId="{FB38C26C-0D11-2448-9596-A2D8BE241D41}"/>
          </ac:spMkLst>
        </pc:spChg>
        <pc:spChg chg="add mod">
          <ac:chgData name="Nane Kratzke" userId="971be13ff4ee5ef6" providerId="LiveId" clId="{19075A5A-D245-0240-878E-CFB172C98ECA}" dt="2020-09-22T08:01:27.238" v="5904" actId="1076"/>
          <ac:spMkLst>
            <pc:docMk/>
            <pc:sldMk cId="429683170" sldId="405"/>
            <ac:spMk id="6" creationId="{1AB7F870-1760-0241-9198-7F0E11EA64B2}"/>
          </ac:spMkLst>
        </pc:spChg>
        <pc:spChg chg="add mod">
          <ac:chgData name="Nane Kratzke" userId="971be13ff4ee5ef6" providerId="LiveId" clId="{19075A5A-D245-0240-878E-CFB172C98ECA}" dt="2020-09-22T15:31:40.483" v="16399" actId="14861"/>
          <ac:spMkLst>
            <pc:docMk/>
            <pc:sldMk cId="429683170" sldId="405"/>
            <ac:spMk id="7" creationId="{4B23C8BB-4ACA-7442-B06F-38A3644CB77E}"/>
          </ac:spMkLst>
        </pc:spChg>
        <pc:spChg chg="add mod">
          <ac:chgData name="Nane Kratzke" userId="971be13ff4ee5ef6" providerId="LiveId" clId="{19075A5A-D245-0240-878E-CFB172C98ECA}" dt="2020-09-22T08:18:28.452" v="6804" actId="113"/>
          <ac:spMkLst>
            <pc:docMk/>
            <pc:sldMk cId="429683170" sldId="405"/>
            <ac:spMk id="8" creationId="{5A37F6BE-09FF-9546-A53B-D31D82FD8525}"/>
          </ac:spMkLst>
        </pc:spChg>
        <pc:spChg chg="add del mod">
          <ac:chgData name="Nane Kratzke" userId="971be13ff4ee5ef6" providerId="LiveId" clId="{19075A5A-D245-0240-878E-CFB172C98ECA}" dt="2020-09-22T08:05:16.855" v="5990" actId="478"/>
          <ac:spMkLst>
            <pc:docMk/>
            <pc:sldMk cId="429683170" sldId="405"/>
            <ac:spMk id="9" creationId="{737C2206-1312-1C42-A5AA-2083D55C8379}"/>
          </ac:spMkLst>
        </pc:spChg>
      </pc:sldChg>
      <pc:sldChg chg="del">
        <pc:chgData name="Nane Kratzke" userId="971be13ff4ee5ef6" providerId="LiveId" clId="{19075A5A-D245-0240-878E-CFB172C98ECA}" dt="2020-09-22T05:46:19.656" v="204" actId="2696"/>
        <pc:sldMkLst>
          <pc:docMk/>
          <pc:sldMk cId="1079793489" sldId="405"/>
        </pc:sldMkLst>
      </pc:sldChg>
      <pc:sldChg chg="addSp delSp modSp add mod">
        <pc:chgData name="Nane Kratzke" userId="971be13ff4ee5ef6" providerId="LiveId" clId="{19075A5A-D245-0240-878E-CFB172C98ECA}" dt="2020-09-22T08:20:12.326" v="6823" actId="20577"/>
        <pc:sldMkLst>
          <pc:docMk/>
          <pc:sldMk cId="2827725247" sldId="406"/>
        </pc:sldMkLst>
        <pc:spChg chg="mod">
          <ac:chgData name="Nane Kratzke" userId="971be13ff4ee5ef6" providerId="LiveId" clId="{19075A5A-D245-0240-878E-CFB172C98ECA}" dt="2020-09-22T08:05:52.627" v="6019" actId="20577"/>
          <ac:spMkLst>
            <pc:docMk/>
            <pc:sldMk cId="2827725247" sldId="406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07:38.188" v="6094" actId="20577"/>
          <ac:spMkLst>
            <pc:docMk/>
            <pc:sldMk cId="2827725247" sldId="406"/>
            <ac:spMk id="3" creationId="{ABA5F95F-B4A9-0741-84E2-E5798882F48B}"/>
          </ac:spMkLst>
        </pc:spChg>
        <pc:spChg chg="del">
          <ac:chgData name="Nane Kratzke" userId="971be13ff4ee5ef6" providerId="LiveId" clId="{19075A5A-D245-0240-878E-CFB172C98ECA}" dt="2020-09-22T08:06:52.995" v="6072" actId="478"/>
          <ac:spMkLst>
            <pc:docMk/>
            <pc:sldMk cId="2827725247" sldId="406"/>
            <ac:spMk id="5" creationId="{FB38C26C-0D11-2448-9596-A2D8BE241D41}"/>
          </ac:spMkLst>
        </pc:spChg>
        <pc:spChg chg="del">
          <ac:chgData name="Nane Kratzke" userId="971be13ff4ee5ef6" providerId="LiveId" clId="{19075A5A-D245-0240-878E-CFB172C98ECA}" dt="2020-09-22T08:07:00.870" v="6075" actId="478"/>
          <ac:spMkLst>
            <pc:docMk/>
            <pc:sldMk cId="2827725247" sldId="406"/>
            <ac:spMk id="6" creationId="{1AB7F870-1760-0241-9198-7F0E11EA64B2}"/>
          </ac:spMkLst>
        </pc:spChg>
        <pc:spChg chg="del">
          <ac:chgData name="Nane Kratzke" userId="971be13ff4ee5ef6" providerId="LiveId" clId="{19075A5A-D245-0240-878E-CFB172C98ECA}" dt="2020-09-22T08:06:57.329" v="6074" actId="478"/>
          <ac:spMkLst>
            <pc:docMk/>
            <pc:sldMk cId="2827725247" sldId="406"/>
            <ac:spMk id="7" creationId="{4B23C8BB-4ACA-7442-B06F-38A3644CB77E}"/>
          </ac:spMkLst>
        </pc:spChg>
        <pc:spChg chg="del">
          <ac:chgData name="Nane Kratzke" userId="971be13ff4ee5ef6" providerId="LiveId" clId="{19075A5A-D245-0240-878E-CFB172C98ECA}" dt="2020-09-22T08:06:55.598" v="6073" actId="478"/>
          <ac:spMkLst>
            <pc:docMk/>
            <pc:sldMk cId="2827725247" sldId="406"/>
            <ac:spMk id="8" creationId="{5A37F6BE-09FF-9546-A53B-D31D82FD8525}"/>
          </ac:spMkLst>
        </pc:spChg>
        <pc:spChg chg="add mod">
          <ac:chgData name="Nane Kratzke" userId="971be13ff4ee5ef6" providerId="LiveId" clId="{19075A5A-D245-0240-878E-CFB172C98ECA}" dt="2020-09-22T08:20:12.326" v="6823" actId="20577"/>
          <ac:spMkLst>
            <pc:docMk/>
            <pc:sldMk cId="2827725247" sldId="406"/>
            <ac:spMk id="10" creationId="{CE409C7F-99CF-DC46-992E-D3C404250604}"/>
          </ac:spMkLst>
        </pc:spChg>
        <pc:spChg chg="add mod">
          <ac:chgData name="Nane Kratzke" userId="971be13ff4ee5ef6" providerId="LiveId" clId="{19075A5A-D245-0240-878E-CFB172C98ECA}" dt="2020-09-22T08:15:31.051" v="6682" actId="1076"/>
          <ac:spMkLst>
            <pc:docMk/>
            <pc:sldMk cId="2827725247" sldId="406"/>
            <ac:spMk id="11" creationId="{A96E3C2B-7A6C-884D-83C9-70C1355C0A38}"/>
          </ac:spMkLst>
        </pc:spChg>
        <pc:spChg chg="add mod">
          <ac:chgData name="Nane Kratzke" userId="971be13ff4ee5ef6" providerId="LiveId" clId="{19075A5A-D245-0240-878E-CFB172C98ECA}" dt="2020-09-22T08:17:01.546" v="6781" actId="20577"/>
          <ac:spMkLst>
            <pc:docMk/>
            <pc:sldMk cId="2827725247" sldId="406"/>
            <ac:spMk id="12" creationId="{02F23FDE-BBBE-8840-B206-488D4CE55843}"/>
          </ac:spMkLst>
        </pc:spChg>
        <pc:picChg chg="add mod">
          <ac:chgData name="Nane Kratzke" userId="971be13ff4ee5ef6" providerId="LiveId" clId="{19075A5A-D245-0240-878E-CFB172C98ECA}" dt="2020-09-22T08:15:00.766" v="6676" actId="1076"/>
          <ac:picMkLst>
            <pc:docMk/>
            <pc:sldMk cId="2827725247" sldId="406"/>
            <ac:picMk id="9" creationId="{3DFCA27B-EDAE-944D-AEC4-E6115F7840BE}"/>
          </ac:picMkLst>
        </pc:picChg>
      </pc:sldChg>
      <pc:sldChg chg="del">
        <pc:chgData name="Nane Kratzke" userId="971be13ff4ee5ef6" providerId="LiveId" clId="{19075A5A-D245-0240-878E-CFB172C98ECA}" dt="2020-09-22T05:46:19.450" v="187" actId="2696"/>
        <pc:sldMkLst>
          <pc:docMk/>
          <pc:sldMk cId="3258507040" sldId="406"/>
        </pc:sldMkLst>
      </pc:sldChg>
      <pc:sldChg chg="addSp delSp modSp add mod">
        <pc:chgData name="Nane Kratzke" userId="971be13ff4ee5ef6" providerId="LiveId" clId="{19075A5A-D245-0240-878E-CFB172C98ECA}" dt="2020-09-22T14:49:56.001" v="16383" actId="1366"/>
        <pc:sldMkLst>
          <pc:docMk/>
          <pc:sldMk cId="515817754" sldId="407"/>
        </pc:sldMkLst>
        <pc:spChg chg="mod">
          <ac:chgData name="Nane Kratzke" userId="971be13ff4ee5ef6" providerId="LiveId" clId="{19075A5A-D245-0240-878E-CFB172C98ECA}" dt="2020-09-22T08:40:48.945" v="6838" actId="20577"/>
          <ac:spMkLst>
            <pc:docMk/>
            <pc:sldMk cId="515817754" sldId="407"/>
            <ac:spMk id="2" creationId="{A6502D87-65F3-1648-A2FF-10EEAA6A3A9A}"/>
          </ac:spMkLst>
        </pc:spChg>
        <pc:spChg chg="mod">
          <ac:chgData name="Nane Kratzke" userId="971be13ff4ee5ef6" providerId="LiveId" clId="{19075A5A-D245-0240-878E-CFB172C98ECA}" dt="2020-09-22T08:40:55.417" v="6858" actId="20577"/>
          <ac:spMkLst>
            <pc:docMk/>
            <pc:sldMk cId="515817754" sldId="407"/>
            <ac:spMk id="3" creationId="{07897528-EFAE-B74E-8829-A39FEAB54C71}"/>
          </ac:spMkLst>
        </pc:spChg>
        <pc:spChg chg="add mod">
          <ac:chgData name="Nane Kratzke" userId="971be13ff4ee5ef6" providerId="LiveId" clId="{19075A5A-D245-0240-878E-CFB172C98ECA}" dt="2020-09-22T12:07:47.792" v="9193" actId="14100"/>
          <ac:spMkLst>
            <pc:docMk/>
            <pc:sldMk cId="515817754" sldId="407"/>
            <ac:spMk id="6" creationId="{B5E065E7-DA3A-9F47-AF6C-8653BEB61B29}"/>
          </ac:spMkLst>
        </pc:spChg>
        <pc:spChg chg="add mod">
          <ac:chgData name="Nane Kratzke" userId="971be13ff4ee5ef6" providerId="LiveId" clId="{19075A5A-D245-0240-878E-CFB172C98ECA}" dt="2020-09-22T14:49:36.145" v="16380" actId="1076"/>
          <ac:spMkLst>
            <pc:docMk/>
            <pc:sldMk cId="515817754" sldId="407"/>
            <ac:spMk id="8" creationId="{92E8FFCF-D9F7-684A-8F06-174F8DCC07A4}"/>
          </ac:spMkLst>
        </pc:spChg>
        <pc:picChg chg="add del mod">
          <ac:chgData name="Nane Kratzke" userId="971be13ff4ee5ef6" providerId="LiveId" clId="{19075A5A-D245-0240-878E-CFB172C98ECA}" dt="2020-09-22T08:46:32.506" v="7205" actId="478"/>
          <ac:picMkLst>
            <pc:docMk/>
            <pc:sldMk cId="515817754" sldId="407"/>
            <ac:picMk id="5" creationId="{856A9196-F52F-2F4A-B2E6-6D8E2C004CF8}"/>
          </ac:picMkLst>
        </pc:picChg>
        <pc:picChg chg="add mod">
          <ac:chgData name="Nane Kratzke" userId="971be13ff4ee5ef6" providerId="LiveId" clId="{19075A5A-D245-0240-878E-CFB172C98ECA}" dt="2020-09-22T14:49:56.001" v="16383" actId="1366"/>
          <ac:picMkLst>
            <pc:docMk/>
            <pc:sldMk cId="515817754" sldId="407"/>
            <ac:picMk id="5" creationId="{E2CE8214-3E2D-704A-AA85-8033E32C7E46}"/>
          </ac:picMkLst>
        </pc:picChg>
        <pc:picChg chg="add mod">
          <ac:chgData name="Nane Kratzke" userId="971be13ff4ee5ef6" providerId="LiveId" clId="{19075A5A-D245-0240-878E-CFB172C98ECA}" dt="2020-09-22T08:46:46.453" v="7210" actId="1076"/>
          <ac:picMkLst>
            <pc:docMk/>
            <pc:sldMk cId="515817754" sldId="407"/>
            <ac:picMk id="7" creationId="{718C392D-8EE2-9540-B076-75D84495D22F}"/>
          </ac:picMkLst>
        </pc:picChg>
      </pc:sldChg>
      <pc:sldChg chg="del">
        <pc:chgData name="Nane Kratzke" userId="971be13ff4ee5ef6" providerId="LiveId" clId="{19075A5A-D245-0240-878E-CFB172C98ECA}" dt="2020-09-22T05:46:19.553" v="195" actId="2696"/>
        <pc:sldMkLst>
          <pc:docMk/>
          <pc:sldMk cId="1680225601" sldId="407"/>
        </pc:sldMkLst>
      </pc:sldChg>
      <pc:sldChg chg="addSp delSp modSp add mod">
        <pc:chgData name="Nane Kratzke" userId="971be13ff4ee5ef6" providerId="LiveId" clId="{19075A5A-D245-0240-878E-CFB172C98ECA}" dt="2020-09-25T07:43:44.573" v="44148" actId="20577"/>
        <pc:sldMkLst>
          <pc:docMk/>
          <pc:sldMk cId="1137104576" sldId="408"/>
        </pc:sldMkLst>
        <pc:spChg chg="mod">
          <ac:chgData name="Nane Kratzke" userId="971be13ff4ee5ef6" providerId="LiveId" clId="{19075A5A-D245-0240-878E-CFB172C98ECA}" dt="2020-09-22T08:49:46.202" v="7221" actId="20577"/>
          <ac:spMkLst>
            <pc:docMk/>
            <pc:sldMk cId="1137104576" sldId="408"/>
            <ac:spMk id="2" creationId="{90AF8DE0-13F9-3744-B157-2514D5F39081}"/>
          </ac:spMkLst>
        </pc:spChg>
        <pc:spChg chg="mod">
          <ac:chgData name="Nane Kratzke" userId="971be13ff4ee5ef6" providerId="LiveId" clId="{19075A5A-D245-0240-878E-CFB172C98ECA}" dt="2020-09-22T15:06:09.424" v="16395" actId="20577"/>
          <ac:spMkLst>
            <pc:docMk/>
            <pc:sldMk cId="1137104576" sldId="408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09:52:12.896" v="8952" actId="14861"/>
          <ac:spMkLst>
            <pc:docMk/>
            <pc:sldMk cId="1137104576" sldId="408"/>
            <ac:spMk id="6" creationId="{81E9E1CE-3A6C-8046-AF6B-028E91874076}"/>
          </ac:spMkLst>
        </pc:spChg>
        <pc:spChg chg="add mod">
          <ac:chgData name="Nane Kratzke" userId="971be13ff4ee5ef6" providerId="LiveId" clId="{19075A5A-D245-0240-878E-CFB172C98ECA}" dt="2020-09-22T10:14:00.616" v="9173" actId="1076"/>
          <ac:spMkLst>
            <pc:docMk/>
            <pc:sldMk cId="1137104576" sldId="408"/>
            <ac:spMk id="7" creationId="{7B8A4168-FE69-A549-A9A0-B029B693E5A9}"/>
          </ac:spMkLst>
        </pc:spChg>
        <pc:spChg chg="add mod">
          <ac:chgData name="Nane Kratzke" userId="971be13ff4ee5ef6" providerId="LiveId" clId="{19075A5A-D245-0240-878E-CFB172C98ECA}" dt="2020-09-25T07:43:44.573" v="44148" actId="20577"/>
          <ac:spMkLst>
            <pc:docMk/>
            <pc:sldMk cId="1137104576" sldId="408"/>
            <ac:spMk id="9" creationId="{6F09DD03-4AD5-E642-B2C1-AE95868DDADC}"/>
          </ac:spMkLst>
        </pc:spChg>
        <pc:spChg chg="add mod">
          <ac:chgData name="Nane Kratzke" userId="971be13ff4ee5ef6" providerId="LiveId" clId="{19075A5A-D245-0240-878E-CFB172C98ECA}" dt="2020-09-22T15:37:34.176" v="16405" actId="20577"/>
          <ac:spMkLst>
            <pc:docMk/>
            <pc:sldMk cId="1137104576" sldId="408"/>
            <ac:spMk id="10" creationId="{A49DCD23-0EB1-914D-AEF9-E713428D6E9D}"/>
          </ac:spMkLst>
        </pc:spChg>
        <pc:spChg chg="add mod">
          <ac:chgData name="Nane Kratzke" userId="971be13ff4ee5ef6" providerId="LiveId" clId="{19075A5A-D245-0240-878E-CFB172C98ECA}" dt="2020-09-22T10:06:37.540" v="9126" actId="20577"/>
          <ac:spMkLst>
            <pc:docMk/>
            <pc:sldMk cId="1137104576" sldId="408"/>
            <ac:spMk id="11" creationId="{2983A09B-6DCE-9646-BDD4-38620497E068}"/>
          </ac:spMkLst>
        </pc:spChg>
        <pc:spChg chg="add del mod">
          <ac:chgData name="Nane Kratzke" userId="971be13ff4ee5ef6" providerId="LiveId" clId="{19075A5A-D245-0240-878E-CFB172C98ECA}" dt="2020-09-22T10:04:27.025" v="9110"/>
          <ac:spMkLst>
            <pc:docMk/>
            <pc:sldMk cId="1137104576" sldId="408"/>
            <ac:spMk id="12" creationId="{3EE2F346-C775-C54C-BCC9-B9CEBE3E3FD3}"/>
          </ac:spMkLst>
        </pc:spChg>
        <pc:spChg chg="add mod">
          <ac:chgData name="Nane Kratzke" userId="971be13ff4ee5ef6" providerId="LiveId" clId="{19075A5A-D245-0240-878E-CFB172C98ECA}" dt="2020-09-22T10:12:04.111" v="9169" actId="20577"/>
          <ac:spMkLst>
            <pc:docMk/>
            <pc:sldMk cId="1137104576" sldId="408"/>
            <ac:spMk id="13" creationId="{B7C745C1-74F0-2744-88A6-D4FF803BAA34}"/>
          </ac:spMkLst>
        </pc:spChg>
        <pc:spChg chg="add mod">
          <ac:chgData name="Nane Kratzke" userId="971be13ff4ee5ef6" providerId="LiveId" clId="{19075A5A-D245-0240-878E-CFB172C98ECA}" dt="2020-09-22T10:05:01.347" v="9121" actId="20577"/>
          <ac:spMkLst>
            <pc:docMk/>
            <pc:sldMk cId="1137104576" sldId="408"/>
            <ac:spMk id="16" creationId="{AA24DA27-C5AB-374F-990C-562EA640B1DE}"/>
          </ac:spMkLst>
        </pc:spChg>
        <pc:spChg chg="add mod">
          <ac:chgData name="Nane Kratzke" userId="971be13ff4ee5ef6" providerId="LiveId" clId="{19075A5A-D245-0240-878E-CFB172C98ECA}" dt="2020-09-22T15:37:36.605" v="16408" actId="20577"/>
          <ac:spMkLst>
            <pc:docMk/>
            <pc:sldMk cId="1137104576" sldId="408"/>
            <ac:spMk id="19" creationId="{90697ED6-549A-8042-AAD3-D31E70841A84}"/>
          </ac:spMkLst>
        </pc:spChg>
        <pc:spChg chg="add mod">
          <ac:chgData name="Nane Kratzke" userId="971be13ff4ee5ef6" providerId="LiveId" clId="{19075A5A-D245-0240-878E-CFB172C98ECA}" dt="2020-09-22T09:52:28.129" v="8954" actId="1076"/>
          <ac:spMkLst>
            <pc:docMk/>
            <pc:sldMk cId="1137104576" sldId="408"/>
            <ac:spMk id="20" creationId="{59D21B77-5369-6845-A913-0F1C46648EC6}"/>
          </ac:spMkLst>
        </pc:spChg>
        <pc:spChg chg="add del mod">
          <ac:chgData name="Nane Kratzke" userId="971be13ff4ee5ef6" providerId="LiveId" clId="{19075A5A-D245-0240-878E-CFB172C98ECA}" dt="2020-09-22T10:02:29.646" v="9106" actId="478"/>
          <ac:spMkLst>
            <pc:docMk/>
            <pc:sldMk cId="1137104576" sldId="408"/>
            <ac:spMk id="21" creationId="{A33EA43A-3010-A248-A62A-5E158AF9304C}"/>
          </ac:spMkLst>
        </pc:spChg>
        <pc:spChg chg="add mod">
          <ac:chgData name="Nane Kratzke" userId="971be13ff4ee5ef6" providerId="LiveId" clId="{19075A5A-D245-0240-878E-CFB172C98ECA}" dt="2020-09-22T12:22:32.860" v="10012" actId="113"/>
          <ac:spMkLst>
            <pc:docMk/>
            <pc:sldMk cId="1137104576" sldId="408"/>
            <ac:spMk id="25" creationId="{4F48AB70-B557-0340-ABDD-32709C7A1D7F}"/>
          </ac:spMkLst>
        </pc:spChg>
        <pc:picChg chg="add del mod">
          <ac:chgData name="Nane Kratzke" userId="971be13ff4ee5ef6" providerId="LiveId" clId="{19075A5A-D245-0240-878E-CFB172C98ECA}" dt="2020-09-22T09:25:07.458" v="8320" actId="478"/>
          <ac:picMkLst>
            <pc:docMk/>
            <pc:sldMk cId="1137104576" sldId="408"/>
            <ac:picMk id="5" creationId="{28D97422-A290-2A47-9E40-ACBC9892D098}"/>
          </ac:picMkLst>
        </pc:picChg>
        <pc:picChg chg="add mod">
          <ac:chgData name="Nane Kratzke" userId="971be13ff4ee5ef6" providerId="LiveId" clId="{19075A5A-D245-0240-878E-CFB172C98ECA}" dt="2020-09-22T10:13:54.384" v="9172" actId="1076"/>
          <ac:picMkLst>
            <pc:docMk/>
            <pc:sldMk cId="1137104576" sldId="408"/>
            <ac:picMk id="8" creationId="{9EBE68DF-5D37-B447-A375-CDDECFF9BE79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5" creationId="{62008C8C-87F8-4A48-9E52-342838293E78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6" creationId="{879A11E2-11BB-4D4F-BC3A-D6E68918F7B2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7" creationId="{4E25EDBC-1529-604A-BDF7-5A8DB1E2F3AF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8" creationId="{D3E7F018-5032-E649-89F5-3CBF557CAB4B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9" creationId="{9F6B894C-30C9-E041-85C2-45A64C36419D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0" creationId="{CA4241D3-7964-F941-A01F-26D5C586CADE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1" creationId="{17420FB5-CEBD-174C-AA86-35C928D3A87C}"/>
          </ac:picMkLst>
        </pc:picChg>
      </pc:sldChg>
      <pc:sldChg chg="del">
        <pc:chgData name="Nane Kratzke" userId="971be13ff4ee5ef6" providerId="LiveId" clId="{19075A5A-D245-0240-878E-CFB172C98ECA}" dt="2020-09-22T05:46:19.299" v="175" actId="2696"/>
        <pc:sldMkLst>
          <pc:docMk/>
          <pc:sldMk cId="3779774743" sldId="408"/>
        </pc:sldMkLst>
      </pc:sldChg>
      <pc:sldChg chg="del">
        <pc:chgData name="Nane Kratzke" userId="971be13ff4ee5ef6" providerId="LiveId" clId="{19075A5A-D245-0240-878E-CFB172C98ECA}" dt="2020-09-22T05:46:19.668" v="205" actId="2696"/>
        <pc:sldMkLst>
          <pc:docMk/>
          <pc:sldMk cId="110797625" sldId="409"/>
        </pc:sldMkLst>
      </pc:sldChg>
      <pc:sldChg chg="addSp modSp add mod">
        <pc:chgData name="Nane Kratzke" userId="971be13ff4ee5ef6" providerId="LiveId" clId="{19075A5A-D245-0240-878E-CFB172C98ECA}" dt="2020-09-22T15:42:49.399" v="16422" actId="14100"/>
        <pc:sldMkLst>
          <pc:docMk/>
          <pc:sldMk cId="1186629863" sldId="409"/>
        </pc:sldMkLst>
        <pc:spChg chg="mod">
          <ac:chgData name="Nane Kratzke" userId="971be13ff4ee5ef6" providerId="LiveId" clId="{19075A5A-D245-0240-878E-CFB172C98ECA}" dt="2020-09-22T08:51:18.717" v="7378" actId="20577"/>
          <ac:spMkLst>
            <pc:docMk/>
            <pc:sldMk cId="1186629863" sldId="409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15:42:49.399" v="16422" actId="14100"/>
          <ac:spMkLst>
            <pc:docMk/>
            <pc:sldMk cId="1186629863" sldId="409"/>
            <ac:spMk id="5" creationId="{6F23112D-C246-6E40-A5C5-02A44226B9E9}"/>
          </ac:spMkLst>
        </pc:spChg>
        <pc:spChg chg="add mod">
          <ac:chgData name="Nane Kratzke" userId="971be13ff4ee5ef6" providerId="LiveId" clId="{19075A5A-D245-0240-878E-CFB172C98ECA}" dt="2020-09-22T14:45:45.533" v="16362" actId="20577"/>
          <ac:spMkLst>
            <pc:docMk/>
            <pc:sldMk cId="1186629863" sldId="409"/>
            <ac:spMk id="7" creationId="{D1473EE4-FDDC-3949-9935-CA5C602F73CE}"/>
          </ac:spMkLst>
        </pc:spChg>
        <pc:picChg chg="add mod">
          <ac:chgData name="Nane Kratzke" userId="971be13ff4ee5ef6" providerId="LiveId" clId="{19075A5A-D245-0240-878E-CFB172C98ECA}" dt="2020-09-22T12:17:18.506" v="9847" actId="1076"/>
          <ac:picMkLst>
            <pc:docMk/>
            <pc:sldMk cId="1186629863" sldId="409"/>
            <ac:picMk id="6" creationId="{32A43027-C390-6048-BF54-3170490F28C4}"/>
          </ac:picMkLst>
        </pc:picChg>
        <pc:picChg chg="add mod">
          <ac:chgData name="Nane Kratzke" userId="971be13ff4ee5ef6" providerId="LiveId" clId="{19075A5A-D245-0240-878E-CFB172C98ECA}" dt="2020-09-22T14:47:58.598" v="16370"/>
          <ac:picMkLst>
            <pc:docMk/>
            <pc:sldMk cId="1186629863" sldId="409"/>
            <ac:picMk id="8" creationId="{E77AAC96-F616-5949-A3F9-37E815676A2B}"/>
          </ac:picMkLst>
        </pc:picChg>
      </pc:sldChg>
      <pc:sldChg chg="addSp modSp add mod">
        <pc:chgData name="Nane Kratzke" userId="971be13ff4ee5ef6" providerId="LiveId" clId="{19075A5A-D245-0240-878E-CFB172C98ECA}" dt="2020-09-22T12:29:57.827" v="10441" actId="20577"/>
        <pc:sldMkLst>
          <pc:docMk/>
          <pc:sldMk cId="514950785" sldId="410"/>
        </pc:sldMkLst>
        <pc:spChg chg="mod">
          <ac:chgData name="Nane Kratzke" userId="971be13ff4ee5ef6" providerId="LiveId" clId="{19075A5A-D245-0240-878E-CFB172C98ECA}" dt="2020-09-22T12:25:52.113" v="10126" actId="20577"/>
          <ac:spMkLst>
            <pc:docMk/>
            <pc:sldMk cId="514950785" sldId="410"/>
            <ac:spMk id="2" creationId="{9E0EF137-0917-1348-A7FD-F90DF2718356}"/>
          </ac:spMkLst>
        </pc:spChg>
        <pc:spChg chg="mod">
          <ac:chgData name="Nane Kratzke" userId="971be13ff4ee5ef6" providerId="LiveId" clId="{19075A5A-D245-0240-878E-CFB172C98ECA}" dt="2020-09-22T12:26:01.584" v="10154" actId="20577"/>
          <ac:spMkLst>
            <pc:docMk/>
            <pc:sldMk cId="514950785" sldId="410"/>
            <ac:spMk id="3" creationId="{DD31B9DC-F7E1-9A4B-B056-E7427E104A9B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5" creationId="{53FC1A82-B72F-3E48-9998-632BB85C5812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6" creationId="{314FA769-3D09-D342-8665-75FB7997C9E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7" creationId="{29B5A3B2-BE0B-8245-BF45-71889A28143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8" creationId="{EE6978E2-54B7-054D-90D4-27B89BEDB0C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9" creationId="{CBD00FC8-1814-E247-AAF0-604D434A809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0" creationId="{30CC2518-BC06-D642-B808-95A99097294F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1" creationId="{96FE7E66-AE8F-5345-8407-03CD000C2E3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2" creationId="{4EA6DAD7-A822-2B4B-9877-79D30F68DBD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3" creationId="{0254B62D-3ECB-BA4F-93BF-746A9575DCB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4" creationId="{12A0EF9E-C931-234A-9CD9-55823A8BED8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5" creationId="{DAE50C99-5EE9-6B4E-A711-4F1A2D5B8CB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6" creationId="{0DE2E5F3-4BDF-3A4B-80B8-E09160ADDF67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7" creationId="{130AF6D1-5E4B-AA46-B4BB-4A9D109CA3E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8" creationId="{6B1B500C-ADC6-8041-8167-67BFA60AF54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9" creationId="{CABAFF6F-06B9-BC4A-BC5E-69C9DFC900AC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0" creationId="{8FBC736D-AF5B-E842-92A8-CD70ADD5903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1" creationId="{51680E8F-A7E2-F24F-8B49-8972BBCF5D4C}"/>
          </ac:spMkLst>
        </pc:spChg>
        <pc:spChg chg="add mod">
          <ac:chgData name="Nane Kratzke" userId="971be13ff4ee5ef6" providerId="LiveId" clId="{19075A5A-D245-0240-878E-CFB172C98ECA}" dt="2020-09-22T12:29:57.827" v="10441" actId="20577"/>
          <ac:spMkLst>
            <pc:docMk/>
            <pc:sldMk cId="514950785" sldId="410"/>
            <ac:spMk id="22" creationId="{C7A5FAC9-3E10-CD43-9E98-B562AFB77CCC}"/>
          </ac:spMkLst>
        </pc:spChg>
      </pc:sldChg>
      <pc:sldChg chg="del">
        <pc:chgData name="Nane Kratzke" userId="971be13ff4ee5ef6" providerId="LiveId" clId="{19075A5A-D245-0240-878E-CFB172C98ECA}" dt="2020-09-22T05:46:19.519" v="192" actId="2696"/>
        <pc:sldMkLst>
          <pc:docMk/>
          <pc:sldMk cId="4183557273" sldId="410"/>
        </pc:sldMkLst>
      </pc:sldChg>
      <pc:sldChg chg="addSp delSp modSp add mod">
        <pc:chgData name="Nane Kratzke" userId="971be13ff4ee5ef6" providerId="LiveId" clId="{19075A5A-D245-0240-878E-CFB172C98ECA}" dt="2020-09-22T12:39:34.433" v="10962" actId="20577"/>
        <pc:sldMkLst>
          <pc:docMk/>
          <pc:sldMk cId="1489937729" sldId="411"/>
        </pc:sldMkLst>
        <pc:spChg chg="mod">
          <ac:chgData name="Nane Kratzke" userId="971be13ff4ee5ef6" providerId="LiveId" clId="{19075A5A-D245-0240-878E-CFB172C98ECA}" dt="2020-09-22T12:30:56.486" v="10473" actId="20577"/>
          <ac:spMkLst>
            <pc:docMk/>
            <pc:sldMk cId="1489937729" sldId="411"/>
            <ac:spMk id="3" creationId="{DD31B9DC-F7E1-9A4B-B056-E7427E104A9B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5" creationId="{53FC1A82-B72F-3E48-9998-632BB85C5812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6" creationId="{314FA769-3D09-D342-8665-75FB7997C9E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7" creationId="{29B5A3B2-BE0B-8245-BF45-71889A28143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8" creationId="{EE6978E2-54B7-054D-90D4-27B89BEDB0C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9" creationId="{CBD00FC8-1814-E247-AAF0-604D434A809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0" creationId="{30CC2518-BC06-D642-B808-95A99097294F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1" creationId="{96FE7E66-AE8F-5345-8407-03CD000C2E3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2" creationId="{4EA6DAD7-A822-2B4B-9877-79D30F68DBD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3" creationId="{0254B62D-3ECB-BA4F-93BF-746A9575DCB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4" creationId="{12A0EF9E-C931-234A-9CD9-55823A8BED8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5" creationId="{DAE50C99-5EE9-6B4E-A711-4F1A2D5B8CB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6" creationId="{0DE2E5F3-4BDF-3A4B-80B8-E09160ADDF67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7" creationId="{130AF6D1-5E4B-AA46-B4BB-4A9D109CA3E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8" creationId="{6B1B500C-ADC6-8041-8167-67BFA60AF54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9" creationId="{CABAFF6F-06B9-BC4A-BC5E-69C9DFC900A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0" creationId="{8FBC736D-AF5B-E842-92A8-CD70ADD5903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1" creationId="{51680E8F-A7E2-F24F-8B49-8972BBCF5D4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2" creationId="{C7A5FAC9-3E10-CD43-9E98-B562AFB77CCC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4" creationId="{72931420-4651-C243-A81B-C3EED5AF0825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5" creationId="{902FB5C3-21B7-E749-A989-F94D680EBF5D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6" creationId="{26921956-0FA8-5044-B419-A294B61AC6CD}"/>
          </ac:spMkLst>
        </pc:spChg>
        <pc:spChg chg="add mod">
          <ac:chgData name="Nane Kratzke" userId="971be13ff4ee5ef6" providerId="LiveId" clId="{19075A5A-D245-0240-878E-CFB172C98ECA}" dt="2020-09-22T12:39:34.433" v="10962" actId="20577"/>
          <ac:spMkLst>
            <pc:docMk/>
            <pc:sldMk cId="1489937729" sldId="411"/>
            <ac:spMk id="27" creationId="{48CFE8DD-C9F3-3E49-8ABB-E4350766B588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19075A5A-D245-0240-878E-CFB172C98ECA}" dt="2020-09-22T12:39:25.920" v="10958" actId="1076"/>
          <ac:picMkLst>
            <pc:docMk/>
            <pc:sldMk cId="1489937729" sldId="411"/>
            <ac:picMk id="23" creationId="{5F2BEA1F-D570-3C41-8E72-38790317568C}"/>
          </ac:picMkLst>
        </pc:picChg>
      </pc:sldChg>
      <pc:sldChg chg="del">
        <pc:chgData name="Nane Kratzke" userId="971be13ff4ee5ef6" providerId="LiveId" clId="{19075A5A-D245-0240-878E-CFB172C98ECA}" dt="2020-09-22T05:46:19.866" v="222" actId="2696"/>
        <pc:sldMkLst>
          <pc:docMk/>
          <pc:sldMk cId="4282661720" sldId="411"/>
        </pc:sldMkLst>
      </pc:sldChg>
      <pc:sldChg chg="del">
        <pc:chgData name="Nane Kratzke" userId="971be13ff4ee5ef6" providerId="LiveId" clId="{19075A5A-D245-0240-878E-CFB172C98ECA}" dt="2020-09-22T05:46:19.565" v="196" actId="2696"/>
        <pc:sldMkLst>
          <pc:docMk/>
          <pc:sldMk cId="2566496727" sldId="412"/>
        </pc:sldMkLst>
      </pc:sldChg>
      <pc:sldChg chg="addSp delSp modSp add mod">
        <pc:chgData name="Nane Kratzke" userId="971be13ff4ee5ef6" providerId="LiveId" clId="{19075A5A-D245-0240-878E-CFB172C98ECA}" dt="2020-09-22T15:47:11.869" v="16473" actId="14100"/>
        <pc:sldMkLst>
          <pc:docMk/>
          <pc:sldMk cId="2882640944" sldId="412"/>
        </pc:sldMkLst>
        <pc:spChg chg="mod">
          <ac:chgData name="Nane Kratzke" userId="971be13ff4ee5ef6" providerId="LiveId" clId="{19075A5A-D245-0240-878E-CFB172C98ECA}" dt="2020-09-22T12:40:45.188" v="10991" actId="20577"/>
          <ac:spMkLst>
            <pc:docMk/>
            <pc:sldMk cId="2882640944" sldId="412"/>
            <ac:spMk id="2" creationId="{FF4F4391-33E9-C04F-8531-72CD78533B0F}"/>
          </ac:spMkLst>
        </pc:spChg>
        <pc:spChg chg="mod">
          <ac:chgData name="Nane Kratzke" userId="971be13ff4ee5ef6" providerId="LiveId" clId="{19075A5A-D245-0240-878E-CFB172C98ECA}" dt="2020-09-22T15:46:41.768" v="16435" actId="20577"/>
          <ac:spMkLst>
            <pc:docMk/>
            <pc:sldMk cId="2882640944" sldId="412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5" creationId="{51B9B935-5EE0-E943-B605-BD04A56DD05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6" creationId="{F5E6AB38-839F-D342-8B86-02B9496A640A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7" creationId="{DAF4BCAB-659E-8940-8D27-1CB368FB424F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8" creationId="{800BA800-C961-074A-923A-2A12F930586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9" creationId="{8B216CB0-C909-3F40-9CE2-DB2EDF465E1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0" creationId="{110CE352-B610-254C-8B5F-D689484F6D3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5:47:11.869" v="16473" actId="14100"/>
          <ac:spMkLst>
            <pc:docMk/>
            <pc:sldMk cId="2882640944" sldId="412"/>
            <ac:spMk id="12" creationId="{F66987ED-6242-A341-B1D3-6BC3421DA4B3}"/>
          </ac:spMkLst>
        </pc:spChg>
        <pc:spChg chg="add del mod">
          <ac:chgData name="Nane Kratzke" userId="971be13ff4ee5ef6" providerId="LiveId" clId="{19075A5A-D245-0240-878E-CFB172C98ECA}" dt="2020-09-22T12:43:46.145" v="11101" actId="478"/>
          <ac:spMkLst>
            <pc:docMk/>
            <pc:sldMk cId="2882640944" sldId="412"/>
            <ac:spMk id="12" creationId="{FC538E8B-4112-D446-91AE-8074884010AD}"/>
          </ac:spMkLst>
        </pc:spChg>
        <pc:spChg chg="add del mod">
          <ac:chgData name="Nane Kratzke" userId="971be13ff4ee5ef6" providerId="LiveId" clId="{19075A5A-D245-0240-878E-CFB172C98ECA}" dt="2020-09-22T12:45:38.813" v="11157" actId="478"/>
          <ac:spMkLst>
            <pc:docMk/>
            <pc:sldMk cId="2882640944" sldId="412"/>
            <ac:spMk id="13" creationId="{68940DFB-98F7-C343-80C5-B80C2E172593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4" creationId="{08527345-DBB4-C840-BCA1-DDF2FAB85F0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5" creationId="{68CA4A51-A82A-2D4F-A36E-2E5C4DFCD97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6" creationId="{ED95ED86-E681-D54F-8F69-ABFC693E0866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7" creationId="{135E8F0E-8F2A-224D-8D59-9BCB9EF628AB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8" creationId="{83835EA6-5C7E-734C-AC48-6CD4C2B0412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9" creationId="{EB027A4A-93F6-AA44-A16C-ADAD2D7C028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0" creationId="{E983D60F-CE83-854E-8799-FEE27183941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1" creationId="{A9D68A97-2853-CD4E-B074-7DFA11F1C9F2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2" creationId="{D32E152C-95FC-CA4D-906F-44E389ED995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3" creationId="{666E4B0C-A447-4F47-B46F-2DCFFFB00CB7}"/>
          </ac:spMkLst>
        </pc:spChg>
      </pc:sldChg>
      <pc:sldChg chg="addSp delSp modSp add mod">
        <pc:chgData name="Nane Kratzke" userId="971be13ff4ee5ef6" providerId="LiveId" clId="{19075A5A-D245-0240-878E-CFB172C98ECA}" dt="2020-09-22T15:59:20.489" v="16494" actId="1076"/>
        <pc:sldMkLst>
          <pc:docMk/>
          <pc:sldMk cId="652577850" sldId="413"/>
        </pc:sldMkLst>
        <pc:spChg chg="mod">
          <ac:chgData name="Nane Kratzke" userId="971be13ff4ee5ef6" providerId="LiveId" clId="{19075A5A-D245-0240-878E-CFB172C98ECA}" dt="2020-09-22T12:47:34.814" v="11179" actId="20577"/>
          <ac:spMkLst>
            <pc:docMk/>
            <pc:sldMk cId="652577850" sldId="413"/>
            <ac:spMk id="3" creationId="{2D855A6C-C233-3A4C-A5BA-96DFC9BC3BA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5" creationId="{51B9B935-5EE0-E943-B605-BD04A56DD05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6" creationId="{F5E6AB38-839F-D342-8B86-02B9496A640A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7" creationId="{DAF4BCAB-659E-8940-8D27-1CB368FB424F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8" creationId="{800BA800-C961-074A-923A-2A12F930586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9" creationId="{8B216CB0-C909-3F40-9CE2-DB2EDF465E1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0" creationId="{110CE352-B610-254C-8B5F-D689484F6D3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2:50:50.872" v="11490" actId="207"/>
          <ac:spMkLst>
            <pc:docMk/>
            <pc:sldMk cId="652577850" sldId="413"/>
            <ac:spMk id="13" creationId="{C340C318-8154-4041-8F36-36F1377245B8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4" creationId="{08527345-DBB4-C840-BCA1-DDF2FAB85F0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5" creationId="{68CA4A51-A82A-2D4F-A36E-2E5C4DFCD97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6" creationId="{ED95ED86-E681-D54F-8F69-ABFC693E0866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7" creationId="{135E8F0E-8F2A-224D-8D59-9BCB9EF628AB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8" creationId="{83835EA6-5C7E-734C-AC48-6CD4C2B0412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9" creationId="{EB027A4A-93F6-AA44-A16C-ADAD2D7C028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0" creationId="{E983D60F-CE83-854E-8799-FEE27183941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1" creationId="{A9D68A97-2853-CD4E-B074-7DFA11F1C9F2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2" creationId="{D32E152C-95FC-CA4D-906F-44E389ED995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3" creationId="{666E4B0C-A447-4F47-B46F-2DCFFFB00CB7}"/>
          </ac:spMkLst>
        </pc:spChg>
        <pc:spChg chg="add mod">
          <ac:chgData name="Nane Kratzke" userId="971be13ff4ee5ef6" providerId="LiveId" clId="{19075A5A-D245-0240-878E-CFB172C98ECA}" dt="2020-09-22T12:52:48.224" v="11557" actId="20577"/>
          <ac:spMkLst>
            <pc:docMk/>
            <pc:sldMk cId="652577850" sldId="413"/>
            <ac:spMk id="24" creationId="{0A488D65-D9BE-A04C-9EC0-FC142AF5CD91}"/>
          </ac:spMkLst>
        </pc:spChg>
        <pc:spChg chg="add mod">
          <ac:chgData name="Nane Kratzke" userId="971be13ff4ee5ef6" providerId="LiveId" clId="{19075A5A-D245-0240-878E-CFB172C98ECA}" dt="2020-09-22T13:22:55.264" v="13716" actId="20577"/>
          <ac:spMkLst>
            <pc:docMk/>
            <pc:sldMk cId="652577850" sldId="413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9:20.489" v="16494" actId="1076"/>
          <ac:picMkLst>
            <pc:docMk/>
            <pc:sldMk cId="652577850" sldId="413"/>
            <ac:picMk id="5" creationId="{D320EBEA-B82D-3B4D-92EB-C921525597DA}"/>
          </ac:picMkLst>
        </pc:picChg>
        <pc:picChg chg="add mod">
          <ac:chgData name="Nane Kratzke" userId="971be13ff4ee5ef6" providerId="LiveId" clId="{19075A5A-D245-0240-878E-CFB172C98ECA}" dt="2020-09-22T12:48:40.211" v="11186" actId="14861"/>
          <ac:picMkLst>
            <pc:docMk/>
            <pc:sldMk cId="652577850" sldId="413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744" v="212" actId="2696"/>
        <pc:sldMkLst>
          <pc:docMk/>
          <pc:sldMk cId="1094811382" sldId="413"/>
        </pc:sldMkLst>
      </pc:sldChg>
      <pc:sldChg chg="del">
        <pc:chgData name="Nane Kratzke" userId="971be13ff4ee5ef6" providerId="LiveId" clId="{19075A5A-D245-0240-878E-CFB172C98ECA}" dt="2020-09-22T05:46:19.493" v="190" actId="2696"/>
        <pc:sldMkLst>
          <pc:docMk/>
          <pc:sldMk cId="48934107" sldId="414"/>
        </pc:sldMkLst>
      </pc:sldChg>
      <pc:sldChg chg="addSp modSp add mod">
        <pc:chgData name="Nane Kratzke" userId="971be13ff4ee5ef6" providerId="LiveId" clId="{19075A5A-D245-0240-878E-CFB172C98ECA}" dt="2020-09-22T15:54:17.272" v="16483" actId="1366"/>
        <pc:sldMkLst>
          <pc:docMk/>
          <pc:sldMk cId="1306002383" sldId="414"/>
        </pc:sldMkLst>
        <pc:spChg chg="mod">
          <ac:chgData name="Nane Kratzke" userId="971be13ff4ee5ef6" providerId="LiveId" clId="{19075A5A-D245-0240-878E-CFB172C98ECA}" dt="2020-09-22T13:14:00.323" v="12730" actId="20577"/>
          <ac:spMkLst>
            <pc:docMk/>
            <pc:sldMk cId="1306002383" sldId="414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9" creationId="{F37B3044-4CCE-5B4A-83BD-30766316B02F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1:45.815" v="12724" actId="14100"/>
          <ac:spMkLst>
            <pc:docMk/>
            <pc:sldMk cId="1306002383" sldId="414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1:12.692" v="12718" actId="3064"/>
          <ac:spMkLst>
            <pc:docMk/>
            <pc:sldMk cId="1306002383" sldId="414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2:58:58.108" v="11610" actId="20577"/>
          <ac:spMkLst>
            <pc:docMk/>
            <pc:sldMk cId="1306002383" sldId="414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4:17.272" v="16483" actId="1366"/>
          <ac:picMkLst>
            <pc:docMk/>
            <pc:sldMk cId="1306002383" sldId="414"/>
            <ac:picMk id="5" creationId="{35CF7BE7-F4B6-DD49-B4CB-A564F62817E9}"/>
          </ac:picMkLst>
        </pc:picChg>
        <pc:picChg chg="mod">
          <ac:chgData name="Nane Kratzke" userId="971be13ff4ee5ef6" providerId="LiveId" clId="{19075A5A-D245-0240-878E-CFB172C98ECA}" dt="2020-09-22T13:11:41.321" v="12723" actId="14100"/>
          <ac:picMkLst>
            <pc:docMk/>
            <pc:sldMk cId="1306002383" sldId="414"/>
            <ac:picMk id="12" creationId="{E343A700-A3A4-FE4A-9EB9-15CE0F374195}"/>
          </ac:picMkLst>
        </pc:picChg>
      </pc:sldChg>
      <pc:sldChg chg="modSp add mod">
        <pc:chgData name="Nane Kratzke" userId="971be13ff4ee5ef6" providerId="LiveId" clId="{19075A5A-D245-0240-878E-CFB172C98ECA}" dt="2020-09-22T13:25:26.198" v="13751"/>
        <pc:sldMkLst>
          <pc:docMk/>
          <pc:sldMk cId="1483791297" sldId="415"/>
        </pc:sldMkLst>
        <pc:spChg chg="mod">
          <ac:chgData name="Nane Kratzke" userId="971be13ff4ee5ef6" providerId="LiveId" clId="{19075A5A-D245-0240-878E-CFB172C98ECA}" dt="2020-09-22T13:14:45.088" v="12749" actId="20577"/>
          <ac:spMkLst>
            <pc:docMk/>
            <pc:sldMk cId="1483791297" sldId="415"/>
            <ac:spMk id="3" creationId="{2D855A6C-C233-3A4C-A5BA-96DFC9BC3BA5}"/>
          </ac:spMkLst>
        </pc:spChg>
        <pc:spChg chg="mod">
          <ac:chgData name="Nane Kratzke" userId="971be13ff4ee5ef6" providerId="LiveId" clId="{19075A5A-D245-0240-878E-CFB172C98ECA}" dt="2020-09-22T13:20:19.078" v="13699" actId="1076"/>
          <ac:spMkLst>
            <pc:docMk/>
            <pc:sldMk cId="1483791297" sldId="415"/>
            <ac:spMk id="9" creationId="{F37B3044-4CCE-5B4A-83BD-30766316B02F}"/>
          </ac:spMkLst>
        </pc:spChg>
        <pc:spChg chg="mod">
          <ac:chgData name="Nane Kratzke" userId="971be13ff4ee5ef6" providerId="LiveId" clId="{19075A5A-D245-0240-878E-CFB172C98ECA}" dt="2020-09-22T13:20:12.520" v="13698" actId="1076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8:15.423" v="13371" actId="14100"/>
          <ac:spMkLst>
            <pc:docMk/>
            <pc:sldMk cId="1483791297" sldId="415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4:54.484" v="12760" actId="20577"/>
          <ac:spMkLst>
            <pc:docMk/>
            <pc:sldMk cId="1483791297" sldId="415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3:25:26.198" v="13751"/>
          <ac:spMkLst>
            <pc:docMk/>
            <pc:sldMk cId="1483791297" sldId="415"/>
            <ac:spMk id="25" creationId="{E78A001A-9130-164E-A461-3797C0E0097A}"/>
          </ac:spMkLst>
        </pc:spChg>
        <pc:picChg chg="mod">
          <ac:chgData name="Nane Kratzke" userId="971be13ff4ee5ef6" providerId="LiveId" clId="{19075A5A-D245-0240-878E-CFB172C98ECA}" dt="2020-09-22T13:15:43.535" v="12762" actId="1076"/>
          <ac:picMkLst>
            <pc:docMk/>
            <pc:sldMk cId="1483791297" sldId="415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893" v="223" actId="2696"/>
        <pc:sldMkLst>
          <pc:docMk/>
          <pc:sldMk cId="3537529939" sldId="415"/>
        </pc:sldMkLst>
      </pc:sldChg>
      <pc:sldChg chg="del">
        <pc:chgData name="Nane Kratzke" userId="971be13ff4ee5ef6" providerId="LiveId" clId="{19075A5A-D245-0240-878E-CFB172C98ECA}" dt="2020-09-22T05:46:19.627" v="202" actId="2696"/>
        <pc:sldMkLst>
          <pc:docMk/>
          <pc:sldMk cId="901601372" sldId="416"/>
        </pc:sldMkLst>
      </pc:sldChg>
      <pc:sldChg chg="addSp delSp modSp add mod">
        <pc:chgData name="Nane Kratzke" userId="971be13ff4ee5ef6" providerId="LiveId" clId="{19075A5A-D245-0240-878E-CFB172C98ECA}" dt="2020-09-22T13:34:57.721" v="14474" actId="20577"/>
        <pc:sldMkLst>
          <pc:docMk/>
          <pc:sldMk cId="3332016124" sldId="416"/>
        </pc:sldMkLst>
        <pc:spChg chg="mod">
          <ac:chgData name="Nane Kratzke" userId="971be13ff4ee5ef6" providerId="LiveId" clId="{19075A5A-D245-0240-878E-CFB172C98ECA}" dt="2020-09-22T13:27:34.379" v="13761" actId="20577"/>
          <ac:spMkLst>
            <pc:docMk/>
            <pc:sldMk cId="3332016124" sldId="416"/>
            <ac:spMk id="2" creationId="{42747490-25DE-5445-B143-60D17E8AECCF}"/>
          </ac:spMkLst>
        </pc:spChg>
        <pc:spChg chg="mod">
          <ac:chgData name="Nane Kratzke" userId="971be13ff4ee5ef6" providerId="LiveId" clId="{19075A5A-D245-0240-878E-CFB172C98ECA}" dt="2020-09-22T13:34:57.721" v="14474" actId="20577"/>
          <ac:spMkLst>
            <pc:docMk/>
            <pc:sldMk cId="3332016124" sldId="416"/>
            <ac:spMk id="3" creationId="{B959B030-6B06-044D-BA87-11ED6E878814}"/>
          </ac:spMkLst>
        </pc:spChg>
        <pc:spChg chg="add mod">
          <ac:chgData name="Nane Kratzke" userId="971be13ff4ee5ef6" providerId="LiveId" clId="{19075A5A-D245-0240-878E-CFB172C98ECA}" dt="2020-09-22T13:33:17.518" v="14455" actId="14100"/>
          <ac:spMkLst>
            <pc:docMk/>
            <pc:sldMk cId="3332016124" sldId="416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3:28:39.316" v="13774"/>
          <ac:spMkLst>
            <pc:docMk/>
            <pc:sldMk cId="3332016124" sldId="416"/>
            <ac:spMk id="6" creationId="{6429FDBC-2140-374C-8644-BD3C97DFB325}"/>
          </ac:spMkLst>
        </pc:spChg>
        <pc:spChg chg="add mod">
          <ac:chgData name="Nane Kratzke" userId="971be13ff4ee5ef6" providerId="LiveId" clId="{19075A5A-D245-0240-878E-CFB172C98ECA}" dt="2020-09-22T13:34:39.518" v="14467" actId="14861"/>
          <ac:spMkLst>
            <pc:docMk/>
            <pc:sldMk cId="3332016124" sldId="416"/>
            <ac:spMk id="7" creationId="{D41F791D-4AD2-5449-9700-9B4B3C0CBC5E}"/>
          </ac:spMkLst>
        </pc:spChg>
        <pc:picChg chg="add del mod">
          <ac:chgData name="Nane Kratzke" userId="971be13ff4ee5ef6" providerId="LiveId" clId="{19075A5A-D245-0240-878E-CFB172C98ECA}" dt="2020-09-22T13:33:53.998" v="14457" actId="478"/>
          <ac:picMkLst>
            <pc:docMk/>
            <pc:sldMk cId="3332016124" sldId="416"/>
            <ac:picMk id="6145" creationId="{D2B712C8-6DA8-3845-AA50-9E25F678AC91}"/>
          </ac:picMkLst>
        </pc:picChg>
        <pc:picChg chg="add mod">
          <ac:chgData name="Nane Kratzke" userId="971be13ff4ee5ef6" providerId="LiveId" clId="{19075A5A-D245-0240-878E-CFB172C98ECA}" dt="2020-09-22T13:34:31.730" v="14466" actId="1076"/>
          <ac:picMkLst>
            <pc:docMk/>
            <pc:sldMk cId="3332016124" sldId="416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5:12:15.096" v="16398" actId="1076"/>
        <pc:sldMkLst>
          <pc:docMk/>
          <pc:sldMk cId="3086276217" sldId="417"/>
        </pc:sldMkLst>
        <pc:spChg chg="mod">
          <ac:chgData name="Nane Kratzke" userId="971be13ff4ee5ef6" providerId="LiveId" clId="{19075A5A-D245-0240-878E-CFB172C98ECA}" dt="2020-09-22T13:35:28.487" v="14486" actId="20577"/>
          <ac:spMkLst>
            <pc:docMk/>
            <pc:sldMk cId="3086276217" sldId="417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5:11:57.515" v="16397" actId="14100"/>
          <ac:spMkLst>
            <pc:docMk/>
            <pc:sldMk cId="3086276217" sldId="417"/>
            <ac:spMk id="5" creationId="{167CFCFC-2AC2-DB4A-AA43-5932368231CE}"/>
          </ac:spMkLst>
        </pc:spChg>
        <pc:spChg chg="del">
          <ac:chgData name="Nane Kratzke" userId="971be13ff4ee5ef6" providerId="LiveId" clId="{19075A5A-D245-0240-878E-CFB172C98ECA}" dt="2020-09-22T13:38:24.242" v="14972" actId="478"/>
          <ac:spMkLst>
            <pc:docMk/>
            <pc:sldMk cId="3086276217" sldId="417"/>
            <ac:spMk id="6" creationId="{6429FDBC-2140-374C-8644-BD3C97DFB325}"/>
          </ac:spMkLst>
        </pc:spChg>
        <pc:spChg chg="del">
          <ac:chgData name="Nane Kratzke" userId="971be13ff4ee5ef6" providerId="LiveId" clId="{19075A5A-D245-0240-878E-CFB172C98ECA}" dt="2020-09-22T13:39:01.561" v="14974" actId="478"/>
          <ac:spMkLst>
            <pc:docMk/>
            <pc:sldMk cId="3086276217" sldId="417"/>
            <ac:spMk id="7" creationId="{D41F791D-4AD2-5449-9700-9B4B3C0CBC5E}"/>
          </ac:spMkLst>
        </pc:spChg>
        <pc:spChg chg="add mod">
          <ac:chgData name="Nane Kratzke" userId="971be13ff4ee5ef6" providerId="LiveId" clId="{19075A5A-D245-0240-878E-CFB172C98ECA}" dt="2020-09-22T13:41:47.155" v="14995" actId="1076"/>
          <ac:spMkLst>
            <pc:docMk/>
            <pc:sldMk cId="3086276217" sldId="417"/>
            <ac:spMk id="10" creationId="{4F48DF85-0EE6-2942-8489-41353D570478}"/>
          </ac:spMkLst>
        </pc:spChg>
        <pc:picChg chg="add del mod">
          <ac:chgData name="Nane Kratzke" userId="971be13ff4ee5ef6" providerId="LiveId" clId="{19075A5A-D245-0240-878E-CFB172C98ECA}" dt="2020-09-22T13:40:17.201" v="14981" actId="478"/>
          <ac:picMkLst>
            <pc:docMk/>
            <pc:sldMk cId="3086276217" sldId="417"/>
            <ac:picMk id="8" creationId="{79EF2A1E-57B0-AE48-9217-D116E0AE032A}"/>
          </ac:picMkLst>
        </pc:picChg>
        <pc:picChg chg="add mod">
          <ac:chgData name="Nane Kratzke" userId="971be13ff4ee5ef6" providerId="LiveId" clId="{19075A5A-D245-0240-878E-CFB172C98ECA}" dt="2020-09-22T15:12:15.096" v="16398" actId="1076"/>
          <ac:picMkLst>
            <pc:docMk/>
            <pc:sldMk cId="3086276217" sldId="417"/>
            <ac:picMk id="9" creationId="{F11A2C30-448D-264D-A53C-1E561616AEEF}"/>
          </ac:picMkLst>
        </pc:picChg>
        <pc:picChg chg="del">
          <ac:chgData name="Nane Kratzke" userId="971be13ff4ee5ef6" providerId="LiveId" clId="{19075A5A-D245-0240-878E-CFB172C98ECA}" dt="2020-09-22T13:39:04.294" v="14975" actId="478"/>
          <ac:picMkLst>
            <pc:docMk/>
            <pc:sldMk cId="3086276217" sldId="417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4:37:30.482" v="16356" actId="1076"/>
        <pc:sldMkLst>
          <pc:docMk/>
          <pc:sldMk cId="2055604102" sldId="418"/>
        </pc:sldMkLst>
        <pc:spChg chg="mod">
          <ac:chgData name="Nane Kratzke" userId="971be13ff4ee5ef6" providerId="LiveId" clId="{19075A5A-D245-0240-878E-CFB172C98ECA}" dt="2020-09-22T13:42:10.981" v="15008" actId="20577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4:35:44.346" v="16338" actId="14100"/>
          <ac:spMkLst>
            <pc:docMk/>
            <pc:sldMk cId="2055604102" sldId="418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4:37:30.482" v="16356" actId="1076"/>
          <ac:spMkLst>
            <pc:docMk/>
            <pc:sldMk cId="2055604102" sldId="418"/>
            <ac:spMk id="6" creationId="{46DD4B25-C9FA-A349-A089-06B9EC582FE9}"/>
          </ac:spMkLst>
        </pc:spChg>
        <pc:spChg chg="add mod">
          <ac:chgData name="Nane Kratzke" userId="971be13ff4ee5ef6" providerId="LiveId" clId="{19075A5A-D245-0240-878E-CFB172C98ECA}" dt="2020-09-22T14:35:31.442" v="16336" actId="1076"/>
          <ac:spMkLst>
            <pc:docMk/>
            <pc:sldMk cId="2055604102" sldId="418"/>
            <ac:spMk id="8" creationId="{9219EC54-B05E-5B42-B4AE-19E997CB5DBC}"/>
          </ac:spMkLst>
        </pc:spChg>
        <pc:spChg chg="del">
          <ac:chgData name="Nane Kratzke" userId="971be13ff4ee5ef6" providerId="LiveId" clId="{19075A5A-D245-0240-878E-CFB172C98ECA}" dt="2020-09-22T13:55:18.999" v="16242" actId="478"/>
          <ac:spMkLst>
            <pc:docMk/>
            <pc:sldMk cId="2055604102" sldId="418"/>
            <ac:spMk id="10" creationId="{4F48DF85-0EE6-2942-8489-41353D570478}"/>
          </ac:spMkLst>
        </pc:spChg>
        <pc:picChg chg="mod">
          <ac:chgData name="Nane Kratzke" userId="971be13ff4ee5ef6" providerId="LiveId" clId="{19075A5A-D245-0240-878E-CFB172C98ECA}" dt="2020-09-22T14:35:31.442" v="16336" actId="1076"/>
          <ac:picMkLst>
            <pc:docMk/>
            <pc:sldMk cId="2055604102" sldId="418"/>
            <ac:picMk id="9" creationId="{F11A2C30-448D-264D-A53C-1E561616AEEF}"/>
          </ac:picMkLst>
        </pc:picChg>
      </pc:sldChg>
      <pc:sldChg chg="add del">
        <pc:chgData name="Nane Kratzke" userId="971be13ff4ee5ef6" providerId="LiveId" clId="{19075A5A-D245-0240-878E-CFB172C98ECA}" dt="2020-09-25T07:04:58.873" v="44127" actId="2696"/>
        <pc:sldMkLst>
          <pc:docMk/>
          <pc:sldMk cId="315736660" sldId="419"/>
        </pc:sldMkLst>
      </pc:sldChg>
      <pc:sldChg chg="addSp delSp modSp add mod">
        <pc:chgData name="Nane Kratzke" userId="971be13ff4ee5ef6" providerId="LiveId" clId="{19075A5A-D245-0240-878E-CFB172C98ECA}" dt="2020-09-23T05:43:56.148" v="16850" actId="1076"/>
        <pc:sldMkLst>
          <pc:docMk/>
          <pc:sldMk cId="3536118476" sldId="420"/>
        </pc:sldMkLst>
        <pc:spChg chg="mod">
          <ac:chgData name="Nane Kratzke" userId="971be13ff4ee5ef6" providerId="LiveId" clId="{19075A5A-D245-0240-878E-CFB172C98ECA}" dt="2020-09-23T05:42:27.697" v="16820" actId="20577"/>
          <ac:spMkLst>
            <pc:docMk/>
            <pc:sldMk cId="3536118476" sldId="420"/>
            <ac:spMk id="2" creationId="{749523EB-9AFF-1F4F-910E-6F3BDEC52800}"/>
          </ac:spMkLst>
        </pc:spChg>
        <pc:spChg chg="mod">
          <ac:chgData name="Nane Kratzke" userId="971be13ff4ee5ef6" providerId="LiveId" clId="{19075A5A-D245-0240-878E-CFB172C98ECA}" dt="2020-09-23T05:40:56.807" v="16694" actId="20577"/>
          <ac:spMkLst>
            <pc:docMk/>
            <pc:sldMk cId="3536118476" sldId="420"/>
            <ac:spMk id="3" creationId="{240B5B2B-13CB-8C49-AEF4-0345B6EE047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0" creationId="{2C47BF3C-B9E1-1442-8DB0-788FD8EEC48E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1" creationId="{F02894B1-7F13-9F41-90B0-52C70501ADD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2" creationId="{DEFE4078-FCE1-224E-A23E-F2595DD8DCB1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3" creationId="{B9EE385B-ABA3-DF4B-B8C7-3897BAD2CCB2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5" creationId="{6D7869B0-6940-5840-B26E-8662A048FAC8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6" creationId="{B84F12D3-9D9F-A945-AC87-991D3899B755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7" creationId="{1DD804A6-309C-7A48-8470-0BCE824E1DE6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8" creationId="{740A2AB2-52D3-A448-B32B-05CB1E68D08F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9" creationId="{7A018B00-90FE-0349-9905-9F2929183BB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0" creationId="{738F0674-6599-6547-9A53-34805BDD1BF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1" creationId="{2FFDC2E0-05BD-8A46-A29C-55AF9BBC6DF1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7" creationId="{16B0557F-1E8E-1849-9346-3AC5EF1B1EF7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8" creationId="{940EAD8B-38CA-2F47-A73D-B62CCAFFF38F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9" creationId="{29CAB665-EB48-644B-8438-1486F1F5B194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0" creationId="{B2293D3E-BA96-5A4F-8CFD-D278F34B4366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2" creationId="{75F3D86E-1E45-FC4A-8992-359377C4988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3" creationId="{B8AF9EB3-D8C4-0D4E-84CF-EF3D6F19333E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4" creationId="{EF703F30-2C21-FD41-89C6-386BC48DC5B9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5" creationId="{F6BA6F9A-B32E-F242-908C-87CF84575A2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6" creationId="{9D99F9D8-C4DA-9A45-81ED-0FEA25B7132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7" creationId="{84095F3B-9DA2-0747-B289-19BB2B44AD9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9" creationId="{35BFDAAF-2C0B-554B-A5D3-696F0A369D47}"/>
          </ac:spMkLst>
        </pc:spChg>
        <pc:spChg chg="add mod">
          <ac:chgData name="Nane Kratzke" userId="971be13ff4ee5ef6" providerId="LiveId" clId="{19075A5A-D245-0240-878E-CFB172C98ECA}" dt="2020-09-23T05:43:01.671" v="16835" actId="1076"/>
          <ac:spMkLst>
            <pc:docMk/>
            <pc:sldMk cId="3536118476" sldId="420"/>
            <ac:spMk id="40" creationId="{1B135AFD-5E43-5843-9DA6-C7220398ADE1}"/>
          </ac:spMkLst>
        </pc:spChg>
        <pc:spChg chg="add mod">
          <ac:chgData name="Nane Kratzke" userId="971be13ff4ee5ef6" providerId="LiveId" clId="{19075A5A-D245-0240-878E-CFB172C98ECA}" dt="2020-09-23T05:43:10.416" v="16837" actId="20577"/>
          <ac:spMkLst>
            <pc:docMk/>
            <pc:sldMk cId="3536118476" sldId="420"/>
            <ac:spMk id="41" creationId="{05721F09-A72B-0543-9919-D70C88AF2925}"/>
          </ac:spMkLst>
        </pc:spChg>
        <pc:spChg chg="add mod">
          <ac:chgData name="Nane Kratzke" userId="971be13ff4ee5ef6" providerId="LiveId" clId="{19075A5A-D245-0240-878E-CFB172C98ECA}" dt="2020-09-23T05:43:56.148" v="16850" actId="1076"/>
          <ac:spMkLst>
            <pc:docMk/>
            <pc:sldMk cId="3536118476" sldId="420"/>
            <ac:spMk id="42" creationId="{C3CF2576-A76C-8448-9E51-FE367CFAF86A}"/>
          </ac:spMkLst>
        </pc:spChg>
        <pc:picChg chg="add mod">
          <ac:chgData name="Nane Kratzke" userId="971be13ff4ee5ef6" providerId="LiveId" clId="{19075A5A-D245-0240-878E-CFB172C98ECA}" dt="2020-09-23T05:42:56.415" v="16834" actId="1076"/>
          <ac:picMkLst>
            <pc:docMk/>
            <pc:sldMk cId="3536118476" sldId="420"/>
            <ac:picMk id="38" creationId="{4ED6E63A-D82D-AA40-954B-8843CEEDDF45}"/>
          </ac:picMkLst>
        </pc:pic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5" creationId="{839CED93-FBF0-AC4D-B806-ACA1E7F7662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6" creationId="{3301E5AD-09E6-6140-A8D2-7D86111CA12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7" creationId="{530FFC5D-24FC-B640-9F6C-F22CF86C56D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8" creationId="{C6FEF482-391F-F545-8741-2CD65BDF72B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9" creationId="{9045C14D-E027-2B44-9B2C-AF1032029E5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14" creationId="{9DCFB455-0BDD-8C45-9D09-6FD1C9C8449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2" creationId="{A87B01C6-3701-F64B-AF3E-7BEA9E859C6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3" creationId="{1F37C277-140B-B245-8DED-F8BCF13F6E5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4" creationId="{7815A4B5-B869-624D-AECE-BC3E5F6CC065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5" creationId="{C9CC1D7B-5067-1C44-A4B5-5E492A6F9D3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6" creationId="{BF78402D-4E2A-7249-B45F-2566F69D3BC6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31" creationId="{3438351C-A249-3246-9BB1-359A6DB0CE53}"/>
          </ac:cxnSpMkLst>
        </pc:cxnChg>
      </pc:sldChg>
      <pc:sldChg chg="addSp modSp add mod">
        <pc:chgData name="Nane Kratzke" userId="971be13ff4ee5ef6" providerId="LiveId" clId="{19075A5A-D245-0240-878E-CFB172C98ECA}" dt="2020-09-23T06:23:24.876" v="18705"/>
        <pc:sldMkLst>
          <pc:docMk/>
          <pc:sldMk cId="3112563454" sldId="421"/>
        </pc:sldMkLst>
        <pc:spChg chg="mod">
          <ac:chgData name="Nane Kratzke" userId="971be13ff4ee5ef6" providerId="LiveId" clId="{19075A5A-D245-0240-878E-CFB172C98ECA}" dt="2020-09-23T05:53:37.384" v="17220" actId="20577"/>
          <ac:spMkLst>
            <pc:docMk/>
            <pc:sldMk cId="3112563454" sldId="421"/>
            <ac:spMk id="2" creationId="{6E996F27-E8F7-9E4E-A407-4E59E236C0E9}"/>
          </ac:spMkLst>
        </pc:spChg>
        <pc:spChg chg="mod">
          <ac:chgData name="Nane Kratzke" userId="971be13ff4ee5ef6" providerId="LiveId" clId="{19075A5A-D245-0240-878E-CFB172C98ECA}" dt="2020-09-23T05:53:30.686" v="17212" actId="20577"/>
          <ac:spMkLst>
            <pc:docMk/>
            <pc:sldMk cId="3112563454" sldId="421"/>
            <ac:spMk id="3" creationId="{B4ED57FB-0203-F345-8875-5FDFD80ED659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6" creationId="{5CC91731-5A63-DD4D-89B6-7CC46C53C684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7" creationId="{44F18B23-CA39-0348-8C4B-060D4E231CF5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8" creationId="{C774577B-155D-EC4E-B69C-7ECDC2624120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24.876" v="18705"/>
          <ac:spMkLst>
            <pc:docMk/>
            <pc:sldMk cId="3112563454" sldId="421"/>
            <ac:spMk id="10" creationId="{BA2D787E-55BC-9E4B-83B4-2D1F72063F55}"/>
          </ac:spMkLst>
        </pc:spChg>
        <pc:picChg chg="add mod">
          <ac:chgData name="Nane Kratzke" userId="971be13ff4ee5ef6" providerId="LiveId" clId="{19075A5A-D245-0240-878E-CFB172C98ECA}" dt="2020-09-23T05:52:55.395" v="17140" actId="1076"/>
          <ac:picMkLst>
            <pc:docMk/>
            <pc:sldMk cId="3112563454" sldId="421"/>
            <ac:picMk id="5" creationId="{115ADA0B-A6D6-B741-AD1D-38782D0B2726}"/>
          </ac:picMkLst>
        </pc:picChg>
      </pc:sldChg>
      <pc:sldChg chg="addSp delSp modSp add mod">
        <pc:chgData name="Nane Kratzke" userId="971be13ff4ee5ef6" providerId="LiveId" clId="{19075A5A-D245-0240-878E-CFB172C98ECA}" dt="2020-09-23T06:23:17.930" v="18704" actId="1076"/>
        <pc:sldMkLst>
          <pc:docMk/>
          <pc:sldMk cId="4105678417" sldId="422"/>
        </pc:sldMkLst>
        <pc:spChg chg="mod">
          <ac:chgData name="Nane Kratzke" userId="971be13ff4ee5ef6" providerId="LiveId" clId="{19075A5A-D245-0240-878E-CFB172C98ECA}" dt="2020-09-23T05:55:55.582" v="17351" actId="20577"/>
          <ac:spMkLst>
            <pc:docMk/>
            <pc:sldMk cId="4105678417" sldId="422"/>
            <ac:spMk id="3" creationId="{B4ED57FB-0203-F345-8875-5FDFD80ED659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6" creationId="{5CC91731-5A63-DD4D-89B6-7CC46C53C684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7" creationId="{44F18B23-CA39-0348-8C4B-060D4E231CF5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8" creationId="{C774577B-155D-EC4E-B69C-7ECDC2624120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0" creationId="{ED396404-EB53-514A-9C99-A7DB37331AD8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1" creationId="{CA4E30D5-10CE-C846-9248-B1E21C599716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2" creationId="{3AC432F3-1081-4143-AB35-DD890C43D000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3" creationId="{63D387BA-8053-0F4F-A85B-820A235B6AEF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4" creationId="{5EF19254-CE22-E245-8B0F-58ED0A5835EB}"/>
          </ac:spMkLst>
        </pc:spChg>
        <pc:spChg chg="add mod">
          <ac:chgData name="Nane Kratzke" userId="971be13ff4ee5ef6" providerId="LiveId" clId="{19075A5A-D245-0240-878E-CFB172C98ECA}" dt="2020-09-23T06:22:57.343" v="18703"/>
          <ac:spMkLst>
            <pc:docMk/>
            <pc:sldMk cId="4105678417" sldId="422"/>
            <ac:spMk id="15" creationId="{71C189CB-EA33-B147-A710-8BEBA8E751F2}"/>
          </ac:spMkLst>
        </pc:spChg>
        <pc:picChg chg="del">
          <ac:chgData name="Nane Kratzke" userId="971be13ff4ee5ef6" providerId="LiveId" clId="{19075A5A-D245-0240-878E-CFB172C98ECA}" dt="2020-09-23T05:54:51.109" v="17253" actId="478"/>
          <ac:picMkLst>
            <pc:docMk/>
            <pc:sldMk cId="4105678417" sldId="422"/>
            <ac:picMk id="5" creationId="{115ADA0B-A6D6-B741-AD1D-38782D0B2726}"/>
          </ac:picMkLst>
        </pc:picChg>
      </pc:sldChg>
      <pc:sldChg chg="addSp modSp add mod">
        <pc:chgData name="Nane Kratzke" userId="971be13ff4ee5ef6" providerId="LiveId" clId="{19075A5A-D245-0240-878E-CFB172C98ECA}" dt="2020-09-23T06:22:52.401" v="18702"/>
        <pc:sldMkLst>
          <pc:docMk/>
          <pc:sldMk cId="690881589" sldId="423"/>
        </pc:sldMkLst>
        <pc:spChg chg="mod">
          <ac:chgData name="Nane Kratzke" userId="971be13ff4ee5ef6" providerId="LiveId" clId="{19075A5A-D245-0240-878E-CFB172C98ECA}" dt="2020-09-23T06:06:03.577" v="18282" actId="20577"/>
          <ac:spMkLst>
            <pc:docMk/>
            <pc:sldMk cId="690881589" sldId="423"/>
            <ac:spMk id="2" creationId="{BAA714D5-4CBE-EF42-87D7-0172749D461B}"/>
          </ac:spMkLst>
        </pc:spChg>
        <pc:spChg chg="mod">
          <ac:chgData name="Nane Kratzke" userId="971be13ff4ee5ef6" providerId="LiveId" clId="{19075A5A-D245-0240-878E-CFB172C98ECA}" dt="2020-09-23T06:06:17.395" v="18330" actId="20577"/>
          <ac:spMkLst>
            <pc:docMk/>
            <pc:sldMk cId="690881589" sldId="423"/>
            <ac:spMk id="3" creationId="{B8B0FD41-1F77-F946-A686-8B9E6A80272C}"/>
          </ac:spMkLst>
        </pc:spChg>
        <pc:spChg chg="add mod">
          <ac:chgData name="Nane Kratzke" userId="971be13ff4ee5ef6" providerId="LiveId" clId="{19075A5A-D245-0240-878E-CFB172C98ECA}" dt="2020-09-23T06:17:04.366" v="18543" actId="122"/>
          <ac:spMkLst>
            <pc:docMk/>
            <pc:sldMk cId="690881589" sldId="423"/>
            <ac:spMk id="6" creationId="{91C88E0D-F780-2048-812C-E20DD1FA2F40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12" creationId="{468FEB1A-ABA6-6B4E-B0E8-DEDD86B3360A}"/>
          </ac:spMkLst>
        </pc:spChg>
        <pc:spChg chg="add mod">
          <ac:chgData name="Nane Kratzke" userId="971be13ff4ee5ef6" providerId="LiveId" clId="{19075A5A-D245-0240-878E-CFB172C98ECA}" dt="2020-09-23T06:15:58.335" v="18502" actId="14100"/>
          <ac:spMkLst>
            <pc:docMk/>
            <pc:sldMk cId="690881589" sldId="423"/>
            <ac:spMk id="14" creationId="{2E5E02BD-FF4D-7A4F-AC12-E0CBBED42E85}"/>
          </ac:spMkLst>
        </pc:spChg>
        <pc:spChg chg="add mod">
          <ac:chgData name="Nane Kratzke" userId="971be13ff4ee5ef6" providerId="LiveId" clId="{19075A5A-D245-0240-878E-CFB172C98ECA}" dt="2020-09-23T06:13:16.959" v="18467" actId="164"/>
          <ac:spMkLst>
            <pc:docMk/>
            <pc:sldMk cId="690881589" sldId="423"/>
            <ac:spMk id="15" creationId="{660371F3-8DE3-1443-9BEC-364952989492}"/>
          </ac:spMkLst>
        </pc:spChg>
        <pc:spChg chg="add mod">
          <ac:chgData name="Nane Kratzke" userId="971be13ff4ee5ef6" providerId="LiveId" clId="{19075A5A-D245-0240-878E-CFB172C98ECA}" dt="2020-09-23T06:16:44.844" v="18518" actId="20577"/>
          <ac:spMkLst>
            <pc:docMk/>
            <pc:sldMk cId="690881589" sldId="423"/>
            <ac:spMk id="17" creationId="{212E0B48-4227-C94E-8F1D-DE473C626428}"/>
          </ac:spMkLst>
        </pc:spChg>
        <pc:spChg chg="add mod">
          <ac:chgData name="Nane Kratzke" userId="971be13ff4ee5ef6" providerId="LiveId" clId="{19075A5A-D245-0240-878E-CFB172C98ECA}" dt="2020-09-23T06:16:56.689" v="18536" actId="122"/>
          <ac:spMkLst>
            <pc:docMk/>
            <pc:sldMk cId="690881589" sldId="423"/>
            <ac:spMk id="24" creationId="{5DA7A514-F9F5-404F-BA10-41A9515764CA}"/>
          </ac:spMkLst>
        </pc:spChg>
        <pc:spChg chg="add mod">
          <ac:chgData name="Nane Kratzke" userId="971be13ff4ee5ef6" providerId="LiveId" clId="{19075A5A-D245-0240-878E-CFB172C98ECA}" dt="2020-09-23T06:22:52.401" v="18702"/>
          <ac:spMkLst>
            <pc:docMk/>
            <pc:sldMk cId="690881589" sldId="423"/>
            <ac:spMk id="27" creationId="{2D0947EA-97F3-6746-B4D5-A381F4D318DC}"/>
          </ac:spMkLst>
        </pc:spChg>
        <pc:grpChg chg="add mod">
          <ac:chgData name="Nane Kratzke" userId="971be13ff4ee5ef6" providerId="LiveId" clId="{19075A5A-D245-0240-878E-CFB172C98ECA}" dt="2020-09-23T06:16:03.907" v="18503" actId="1076"/>
          <ac:grpSpMkLst>
            <pc:docMk/>
            <pc:sldMk cId="690881589" sldId="423"/>
            <ac:grpSpMk id="16" creationId="{E328D22F-A4A8-344C-89C9-7CC65EE08D1E}"/>
          </ac:grpSpMkLst>
        </pc:grpChg>
        <pc:picChg chg="add mod">
          <ac:chgData name="Nane Kratzke" userId="971be13ff4ee5ef6" providerId="LiveId" clId="{19075A5A-D245-0240-878E-CFB172C98ECA}" dt="2020-09-23T06:15:35.378" v="18501" actId="1076"/>
          <ac:picMkLst>
            <pc:docMk/>
            <pc:sldMk cId="690881589" sldId="423"/>
            <ac:picMk id="5" creationId="{56046935-48AB-984D-997E-779C8A9A073F}"/>
          </ac:picMkLst>
        </pc:picChg>
        <pc:cxnChg chg="add mod">
          <ac:chgData name="Nane Kratzke" userId="971be13ff4ee5ef6" providerId="LiveId" clId="{19075A5A-D245-0240-878E-CFB172C98ECA}" dt="2020-09-23T06:15:35.378" v="18501" actId="1076"/>
          <ac:cxnSpMkLst>
            <pc:docMk/>
            <pc:sldMk cId="690881589" sldId="423"/>
            <ac:cxnSpMk id="9" creationId="{705045D9-97B0-854E-B0B8-AE1C1B598968}"/>
          </ac:cxnSpMkLst>
        </pc:cxnChg>
        <pc:cxnChg chg="add mod">
          <ac:chgData name="Nane Kratzke" userId="971be13ff4ee5ef6" providerId="LiveId" clId="{19075A5A-D245-0240-878E-CFB172C98ECA}" dt="2020-09-23T06:16:09.719" v="18504" actId="14100"/>
          <ac:cxnSpMkLst>
            <pc:docMk/>
            <pc:sldMk cId="690881589" sldId="423"/>
            <ac:cxnSpMk id="18" creationId="{4A83E213-7DB3-2B43-9AE4-FC179D22C399}"/>
          </ac:cxnSpMkLst>
        </pc:cxnChg>
      </pc:sldChg>
      <pc:sldChg chg="addSp delSp modSp add mod">
        <pc:chgData name="Nane Kratzke" userId="971be13ff4ee5ef6" providerId="LiveId" clId="{19075A5A-D245-0240-878E-CFB172C98ECA}" dt="2020-09-23T06:19:14.379" v="18631" actId="114"/>
        <pc:sldMkLst>
          <pc:docMk/>
          <pc:sldMk cId="2738006301" sldId="424"/>
        </pc:sldMkLst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6" creationId="{91C88E0D-F780-2048-812C-E20DD1FA2F40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9:14.379" v="18631" actId="114"/>
          <ac:spMkLst>
            <pc:docMk/>
            <pc:sldMk cId="2738006301" sldId="424"/>
            <ac:spMk id="8" creationId="{96DBE291-5691-9F4A-9E71-406E96B5868F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2" creationId="{468FEB1A-ABA6-6B4E-B0E8-DEDD86B3360A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7" creationId="{212E0B48-4227-C94E-8F1D-DE473C626428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24" creationId="{5DA7A514-F9F5-404F-BA10-41A9515764CA}"/>
          </ac:spMkLst>
        </pc:spChg>
        <pc:grpChg chg="del">
          <ac:chgData name="Nane Kratzke" userId="971be13ff4ee5ef6" providerId="LiveId" clId="{19075A5A-D245-0240-878E-CFB172C98ECA}" dt="2020-09-23T06:18:09.035" v="18545" actId="478"/>
          <ac:grpSpMkLst>
            <pc:docMk/>
            <pc:sldMk cId="2738006301" sldId="424"/>
            <ac:grpSpMk id="16" creationId="{E328D22F-A4A8-344C-89C9-7CC65EE08D1E}"/>
          </ac:grpSpMkLst>
        </pc:grpChg>
        <pc:picChg chg="del">
          <ac:chgData name="Nane Kratzke" userId="971be13ff4ee5ef6" providerId="LiveId" clId="{19075A5A-D245-0240-878E-CFB172C98ECA}" dt="2020-09-23T06:18:09.035" v="18545" actId="478"/>
          <ac:picMkLst>
            <pc:docMk/>
            <pc:sldMk cId="2738006301" sldId="424"/>
            <ac:picMk id="5" creationId="{56046935-48AB-984D-997E-779C8A9A073F}"/>
          </ac:picMkLst>
        </pc:picChg>
        <pc:picChg chg="add mod">
          <ac:chgData name="Nane Kratzke" userId="971be13ff4ee5ef6" providerId="LiveId" clId="{19075A5A-D245-0240-878E-CFB172C98ECA}" dt="2020-09-23T06:18:27.971" v="18548" actId="1076"/>
          <ac:picMkLst>
            <pc:docMk/>
            <pc:sldMk cId="2738006301" sldId="424"/>
            <ac:picMk id="19" creationId="{8C5975D0-5F5D-2F42-92C3-C3C16E28E851}"/>
          </ac:picMkLst>
        </pc:pic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9" creationId="{705045D9-97B0-854E-B0B8-AE1C1B598968}"/>
          </ac:cxnSpMkLst>
        </pc:cxn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18" creationId="{4A83E213-7DB3-2B43-9AE4-FC179D22C399}"/>
          </ac:cxnSpMkLst>
        </pc:cxnChg>
      </pc:sldChg>
      <pc:sldChg chg="addSp modSp add mod">
        <pc:chgData name="Nane Kratzke" userId="971be13ff4ee5ef6" providerId="LiveId" clId="{19075A5A-D245-0240-878E-CFB172C98ECA}" dt="2020-09-23T06:23:45.732" v="18706" actId="1076"/>
        <pc:sldMkLst>
          <pc:docMk/>
          <pc:sldMk cId="3052160997" sldId="425"/>
        </pc:sldMkLst>
        <pc:spChg chg="mod">
          <ac:chgData name="Nane Kratzke" userId="971be13ff4ee5ef6" providerId="LiveId" clId="{19075A5A-D245-0240-878E-CFB172C98ECA}" dt="2020-09-23T06:19:56.975" v="18644" actId="20577"/>
          <ac:spMkLst>
            <pc:docMk/>
            <pc:sldMk cId="3052160997" sldId="425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0:05.679" v="18670" actId="20577"/>
          <ac:spMkLst>
            <pc:docMk/>
            <pc:sldMk cId="3052160997" sldId="425"/>
            <ac:spMk id="3" creationId="{D27E8A82-FE21-3944-8201-D74D09B63896}"/>
          </ac:spMkLst>
        </pc:spChg>
        <pc:spChg chg="add mod">
          <ac:chgData name="Nane Kratzke" userId="971be13ff4ee5ef6" providerId="LiveId" clId="{19075A5A-D245-0240-878E-CFB172C98ECA}" dt="2020-09-23T06:23:45.732" v="18706" actId="1076"/>
          <ac:spMkLst>
            <pc:docMk/>
            <pc:sldMk cId="3052160997" sldId="425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22:46.043" v="18701"/>
          <ac:spMkLst>
            <pc:docMk/>
            <pc:sldMk cId="3052160997" sldId="425"/>
            <ac:spMk id="7" creationId="{93E549D3-FF35-D74A-9CD8-6E8C8BEBB468}"/>
          </ac:spMkLst>
        </pc:spChg>
        <pc:picChg chg="add mod">
          <ac:chgData name="Nane Kratzke" userId="971be13ff4ee5ef6" providerId="LiveId" clId="{19075A5A-D245-0240-878E-CFB172C98ECA}" dt="2020-09-23T06:23:45.732" v="18706" actId="1076"/>
          <ac:picMkLst>
            <pc:docMk/>
            <pc:sldMk cId="3052160997" sldId="425"/>
            <ac:picMk id="5" creationId="{D94AA03C-9ABA-034B-97ED-9678AECF2F75}"/>
          </ac:picMkLst>
        </pc:picChg>
      </pc:sldChg>
      <pc:sldChg chg="addSp delSp modSp add mod ord">
        <pc:chgData name="Nane Kratzke" userId="971be13ff4ee5ef6" providerId="LiveId" clId="{19075A5A-D245-0240-878E-CFB172C98ECA}" dt="2020-09-23T14:08:29.276" v="27035" actId="20578"/>
        <pc:sldMkLst>
          <pc:docMk/>
          <pc:sldMk cId="1159848182" sldId="426"/>
        </pc:sldMkLst>
        <pc:spChg chg="mod">
          <ac:chgData name="Nane Kratzke" userId="971be13ff4ee5ef6" providerId="LiveId" clId="{19075A5A-D245-0240-878E-CFB172C98ECA}" dt="2020-09-23T06:24:11.901" v="18730" actId="20577"/>
          <ac:spMkLst>
            <pc:docMk/>
            <pc:sldMk cId="1159848182" sldId="426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4:34.951" v="18786" actId="20577"/>
          <ac:spMkLst>
            <pc:docMk/>
            <pc:sldMk cId="1159848182" sldId="426"/>
            <ac:spMk id="3" creationId="{D27E8A82-FE21-3944-8201-D74D09B63896}"/>
          </ac:spMkLst>
        </pc:spChg>
        <pc:spChg chg="del">
          <ac:chgData name="Nane Kratzke" userId="971be13ff4ee5ef6" providerId="LiveId" clId="{19075A5A-D245-0240-878E-CFB172C98ECA}" dt="2020-09-23T06:24:38.157" v="18787" actId="478"/>
          <ac:spMkLst>
            <pc:docMk/>
            <pc:sldMk cId="1159848182" sldId="426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31:12.189" v="19784" actId="1076"/>
          <ac:spMkLst>
            <pc:docMk/>
            <pc:sldMk cId="1159848182" sldId="426"/>
            <ac:spMk id="8" creationId="{01CD9591-0498-EF49-BDCF-65E3BAA3B955}"/>
          </ac:spMkLst>
        </pc:spChg>
        <pc:picChg chg="del">
          <ac:chgData name="Nane Kratzke" userId="971be13ff4ee5ef6" providerId="LiveId" clId="{19075A5A-D245-0240-878E-CFB172C98ECA}" dt="2020-09-23T06:24:40.352" v="18788" actId="478"/>
          <ac:picMkLst>
            <pc:docMk/>
            <pc:sldMk cId="1159848182" sldId="426"/>
            <ac:picMk id="5" creationId="{D94AA03C-9ABA-034B-97ED-9678AECF2F75}"/>
          </ac:picMkLst>
        </pc:picChg>
      </pc:sldChg>
      <pc:sldChg chg="addSp delSp modSp add mod">
        <pc:chgData name="Nane Kratzke" userId="971be13ff4ee5ef6" providerId="LiveId" clId="{19075A5A-D245-0240-878E-CFB172C98ECA}" dt="2020-09-23T07:09:58.200" v="20440" actId="1076"/>
        <pc:sldMkLst>
          <pc:docMk/>
          <pc:sldMk cId="1897666085" sldId="427"/>
        </pc:sldMkLst>
        <pc:spChg chg="mod">
          <ac:chgData name="Nane Kratzke" userId="971be13ff4ee5ef6" providerId="LiveId" clId="{19075A5A-D245-0240-878E-CFB172C98ECA}" dt="2020-09-23T06:48:32.653" v="19811" actId="20577"/>
          <ac:spMkLst>
            <pc:docMk/>
            <pc:sldMk cId="1897666085" sldId="427"/>
            <ac:spMk id="2" creationId="{33B921E5-39D4-964B-909B-A7E41671095E}"/>
          </ac:spMkLst>
        </pc:spChg>
        <pc:spChg chg="mod">
          <ac:chgData name="Nane Kratzke" userId="971be13ff4ee5ef6" providerId="LiveId" clId="{19075A5A-D245-0240-878E-CFB172C98ECA}" dt="2020-09-23T06:48:44.785" v="19847" actId="20577"/>
          <ac:spMkLst>
            <pc:docMk/>
            <pc:sldMk cId="1897666085" sldId="427"/>
            <ac:spMk id="3" creationId="{C3696C65-E4EC-8D41-9B64-251AE55A1D71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6" creationId="{93062DD7-7CA1-A04C-994A-EB0E66490175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7" creationId="{E0EC30D1-6AA0-AB41-B183-E5E92922FEE8}"/>
          </ac:spMkLst>
        </pc:spChg>
        <pc:spChg chg="add mod">
          <ac:chgData name="Nane Kratzke" userId="971be13ff4ee5ef6" providerId="LiveId" clId="{19075A5A-D245-0240-878E-CFB172C98ECA}" dt="2020-09-23T06:53:31.001" v="19968"/>
          <ac:spMkLst>
            <pc:docMk/>
            <pc:sldMk cId="1897666085" sldId="427"/>
            <ac:spMk id="8" creationId="{EDC50DEF-C68B-5A41-8C68-5F44A110A24D}"/>
          </ac:spMkLst>
        </pc:spChg>
        <pc:picChg chg="add del mod">
          <ac:chgData name="Nane Kratzke" userId="971be13ff4ee5ef6" providerId="LiveId" clId="{19075A5A-D245-0240-878E-CFB172C98ECA}" dt="2020-09-23T06:59:51.014" v="19971" actId="478"/>
          <ac:picMkLst>
            <pc:docMk/>
            <pc:sldMk cId="1897666085" sldId="427"/>
            <ac:picMk id="5" creationId="{9163B856-2588-1849-9E9C-41F121575DA8}"/>
          </ac:picMkLst>
        </pc:picChg>
        <pc:inkChg chg="add mod">
          <ac:chgData name="Nane Kratzke" userId="971be13ff4ee5ef6" providerId="LiveId" clId="{19075A5A-D245-0240-878E-CFB172C98ECA}" dt="2020-09-23T07:09:58.200" v="20440" actId="1076"/>
          <ac:inkMkLst>
            <pc:docMk/>
            <pc:sldMk cId="1897666085" sldId="427"/>
            <ac:inkMk id="9" creationId="{A566614A-F73A-3D48-A20A-C8FACB2FF1BB}"/>
          </ac:inkMkLst>
        </pc:inkChg>
      </pc:sldChg>
      <pc:sldChg chg="addSp delSp modSp add mod">
        <pc:chgData name="Nane Kratzke" userId="971be13ff4ee5ef6" providerId="LiveId" clId="{19075A5A-D245-0240-878E-CFB172C98ECA}" dt="2020-09-23T07:10:09.973" v="20442"/>
        <pc:sldMkLst>
          <pc:docMk/>
          <pc:sldMk cId="1622988441" sldId="428"/>
        </pc:sldMkLst>
        <pc:spChg chg="add mod">
          <ac:chgData name="Nane Kratzke" userId="971be13ff4ee5ef6" providerId="LiveId" clId="{19075A5A-D245-0240-878E-CFB172C98ECA}" dt="2020-09-23T07:04:59.466" v="20313" actId="403"/>
          <ac:spMkLst>
            <pc:docMk/>
            <pc:sldMk cId="1622988441" sldId="428"/>
            <ac:spMk id="10" creationId="{B1357F3B-E3A3-9F43-9EA4-4BAABFD5D707}"/>
          </ac:spMkLst>
        </pc:spChg>
        <pc:spChg chg="add mod">
          <ac:chgData name="Nane Kratzke" userId="971be13ff4ee5ef6" providerId="LiveId" clId="{19075A5A-D245-0240-878E-CFB172C98ECA}" dt="2020-09-23T07:05:39.324" v="20331" actId="167"/>
          <ac:spMkLst>
            <pc:docMk/>
            <pc:sldMk cId="1622988441" sldId="428"/>
            <ac:spMk id="11" creationId="{711FD3D5-8437-0148-91F9-B2EB80115220}"/>
          </ac:spMkLst>
        </pc:spChg>
        <pc:spChg chg="add mod">
          <ac:chgData name="Nane Kratzke" userId="971be13ff4ee5ef6" providerId="LiveId" clId="{19075A5A-D245-0240-878E-CFB172C98ECA}" dt="2020-09-23T07:06:29.229" v="20352" actId="1076"/>
          <ac:spMkLst>
            <pc:docMk/>
            <pc:sldMk cId="1622988441" sldId="428"/>
            <ac:spMk id="12" creationId="{000F2542-B038-094F-B2D2-A7B0E2518ED6}"/>
          </ac:spMkLst>
        </pc:spChg>
        <pc:spChg chg="add mod">
          <ac:chgData name="Nane Kratzke" userId="971be13ff4ee5ef6" providerId="LiveId" clId="{19075A5A-D245-0240-878E-CFB172C98ECA}" dt="2020-09-23T07:06:52.371" v="20365" actId="1076"/>
          <ac:spMkLst>
            <pc:docMk/>
            <pc:sldMk cId="1622988441" sldId="428"/>
            <ac:spMk id="13" creationId="{BD5BF0E0-D978-3043-8EF9-37B2702E6439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4" creationId="{7004C5E1-BA83-D145-BFD4-FC73E436ECBF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5" creationId="{BEEEBC4C-977C-0E4D-90E1-B1EA8DEF80AE}"/>
          </ac:spMkLst>
        </pc:spChg>
        <pc:grpChg chg="mod">
          <ac:chgData name="Nane Kratzke" userId="971be13ff4ee5ef6" providerId="LiveId" clId="{19075A5A-D245-0240-878E-CFB172C98ECA}" dt="2020-09-23T07:09:19.714" v="20431"/>
          <ac:grpSpMkLst>
            <pc:docMk/>
            <pc:sldMk cId="1622988441" sldId="428"/>
            <ac:grpSpMk id="18" creationId="{46CD7A3F-09EF-3840-90FA-54CF7A0810CA}"/>
          </ac:grpSpMkLst>
        </pc:grpChg>
        <pc:grpChg chg="mod">
          <ac:chgData name="Nane Kratzke" userId="971be13ff4ee5ef6" providerId="LiveId" clId="{19075A5A-D245-0240-878E-CFB172C98ECA}" dt="2020-09-23T07:09:23.095" v="20434"/>
          <ac:grpSpMkLst>
            <pc:docMk/>
            <pc:sldMk cId="1622988441" sldId="428"/>
            <ac:grpSpMk id="21" creationId="{09C59984-89BD-D745-AA42-DAA7289221B0}"/>
          </ac:grpSpMkLst>
        </pc:grpChg>
        <pc:grpChg chg="mod">
          <ac:chgData name="Nane Kratzke" userId="971be13ff4ee5ef6" providerId="LiveId" clId="{19075A5A-D245-0240-878E-CFB172C98ECA}" dt="2020-09-23T07:09:27.352" v="20437"/>
          <ac:grpSpMkLst>
            <pc:docMk/>
            <pc:sldMk cId="1622988441" sldId="428"/>
            <ac:grpSpMk id="24" creationId="{462475BF-BFD7-D54F-9D11-89FC07822B3A}"/>
          </ac:grpSpMkLst>
        </pc:grpChg>
        <pc:picChg chg="del">
          <ac:chgData name="Nane Kratzke" userId="971be13ff4ee5ef6" providerId="LiveId" clId="{19075A5A-D245-0240-878E-CFB172C98ECA}" dt="2020-09-23T06:59:56.907" v="19973" actId="478"/>
          <ac:picMkLst>
            <pc:docMk/>
            <pc:sldMk cId="1622988441" sldId="428"/>
            <ac:picMk id="5" creationId="{9163B856-2588-1849-9E9C-41F121575DA8}"/>
          </ac:picMkLst>
        </pc:picChg>
        <pc:picChg chg="add del mod">
          <ac:chgData name="Nane Kratzke" userId="971be13ff4ee5ef6" providerId="LiveId" clId="{19075A5A-D245-0240-878E-CFB172C98ECA}" dt="2020-09-23T07:00:36.123" v="19978" actId="478"/>
          <ac:picMkLst>
            <pc:docMk/>
            <pc:sldMk cId="1622988441" sldId="428"/>
            <ac:picMk id="9" creationId="{F23EF0B7-464A-FC47-BD2A-16E16491EDE3}"/>
          </ac:picMkLst>
        </pc:pic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6" creationId="{DA8F3585-DC34-8A42-AB0B-8ABB784F2454}"/>
          </ac:inkMkLst>
        </pc:ink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7" creationId="{F79B0755-03DD-6247-AA41-4B6B5BABA31C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19" creationId="{0E8DDF46-9296-3946-9E07-F798552C05C2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20" creationId="{5956C5C2-DB63-AE41-97BA-40D1FDED6462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2" creationId="{11949642-6E62-2445-92C5-DADE56D9B5F7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3" creationId="{A1DD6D86-491D-3741-AF08-A4D368CE973F}"/>
          </ac:inkMkLst>
        </pc:inkChg>
        <pc:inkChg chg="add del">
          <ac:chgData name="Nane Kratzke" userId="971be13ff4ee5ef6" providerId="LiveId" clId="{19075A5A-D245-0240-878E-CFB172C98ECA}" dt="2020-09-23T07:10:08.686" v="20441" actId="478"/>
          <ac:inkMkLst>
            <pc:docMk/>
            <pc:sldMk cId="1622988441" sldId="428"/>
            <ac:inkMk id="25" creationId="{5536EA1C-5A1E-BA4E-9620-1CEDE4140E18}"/>
          </ac:inkMkLst>
        </pc:inkChg>
        <pc:inkChg chg="add mod">
          <ac:chgData name="Nane Kratzke" userId="971be13ff4ee5ef6" providerId="LiveId" clId="{19075A5A-D245-0240-878E-CFB172C98ECA}" dt="2020-09-23T07:10:09.973" v="20442"/>
          <ac:inkMkLst>
            <pc:docMk/>
            <pc:sldMk cId="1622988441" sldId="428"/>
            <ac:inkMk id="26" creationId="{94B554C7-007D-E44A-B7A3-85A29920EDB3}"/>
          </ac:inkMkLst>
        </pc:inkChg>
      </pc:sldChg>
      <pc:sldChg chg="add del">
        <pc:chgData name="Nane Kratzke" userId="971be13ff4ee5ef6" providerId="LiveId" clId="{19075A5A-D245-0240-878E-CFB172C98ECA}" dt="2020-09-23T07:00:01.444" v="19975" actId="2696"/>
        <pc:sldMkLst>
          <pc:docMk/>
          <pc:sldMk cId="2131365059" sldId="429"/>
        </pc:sldMkLst>
      </pc:sldChg>
      <pc:sldChg chg="addSp delSp modSp add mod">
        <pc:chgData name="Nane Kratzke" userId="971be13ff4ee5ef6" providerId="LiveId" clId="{19075A5A-D245-0240-878E-CFB172C98ECA}" dt="2020-09-23T07:21:37.112" v="20619" actId="1076"/>
        <pc:sldMkLst>
          <pc:docMk/>
          <pc:sldMk cId="4286886175" sldId="429"/>
        </pc:sldMkLst>
        <pc:spChg chg="mod">
          <ac:chgData name="Nane Kratzke" userId="971be13ff4ee5ef6" providerId="LiveId" clId="{19075A5A-D245-0240-878E-CFB172C98ECA}" dt="2020-09-23T07:10:53.046" v="20469" actId="20577"/>
          <ac:spMkLst>
            <pc:docMk/>
            <pc:sldMk cId="4286886175" sldId="429"/>
            <ac:spMk id="2" creationId="{2A52DCFE-CBD3-854C-85CA-62C8BFFDE2A1}"/>
          </ac:spMkLst>
        </pc:spChg>
        <pc:spChg chg="mod">
          <ac:chgData name="Nane Kratzke" userId="971be13ff4ee5ef6" providerId="LiveId" clId="{19075A5A-D245-0240-878E-CFB172C98ECA}" dt="2020-09-23T07:17:28.151" v="20549" actId="20577"/>
          <ac:spMkLst>
            <pc:docMk/>
            <pc:sldMk cId="4286886175" sldId="429"/>
            <ac:spMk id="3" creationId="{E9F7C056-B8D8-7745-9E0A-2A644CB4E7F2}"/>
          </ac:spMkLst>
        </pc:spChg>
        <pc:spChg chg="add del mod">
          <ac:chgData name="Nane Kratzke" userId="971be13ff4ee5ef6" providerId="LiveId" clId="{19075A5A-D245-0240-878E-CFB172C98ECA}" dt="2020-09-23T07:19:10.987" v="20556" actId="478"/>
          <ac:spMkLst>
            <pc:docMk/>
            <pc:sldMk cId="4286886175" sldId="429"/>
            <ac:spMk id="8" creationId="{CCAB80EB-D480-7548-9D47-754C094E83AE}"/>
          </ac:spMkLst>
        </pc:spChg>
        <pc:spChg chg="add mod">
          <ac:chgData name="Nane Kratzke" userId="971be13ff4ee5ef6" providerId="LiveId" clId="{19075A5A-D245-0240-878E-CFB172C98ECA}" dt="2020-09-23T07:19:36.111" v="20560" actId="167"/>
          <ac:spMkLst>
            <pc:docMk/>
            <pc:sldMk cId="4286886175" sldId="429"/>
            <ac:spMk id="9" creationId="{EB44E69A-30E1-F742-A480-F206F8258F95}"/>
          </ac:spMkLst>
        </pc:spChg>
        <pc:spChg chg="add mod">
          <ac:chgData name="Nane Kratzke" userId="971be13ff4ee5ef6" providerId="LiveId" clId="{19075A5A-D245-0240-878E-CFB172C98ECA}" dt="2020-09-23T07:21:26.851" v="20616" actId="1076"/>
          <ac:spMkLst>
            <pc:docMk/>
            <pc:sldMk cId="4286886175" sldId="429"/>
            <ac:spMk id="10" creationId="{904E85FF-CCFB-164B-AF24-0FE8BBC19B46}"/>
          </ac:spMkLst>
        </pc:spChg>
        <pc:spChg chg="add mod">
          <ac:chgData name="Nane Kratzke" userId="971be13ff4ee5ef6" providerId="LiveId" clId="{19075A5A-D245-0240-878E-CFB172C98ECA}" dt="2020-09-23T07:20:28.922" v="20594" actId="20577"/>
          <ac:spMkLst>
            <pc:docMk/>
            <pc:sldMk cId="4286886175" sldId="429"/>
            <ac:spMk id="11" creationId="{32DDFC40-F7C3-6D44-BC42-48960785E44C}"/>
          </ac:spMkLst>
        </pc:spChg>
        <pc:spChg chg="add mod">
          <ac:chgData name="Nane Kratzke" userId="971be13ff4ee5ef6" providerId="LiveId" clId="{19075A5A-D245-0240-878E-CFB172C98ECA}" dt="2020-09-23T07:21:37.112" v="20619" actId="1076"/>
          <ac:spMkLst>
            <pc:docMk/>
            <pc:sldMk cId="4286886175" sldId="429"/>
            <ac:spMk id="12" creationId="{95A1843B-71BA-0248-B033-F35FD8F6E383}"/>
          </ac:spMkLst>
        </pc:spChg>
        <pc:picChg chg="add mod">
          <ac:chgData name="Nane Kratzke" userId="971be13ff4ee5ef6" providerId="LiveId" clId="{19075A5A-D245-0240-878E-CFB172C98ECA}" dt="2020-09-23T07:17:39.958" v="20550" actId="1076"/>
          <ac:picMkLst>
            <pc:docMk/>
            <pc:sldMk cId="4286886175" sldId="429"/>
            <ac:picMk id="5" creationId="{9BD4F4C5-CA51-DF40-83C3-3EDDCB093F3A}"/>
          </ac:picMkLst>
        </pc:picChg>
        <pc:picChg chg="add mod">
          <ac:chgData name="Nane Kratzke" userId="971be13ff4ee5ef6" providerId="LiveId" clId="{19075A5A-D245-0240-878E-CFB172C98ECA}" dt="2020-09-23T07:21:34.208" v="20618" actId="1076"/>
          <ac:picMkLst>
            <pc:docMk/>
            <pc:sldMk cId="4286886175" sldId="429"/>
            <ac:picMk id="6" creationId="{541089F1-2D72-2541-8770-80A96722FEDA}"/>
          </ac:picMkLst>
        </pc:picChg>
        <pc:picChg chg="add mod">
          <ac:chgData name="Nane Kratzke" userId="971be13ff4ee5ef6" providerId="LiveId" clId="{19075A5A-D245-0240-878E-CFB172C98ECA}" dt="2020-09-23T07:21:09.458" v="20615" actId="1076"/>
          <ac:picMkLst>
            <pc:docMk/>
            <pc:sldMk cId="4286886175" sldId="429"/>
            <ac:picMk id="7" creationId="{BB5C2DFA-7174-2642-878E-0B75FD702596}"/>
          </ac:picMkLst>
        </pc:picChg>
      </pc:sldChg>
      <pc:sldChg chg="addSp delSp modSp add mod">
        <pc:chgData name="Nane Kratzke" userId="971be13ff4ee5ef6" providerId="LiveId" clId="{19075A5A-D245-0240-878E-CFB172C98ECA}" dt="2020-09-23T07:29:42.409" v="20760" actId="20577"/>
        <pc:sldMkLst>
          <pc:docMk/>
          <pc:sldMk cId="1311456874" sldId="430"/>
        </pc:sldMkLst>
        <pc:spChg chg="mod">
          <ac:chgData name="Nane Kratzke" userId="971be13ff4ee5ef6" providerId="LiveId" clId="{19075A5A-D245-0240-878E-CFB172C98ECA}" dt="2020-09-23T07:27:18.879" v="20738" actId="20577"/>
          <ac:spMkLst>
            <pc:docMk/>
            <pc:sldMk cId="1311456874" sldId="430"/>
            <ac:spMk id="3" creationId="{E9F7C056-B8D8-7745-9E0A-2A644CB4E7F2}"/>
          </ac:spMkLst>
        </pc:spChg>
        <pc:spChg chg="add mod">
          <ac:chgData name="Nane Kratzke" userId="971be13ff4ee5ef6" providerId="LiveId" clId="{19075A5A-D245-0240-878E-CFB172C98ECA}" dt="2020-09-23T07:29:42.409" v="20760" actId="20577"/>
          <ac:spMkLst>
            <pc:docMk/>
            <pc:sldMk cId="1311456874" sldId="430"/>
            <ac:spMk id="8" creationId="{9C3A86F7-1B1B-D744-ABBC-CC9EB4D2104F}"/>
          </ac:spMkLst>
        </pc:spChg>
        <pc:spChg chg="del">
          <ac:chgData name="Nane Kratzke" userId="971be13ff4ee5ef6" providerId="LiveId" clId="{19075A5A-D245-0240-878E-CFB172C98ECA}" dt="2020-09-23T07:22:36.681" v="20624" actId="478"/>
          <ac:spMkLst>
            <pc:docMk/>
            <pc:sldMk cId="1311456874" sldId="430"/>
            <ac:spMk id="10" creationId="{904E85FF-CCFB-164B-AF24-0FE8BBC19B46}"/>
          </ac:spMkLst>
        </pc:spChg>
        <pc:spChg chg="mod">
          <ac:chgData name="Nane Kratzke" userId="971be13ff4ee5ef6" providerId="LiveId" clId="{19075A5A-D245-0240-878E-CFB172C98ECA}" dt="2020-09-23T07:27:29.947" v="20740" actId="1076"/>
          <ac:spMkLst>
            <pc:docMk/>
            <pc:sldMk cId="1311456874" sldId="430"/>
            <ac:spMk id="11" creationId="{32DDFC40-F7C3-6D44-BC42-48960785E44C}"/>
          </ac:spMkLst>
        </pc:spChg>
        <pc:spChg chg="del">
          <ac:chgData name="Nane Kratzke" userId="971be13ff4ee5ef6" providerId="LiveId" clId="{19075A5A-D245-0240-878E-CFB172C98ECA}" dt="2020-09-23T07:22:28.535" v="20622" actId="478"/>
          <ac:spMkLst>
            <pc:docMk/>
            <pc:sldMk cId="1311456874" sldId="430"/>
            <ac:spMk id="12" creationId="{95A1843B-71BA-0248-B033-F35FD8F6E383}"/>
          </ac:spMkLst>
        </pc:spChg>
        <pc:spChg chg="add mod">
          <ac:chgData name="Nane Kratzke" userId="971be13ff4ee5ef6" providerId="LiveId" clId="{19075A5A-D245-0240-878E-CFB172C98ECA}" dt="2020-09-23T07:25:19.843" v="20701" actId="207"/>
          <ac:spMkLst>
            <pc:docMk/>
            <pc:sldMk cId="1311456874" sldId="430"/>
            <ac:spMk id="13" creationId="{8F1EF923-327E-1F4D-B780-D19685025AD8}"/>
          </ac:spMkLst>
        </pc:spChg>
        <pc:picChg chg="mod">
          <ac:chgData name="Nane Kratzke" userId="971be13ff4ee5ef6" providerId="LiveId" clId="{19075A5A-D245-0240-878E-CFB172C98ECA}" dt="2020-09-23T07:27:23.403" v="20739" actId="1076"/>
          <ac:picMkLst>
            <pc:docMk/>
            <pc:sldMk cId="1311456874" sldId="430"/>
            <ac:picMk id="5" creationId="{9BD4F4C5-CA51-DF40-83C3-3EDDCB093F3A}"/>
          </ac:picMkLst>
        </pc:picChg>
        <pc:picChg chg="del">
          <ac:chgData name="Nane Kratzke" userId="971be13ff4ee5ef6" providerId="LiveId" clId="{19075A5A-D245-0240-878E-CFB172C98ECA}" dt="2020-09-23T07:22:25.464" v="20621" actId="478"/>
          <ac:picMkLst>
            <pc:docMk/>
            <pc:sldMk cId="1311456874" sldId="430"/>
            <ac:picMk id="6" creationId="{541089F1-2D72-2541-8770-80A96722FEDA}"/>
          </ac:picMkLst>
        </pc:picChg>
        <pc:picChg chg="del">
          <ac:chgData name="Nane Kratzke" userId="971be13ff4ee5ef6" providerId="LiveId" clId="{19075A5A-D245-0240-878E-CFB172C98ECA}" dt="2020-09-23T07:22:33.371" v="20623" actId="478"/>
          <ac:picMkLst>
            <pc:docMk/>
            <pc:sldMk cId="1311456874" sldId="430"/>
            <ac:picMk id="7" creationId="{BB5C2DFA-7174-2642-878E-0B75FD702596}"/>
          </ac:picMkLst>
        </pc:picChg>
        <pc:picChg chg="add del mod">
          <ac:chgData name="Nane Kratzke" userId="971be13ff4ee5ef6" providerId="LiveId" clId="{19075A5A-D245-0240-878E-CFB172C98ECA}" dt="2020-09-23T07:27:05.003" v="20714" actId="478"/>
          <ac:picMkLst>
            <pc:docMk/>
            <pc:sldMk cId="1311456874" sldId="430"/>
            <ac:picMk id="14" creationId="{2553172E-3F0C-6646-8820-4D974C9E4947}"/>
          </ac:picMkLst>
        </pc:picChg>
      </pc:sldChg>
      <pc:sldChg chg="modSp add mod ord">
        <pc:chgData name="Nane Kratzke" userId="971be13ff4ee5ef6" providerId="LiveId" clId="{19075A5A-D245-0240-878E-CFB172C98ECA}" dt="2020-09-23T07:30:33.276" v="20763" actId="20578"/>
        <pc:sldMkLst>
          <pc:docMk/>
          <pc:sldMk cId="781954011" sldId="431"/>
        </pc:sldMkLst>
        <pc:spChg chg="mod">
          <ac:chgData name="Nane Kratzke" userId="971be13ff4ee5ef6" providerId="LiveId" clId="{19075A5A-D245-0240-878E-CFB172C98ECA}" dt="2020-09-23T07:30:29.473" v="20762" actId="113"/>
          <ac:spMkLst>
            <pc:docMk/>
            <pc:sldMk cId="781954011" sldId="431"/>
            <ac:spMk id="8" creationId="{9C3A86F7-1B1B-D744-ABBC-CC9EB4D2104F}"/>
          </ac:spMkLst>
        </pc:spChg>
      </pc:sldChg>
      <pc:sldChg chg="modSp add mod">
        <pc:chgData name="Nane Kratzke" userId="971be13ff4ee5ef6" providerId="LiveId" clId="{19075A5A-D245-0240-878E-CFB172C98ECA}" dt="2020-09-23T07:33:30.074" v="20797" actId="20577"/>
        <pc:sldMkLst>
          <pc:docMk/>
          <pc:sldMk cId="1497566851" sldId="432"/>
        </pc:sldMkLst>
        <pc:spChg chg="mod">
          <ac:chgData name="Nane Kratzke" userId="971be13ff4ee5ef6" providerId="LiveId" clId="{19075A5A-D245-0240-878E-CFB172C98ECA}" dt="2020-09-23T07:31:09.159" v="20771" actId="20577"/>
          <ac:spMkLst>
            <pc:docMk/>
            <pc:sldMk cId="1497566851" sldId="432"/>
            <ac:spMk id="3" creationId="{E9F7C056-B8D8-7745-9E0A-2A644CB4E7F2}"/>
          </ac:spMkLst>
        </pc:spChg>
        <pc:spChg chg="mod">
          <ac:chgData name="Nane Kratzke" userId="971be13ff4ee5ef6" providerId="LiveId" clId="{19075A5A-D245-0240-878E-CFB172C98ECA}" dt="2020-09-23T07:33:08.958" v="20790" actId="207"/>
          <ac:spMkLst>
            <pc:docMk/>
            <pc:sldMk cId="1497566851" sldId="432"/>
            <ac:spMk id="8" creationId="{9C3A86F7-1B1B-D744-ABBC-CC9EB4D2104F}"/>
          </ac:spMkLst>
        </pc:spChg>
        <pc:spChg chg="mod">
          <ac:chgData name="Nane Kratzke" userId="971be13ff4ee5ef6" providerId="LiveId" clId="{19075A5A-D245-0240-878E-CFB172C98ECA}" dt="2020-09-23T07:33:30.074" v="20797" actId="20577"/>
          <ac:spMkLst>
            <pc:docMk/>
            <pc:sldMk cId="1497566851" sldId="432"/>
            <ac:spMk id="11" creationId="{32DDFC40-F7C3-6D44-BC42-48960785E44C}"/>
          </ac:spMkLst>
        </pc:spChg>
        <pc:picChg chg="mod">
          <ac:chgData name="Nane Kratzke" userId="971be13ff4ee5ef6" providerId="LiveId" clId="{19075A5A-D245-0240-878E-CFB172C98ECA}" dt="2020-09-23T07:31:49.373" v="20772" actId="14826"/>
          <ac:picMkLst>
            <pc:docMk/>
            <pc:sldMk cId="1497566851" sldId="432"/>
            <ac:picMk id="5" creationId="{9BD4F4C5-CA51-DF40-83C3-3EDDCB093F3A}"/>
          </ac:picMkLst>
        </pc:picChg>
      </pc:sldChg>
      <pc:sldChg chg="addSp delSp modSp add mod">
        <pc:chgData name="Nane Kratzke" userId="971be13ff4ee5ef6" providerId="LiveId" clId="{19075A5A-D245-0240-878E-CFB172C98ECA}" dt="2020-09-23T08:22:48.651" v="21550" actId="20577"/>
        <pc:sldMkLst>
          <pc:docMk/>
          <pc:sldMk cId="3090661805" sldId="433"/>
        </pc:sldMkLst>
        <pc:spChg chg="mod">
          <ac:chgData name="Nane Kratzke" userId="971be13ff4ee5ef6" providerId="LiveId" clId="{19075A5A-D245-0240-878E-CFB172C98ECA}" dt="2020-09-23T08:00:46.613" v="20821" actId="20577"/>
          <ac:spMkLst>
            <pc:docMk/>
            <pc:sldMk cId="3090661805" sldId="433"/>
            <ac:spMk id="2" creationId="{AD1CDEEA-8C4C-5249-93DA-3A9D3FD3BFA4}"/>
          </ac:spMkLst>
        </pc:spChg>
        <pc:spChg chg="mod">
          <ac:chgData name="Nane Kratzke" userId="971be13ff4ee5ef6" providerId="LiveId" clId="{19075A5A-D245-0240-878E-CFB172C98ECA}" dt="2020-09-23T08:00:50.698" v="20830" actId="20577"/>
          <ac:spMkLst>
            <pc:docMk/>
            <pc:sldMk cId="3090661805" sldId="433"/>
            <ac:spMk id="3" creationId="{BC689EEB-34CB-7140-82AF-71D978491794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9" creationId="{CD6708A5-BA84-7444-A61D-20A794B103AC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1" creationId="{C256BF0E-57B4-A746-B734-AC51F9A604BF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2" creationId="{20515944-AB01-5E43-BF9E-9C5D0CA4CCA6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3" creationId="{19F5FE2D-518B-874F-80D4-5204D679FB37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4" creationId="{D512093B-AF1A-3043-9A52-30626B536CFD}"/>
          </ac:spMkLst>
        </pc:spChg>
        <pc:spChg chg="add mod">
          <ac:chgData name="Nane Kratzke" userId="971be13ff4ee5ef6" providerId="LiveId" clId="{19075A5A-D245-0240-878E-CFB172C98ECA}" dt="2020-09-23T08:22:48.651" v="21550" actId="20577"/>
          <ac:spMkLst>
            <pc:docMk/>
            <pc:sldMk cId="3090661805" sldId="433"/>
            <ac:spMk id="15" creationId="{4BD2AC17-AE0A-2F43-A0B6-9DF87B524873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6" creationId="{7957E8D0-7335-FB4C-96B7-A5B6BD924931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7" creationId="{08212794-8747-BD48-934E-C28CE2C9D7D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9" creationId="{0169EB3B-838C-6A4D-AD19-FE3ADE51FE18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0" creationId="{3D230C7E-65D0-D440-A13B-9C6C5116FB9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1" creationId="{42922835-3388-234A-950B-6BB2E22AF068}"/>
          </ac:spMkLst>
        </pc:spChg>
        <pc:picChg chg="add del mod">
          <ac:chgData name="Nane Kratzke" userId="971be13ff4ee5ef6" providerId="LiveId" clId="{19075A5A-D245-0240-878E-CFB172C98ECA}" dt="2020-09-23T08:06:19.717" v="20849" actId="478"/>
          <ac:picMkLst>
            <pc:docMk/>
            <pc:sldMk cId="3090661805" sldId="433"/>
            <ac:picMk id="5" creationId="{AFCD74D7-1CF1-8440-93C3-1CB4457125D2}"/>
          </ac:picMkLst>
        </pc:picChg>
        <pc:picChg chg="add del mod">
          <ac:chgData name="Nane Kratzke" userId="971be13ff4ee5ef6" providerId="LiveId" clId="{19075A5A-D245-0240-878E-CFB172C98ECA}" dt="2020-09-23T08:06:23.190" v="20850" actId="478"/>
          <ac:picMkLst>
            <pc:docMk/>
            <pc:sldMk cId="3090661805" sldId="433"/>
            <ac:picMk id="6" creationId="{51345D1D-2376-0F41-AF25-B025DD1126E9}"/>
          </ac:picMkLst>
        </pc:picChg>
        <pc:picChg chg="add del mod">
          <ac:chgData name="Nane Kratzke" userId="971be13ff4ee5ef6" providerId="LiveId" clId="{19075A5A-D245-0240-878E-CFB172C98ECA}" dt="2020-09-23T08:08:02.181" v="20865" actId="478"/>
          <ac:picMkLst>
            <pc:docMk/>
            <pc:sldMk cId="3090661805" sldId="433"/>
            <ac:picMk id="7" creationId="{692F0895-6BAC-F74F-8FA1-92D2702DF1C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8" creationId="{1A455FEF-A3F0-0B4B-B87C-7E9EABD45D7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" creationId="{95D762BE-9919-4C41-9935-9F27FC20BC9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26" creationId="{59755CF8-A585-B64C-B926-3FDEC1FBF86D}"/>
          </ac:picMkLst>
        </pc:picChg>
        <pc:picChg chg="add del mod">
          <ac:chgData name="Nane Kratzke" userId="971be13ff4ee5ef6" providerId="LiveId" clId="{19075A5A-D245-0240-878E-CFB172C98ECA}" dt="2020-09-23T08:10:41.663" v="20946" actId="478"/>
          <ac:picMkLst>
            <pc:docMk/>
            <pc:sldMk cId="3090661805" sldId="433"/>
            <ac:picMk id="1028" creationId="{FC914863-FB01-5A46-A72E-E02F00CB5FE9}"/>
          </ac:picMkLst>
        </pc:picChg>
      </pc:sldChg>
      <pc:sldChg chg="addSp modSp add mod">
        <pc:chgData name="Nane Kratzke" userId="971be13ff4ee5ef6" providerId="LiveId" clId="{19075A5A-D245-0240-878E-CFB172C98ECA}" dt="2020-09-23T09:57:11.460" v="23699" actId="1076"/>
        <pc:sldMkLst>
          <pc:docMk/>
          <pc:sldMk cId="3042928372" sldId="434"/>
        </pc:sldMkLst>
        <pc:spChg chg="mod">
          <ac:chgData name="Nane Kratzke" userId="971be13ff4ee5ef6" providerId="LiveId" clId="{19075A5A-D245-0240-878E-CFB172C98ECA}" dt="2020-09-23T08:23:30.784" v="21563" actId="20577"/>
          <ac:spMkLst>
            <pc:docMk/>
            <pc:sldMk cId="3042928372" sldId="434"/>
            <ac:spMk id="2" creationId="{D4EEA42B-90CC-5D4B-B1F8-A35578D45DF3}"/>
          </ac:spMkLst>
        </pc:spChg>
        <pc:spChg chg="mod">
          <ac:chgData name="Nane Kratzke" userId="971be13ff4ee5ef6" providerId="LiveId" clId="{19075A5A-D245-0240-878E-CFB172C98ECA}" dt="2020-09-23T08:24:25.774" v="21628" actId="20577"/>
          <ac:spMkLst>
            <pc:docMk/>
            <pc:sldMk cId="3042928372" sldId="434"/>
            <ac:spMk id="3" creationId="{6565A793-176F-3142-87BD-7089E5A3847D}"/>
          </ac:spMkLst>
        </pc:spChg>
        <pc:spChg chg="add mod">
          <ac:chgData name="Nane Kratzke" userId="971be13ff4ee5ef6" providerId="LiveId" clId="{19075A5A-D245-0240-878E-CFB172C98ECA}" dt="2020-09-23T08:30:51.204" v="22537" actId="20577"/>
          <ac:spMkLst>
            <pc:docMk/>
            <pc:sldMk cId="3042928372" sldId="434"/>
            <ac:spMk id="6" creationId="{2BA88773-A4CF-7843-8E06-F5DC09B53E18}"/>
          </ac:spMkLst>
        </pc:spChg>
        <pc:picChg chg="add mod">
          <ac:chgData name="Nane Kratzke" userId="971be13ff4ee5ef6" providerId="LiveId" clId="{19075A5A-D245-0240-878E-CFB172C98ECA}" dt="2020-09-23T09:57:01.709" v="23697" actId="1076"/>
          <ac:picMkLst>
            <pc:docMk/>
            <pc:sldMk cId="3042928372" sldId="434"/>
            <ac:picMk id="5" creationId="{50D1315F-4B74-354E-8F22-AA34E95F7C8C}"/>
          </ac:picMkLst>
        </pc:picChg>
        <pc:picChg chg="add mod">
          <ac:chgData name="Nane Kratzke" userId="971be13ff4ee5ef6" providerId="LiveId" clId="{19075A5A-D245-0240-878E-CFB172C98ECA}" dt="2020-09-23T09:57:11.460" v="23699" actId="1076"/>
          <ac:picMkLst>
            <pc:docMk/>
            <pc:sldMk cId="3042928372" sldId="434"/>
            <ac:picMk id="7" creationId="{5BA48F6D-3B3B-F949-8940-DE07CA717DFE}"/>
          </ac:picMkLst>
        </pc:picChg>
      </pc:sldChg>
      <pc:sldChg chg="addSp delSp modSp add mod ord">
        <pc:chgData name="Nane Kratzke" userId="971be13ff4ee5ef6" providerId="LiveId" clId="{19075A5A-D245-0240-878E-CFB172C98ECA}" dt="2020-09-23T10:09:11.513" v="23740" actId="20577"/>
        <pc:sldMkLst>
          <pc:docMk/>
          <pc:sldMk cId="823225359" sldId="435"/>
        </pc:sldMkLst>
        <pc:spChg chg="mod">
          <ac:chgData name="Nane Kratzke" userId="971be13ff4ee5ef6" providerId="LiveId" clId="{19075A5A-D245-0240-878E-CFB172C98ECA}" dt="2020-09-23T08:32:50.846" v="22549" actId="20577"/>
          <ac:spMkLst>
            <pc:docMk/>
            <pc:sldMk cId="823225359" sldId="435"/>
            <ac:spMk id="2" creationId="{3D0B1A2C-3AC1-7447-BB64-5B53C0CDC0A2}"/>
          </ac:spMkLst>
        </pc:spChg>
        <pc:spChg chg="mod">
          <ac:chgData name="Nane Kratzke" userId="971be13ff4ee5ef6" providerId="LiveId" clId="{19075A5A-D245-0240-878E-CFB172C98ECA}" dt="2020-09-23T08:33:04.064" v="22588" actId="20577"/>
          <ac:spMkLst>
            <pc:docMk/>
            <pc:sldMk cId="823225359" sldId="435"/>
            <ac:spMk id="3" creationId="{2BFF0535-F21E-584D-B5BD-8B48B13CF65F}"/>
          </ac:spMkLst>
        </pc:spChg>
        <pc:spChg chg="del">
          <ac:chgData name="Nane Kratzke" userId="971be13ff4ee5ef6" providerId="LiveId" clId="{19075A5A-D245-0240-878E-CFB172C98ECA}" dt="2020-09-23T09:16:48.733" v="22589" actId="478"/>
          <ac:spMkLst>
            <pc:docMk/>
            <pc:sldMk cId="823225359" sldId="435"/>
            <ac:spMk id="4" creationId="{D7D73684-ABC3-1E48-B8E7-14ED5FF6099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6" creationId="{0F9BAAD7-8EA2-1446-AA2D-E05D9BA1333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7" creationId="{CE00AF03-3573-AE4E-9153-B91BE9F4B94D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8" creationId="{38E2ACAD-400D-F344-B506-3A65009B454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9" creationId="{FEBA72D5-A955-7948-82C0-25C97EDCB336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0" creationId="{A3548E41-D10E-1B4A-B910-EB99D14C9AD4}"/>
          </ac:spMkLst>
        </pc:spChg>
        <pc:spChg chg="add mod">
          <ac:chgData name="Nane Kratzke" userId="971be13ff4ee5ef6" providerId="LiveId" clId="{19075A5A-D245-0240-878E-CFB172C98ECA}" dt="2020-09-23T09:58:02.435" v="23702" actId="1076"/>
          <ac:spMkLst>
            <pc:docMk/>
            <pc:sldMk cId="823225359" sldId="435"/>
            <ac:spMk id="11" creationId="{FE038E2C-19A9-A246-A343-2F853DD28014}"/>
          </ac:spMkLst>
        </pc:spChg>
        <pc:spChg chg="add del mod">
          <ac:chgData name="Nane Kratzke" userId="971be13ff4ee5ef6" providerId="LiveId" clId="{19075A5A-D245-0240-878E-CFB172C98ECA}" dt="2020-09-23T09:25:39.107" v="23101" actId="478"/>
          <ac:spMkLst>
            <pc:docMk/>
            <pc:sldMk cId="823225359" sldId="435"/>
            <ac:spMk id="12" creationId="{DAC9F2C9-4D9D-1B49-9BCB-3AC1CE959127}"/>
          </ac:spMkLst>
        </pc:spChg>
        <pc:spChg chg="add mod">
          <ac:chgData name="Nane Kratzke" userId="971be13ff4ee5ef6" providerId="LiveId" clId="{19075A5A-D245-0240-878E-CFB172C98ECA}" dt="2020-09-23T09:31:56.663" v="23452" actId="1076"/>
          <ac:spMkLst>
            <pc:docMk/>
            <pc:sldMk cId="823225359" sldId="435"/>
            <ac:spMk id="13" creationId="{65087DED-EB25-174E-81FF-A531B663E22C}"/>
          </ac:spMkLst>
        </pc:spChg>
        <pc:spChg chg="add mod">
          <ac:chgData name="Nane Kratzke" userId="971be13ff4ee5ef6" providerId="LiveId" clId="{19075A5A-D245-0240-878E-CFB172C98ECA}" dt="2020-09-23T10:09:11.513" v="23740" actId="20577"/>
          <ac:spMkLst>
            <pc:docMk/>
            <pc:sldMk cId="823225359" sldId="435"/>
            <ac:spMk id="14" creationId="{1BE0DC1A-C7DB-A840-87D1-143A971B1C17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5" creationId="{ABF152D2-730B-AA44-8968-608C907212C4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6" creationId="{DCDF4DFB-5B13-714F-AD2A-69D37F2FA3DE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7" creationId="{938E1C8E-EA6F-2640-A5AA-CFF8649010B6}"/>
          </ac:spMkLst>
        </pc:spChg>
      </pc:sldChg>
      <pc:sldChg chg="addSp delSp modSp add mod">
        <pc:chgData name="Nane Kratzke" userId="971be13ff4ee5ef6" providerId="LiveId" clId="{19075A5A-D245-0240-878E-CFB172C98ECA}" dt="2020-09-25T06:47:35.219" v="43838" actId="21"/>
        <pc:sldMkLst>
          <pc:docMk/>
          <pc:sldMk cId="2182525806" sldId="436"/>
        </pc:sldMkLst>
        <pc:spChg chg="mod">
          <ac:chgData name="Nane Kratzke" userId="971be13ff4ee5ef6" providerId="LiveId" clId="{19075A5A-D245-0240-878E-CFB172C98ECA}" dt="2020-09-23T12:06:11.107" v="23853" actId="20577"/>
          <ac:spMkLst>
            <pc:docMk/>
            <pc:sldMk cId="2182525806" sldId="436"/>
            <ac:spMk id="2" creationId="{66FCE84A-BC68-E84F-8012-43D7CC79EEF7}"/>
          </ac:spMkLst>
        </pc:spChg>
        <pc:spChg chg="mod">
          <ac:chgData name="Nane Kratzke" userId="971be13ff4ee5ef6" providerId="LiveId" clId="{19075A5A-D245-0240-878E-CFB172C98ECA}" dt="2020-09-23T13:44:33.051" v="26655" actId="20577"/>
          <ac:spMkLst>
            <pc:docMk/>
            <pc:sldMk cId="2182525806" sldId="436"/>
            <ac:spMk id="3" creationId="{CA7A0B46-9872-8B4F-9BA5-BEBAE7E97182}"/>
          </ac:spMkLst>
        </pc:spChg>
        <pc:spChg chg="del">
          <ac:chgData name="Nane Kratzke" userId="971be13ff4ee5ef6" providerId="LiveId" clId="{19075A5A-D245-0240-878E-CFB172C98ECA}" dt="2020-09-23T12:06:19.798" v="23872" actId="478"/>
          <ac:spMkLst>
            <pc:docMk/>
            <pc:sldMk cId="2182525806" sldId="436"/>
            <ac:spMk id="4" creationId="{8180D579-D4D4-E447-A20E-BEAE880B8B6C}"/>
          </ac:spMkLst>
        </pc:spChg>
        <pc:spChg chg="add mod">
          <ac:chgData name="Nane Kratzke" userId="971be13ff4ee5ef6" providerId="LiveId" clId="{19075A5A-D245-0240-878E-CFB172C98ECA}" dt="2020-09-24T16:04:32.365" v="39848" actId="20577"/>
          <ac:spMkLst>
            <pc:docMk/>
            <pc:sldMk cId="2182525806" sldId="436"/>
            <ac:spMk id="35" creationId="{57E837F8-E1E1-9D49-BE3A-BFD555EFF7C4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0" creationId="{0A1AEFB1-0971-0C43-A3D9-DBE59DB3E02D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3" creationId="{216C4F88-04A6-F24A-9A2F-EF39066BD92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3" creationId="{ED55D23D-6F2E-F84A-8B44-DA183A5AA84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4" creationId="{2EBBEA73-9EE5-0E41-B87E-974EF4AA8BBC}"/>
          </ac:spMkLst>
        </pc:spChg>
        <pc:spChg chg="add del mod">
          <ac:chgData name="Nane Kratzke" userId="971be13ff4ee5ef6" providerId="LiveId" clId="{19075A5A-D245-0240-878E-CFB172C98ECA}" dt="2020-09-23T12:34:42.205" v="24827" actId="478"/>
          <ac:spMkLst>
            <pc:docMk/>
            <pc:sldMk cId="2182525806" sldId="436"/>
            <ac:spMk id="75" creationId="{959CEB97-9891-2C49-95DB-7E758A62EE71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6" creationId="{0B20E3C3-FBFD-7D42-AEF8-266A66684B16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7" creationId="{C7EE17F5-214E-434B-B24D-52DF9817F64E}"/>
          </ac:spMkLst>
        </pc:spChg>
        <pc:spChg chg="add del mod">
          <ac:chgData name="Nane Kratzke" userId="971be13ff4ee5ef6" providerId="LiveId" clId="{19075A5A-D245-0240-878E-CFB172C98ECA}" dt="2020-09-23T12:25:51.067" v="24350" actId="478"/>
          <ac:spMkLst>
            <pc:docMk/>
            <pc:sldMk cId="2182525806" sldId="436"/>
            <ac:spMk id="78" creationId="{AF7C1C04-D1BC-0241-AD31-9BD58F0C8F35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9" creationId="{E8490C43-249B-7840-A59E-A267EA132860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0" creationId="{0FA3839A-74CD-CB47-8A42-4CA812925B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1" creationId="{34007A85-2E9D-BD42-B234-A105497F3BCC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82" creationId="{768D3D22-5639-0C48-949F-4879402BEE69}"/>
          </ac:spMkLst>
        </pc:spChg>
        <pc:spChg chg="add mod">
          <ac:chgData name="Nane Kratzke" userId="971be13ff4ee5ef6" providerId="LiveId" clId="{19075A5A-D245-0240-878E-CFB172C98ECA}" dt="2020-09-23T13:39:02.807" v="26572" actId="1076"/>
          <ac:spMkLst>
            <pc:docMk/>
            <pc:sldMk cId="2182525806" sldId="436"/>
            <ac:spMk id="83" creationId="{B925FFD2-A6FD-E540-B83C-2729AF30A2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4" creationId="{287B5279-BC76-7548-A770-8984B8125AF0}"/>
          </ac:spMkLst>
        </pc:spChg>
        <pc:spChg chg="add mod">
          <ac:chgData name="Nane Kratzke" userId="971be13ff4ee5ef6" providerId="LiveId" clId="{19075A5A-D245-0240-878E-CFB172C98ECA}" dt="2020-09-23T13:37:54.598" v="26564" actId="14100"/>
          <ac:spMkLst>
            <pc:docMk/>
            <pc:sldMk cId="2182525806" sldId="436"/>
            <ac:spMk id="85" creationId="{5EC7C4F9-7B9C-2246-9655-28888CC83E63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1" creationId="{9F12BB4C-AF6F-B946-BB20-719A63F282C6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6" creationId="{5F7C6BF5-3390-AE40-AE88-A7256E67C41B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7" creationId="{55A3ED34-0948-4449-AE1F-A68377053A30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8" creationId="{5885E8E9-45B0-AF42-855F-7FA814813AFD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99" creationId="{EA20F93D-4023-2140-B765-209E3D124CC7}"/>
          </ac:spMkLst>
        </pc:spChg>
        <pc:spChg chg="add mod">
          <ac:chgData name="Nane Kratzke" userId="971be13ff4ee5ef6" providerId="LiveId" clId="{19075A5A-D245-0240-878E-CFB172C98ECA}" dt="2020-09-24T16:05:07.287" v="39878" actId="20577"/>
          <ac:spMkLst>
            <pc:docMk/>
            <pc:sldMk cId="2182525806" sldId="436"/>
            <ac:spMk id="100" creationId="{A3B9F4CB-D224-B540-AD61-C791D807225B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101" creationId="{7482EE69-61C6-4046-AF4E-40A57ABC0BB4}"/>
          </ac:spMkLst>
        </pc:spChg>
        <pc:spChg chg="add mod">
          <ac:chgData name="Nane Kratzke" userId="971be13ff4ee5ef6" providerId="LiveId" clId="{19075A5A-D245-0240-878E-CFB172C98ECA}" dt="2020-09-23T13:44:02.565" v="26646" actId="1076"/>
          <ac:spMkLst>
            <pc:docMk/>
            <pc:sldMk cId="2182525806" sldId="436"/>
            <ac:spMk id="124" creationId="{1C12F951-BF83-5141-A29F-12E804D912AD}"/>
          </ac:spMkLst>
        </pc:spChg>
        <pc:spChg chg="add mod">
          <ac:chgData name="Nane Kratzke" userId="971be13ff4ee5ef6" providerId="LiveId" clId="{19075A5A-D245-0240-878E-CFB172C98ECA}" dt="2020-09-23T13:48:35.658" v="26716" actId="1076"/>
          <ac:spMkLst>
            <pc:docMk/>
            <pc:sldMk cId="2182525806" sldId="436"/>
            <ac:spMk id="134" creationId="{5C142D69-5D5A-9547-B7DD-A465E05C4F50}"/>
          </ac:spMkLst>
        </pc:spChg>
        <pc:picChg chg="add mod">
          <ac:chgData name="Nane Kratzke" userId="971be13ff4ee5ef6" providerId="LiveId" clId="{19075A5A-D245-0240-878E-CFB172C98ECA}" dt="2020-09-24T16:59:32.649" v="42097" actId="108"/>
          <ac:picMkLst>
            <pc:docMk/>
            <pc:sldMk cId="2182525806" sldId="436"/>
            <ac:picMk id="4" creationId="{594186C9-5D1E-3F45-A310-BB84EC1489C1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6" creationId="{9EDE1382-2B15-C34B-8A83-9629E5086B7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7" creationId="{5021B745-C7EB-E543-A377-0BC747575B8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" creationId="{4F0DDEF0-8B89-264C-A604-4587B115B17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9" creationId="{C6821E7A-E28C-2043-883A-CE03E0654BA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0" creationId="{C01BF072-2E2B-DE4B-BE01-F8C2AC5237B5}"/>
          </ac:picMkLst>
        </pc:picChg>
        <pc:picChg chg="add del mod">
          <ac:chgData name="Nane Kratzke" userId="971be13ff4ee5ef6" providerId="LiveId" clId="{19075A5A-D245-0240-878E-CFB172C98ECA}" dt="2020-09-24T16:59:14.733" v="42095" actId="478"/>
          <ac:picMkLst>
            <pc:docMk/>
            <pc:sldMk cId="2182525806" sldId="436"/>
            <ac:picMk id="11" creationId="{72FFC7A3-95F4-0745-AABB-B03E713B102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2" creationId="{2069E2CB-6A72-124C-B56E-A0EEB2EDF3F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3" creationId="{55578C28-E230-A54C-93CC-FBCA149014E4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3" creationId="{AB09D5DE-7720-C046-91C9-61A39B68B36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4" creationId="{576C32D4-BBEC-ED4D-B2BA-0788998BE37C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5" creationId="{E9C019C8-2581-1841-8FD3-B25F7139E30F}"/>
          </ac:picMkLst>
        </pc:picChg>
        <pc:picChg chg="add del mod">
          <ac:chgData name="Nane Kratzke" userId="971be13ff4ee5ef6" providerId="LiveId" clId="{19075A5A-D245-0240-878E-CFB172C98ECA}" dt="2020-09-25T06:47:35.219" v="43838" actId="21"/>
          <ac:picMkLst>
            <pc:docMk/>
            <pc:sldMk cId="2182525806" sldId="436"/>
            <ac:picMk id="61" creationId="{D12EACE9-6C81-9048-A6FD-E677F5D812D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6" creationId="{D40F4BD1-3E86-6946-9BC7-A3FC45AA2936}"/>
          </ac:picMkLst>
        </pc:picChg>
        <pc:picChg chg="add mod">
          <ac:chgData name="Nane Kratzke" userId="971be13ff4ee5ef6" providerId="LiveId" clId="{19075A5A-D245-0240-878E-CFB172C98ECA}" dt="2020-09-23T13:41:38.131" v="26585" actId="1076"/>
          <ac:picMkLst>
            <pc:docMk/>
            <pc:sldMk cId="2182525806" sldId="436"/>
            <ac:picMk id="131" creationId="{377715C3-CF5B-7D4E-B2CE-E70FEB56C49F}"/>
          </ac:picMkLst>
        </pc:picChg>
        <pc:picChg chg="add mod">
          <ac:chgData name="Nane Kratzke" userId="971be13ff4ee5ef6" providerId="LiveId" clId="{19075A5A-D245-0240-878E-CFB172C98ECA}" dt="2020-09-23T13:41:41.015" v="26586" actId="1076"/>
          <ac:picMkLst>
            <pc:docMk/>
            <pc:sldMk cId="2182525806" sldId="436"/>
            <ac:picMk id="132" creationId="{5F0941D2-E691-874E-ACCD-19B7565068DD}"/>
          </ac:picMkLst>
        </pc:picChg>
        <pc:picChg chg="add del mod">
          <ac:chgData name="Nane Kratzke" userId="971be13ff4ee5ef6" providerId="LiveId" clId="{19075A5A-D245-0240-878E-CFB172C98ECA}" dt="2020-09-23T13:48:09.830" v="26700"/>
          <ac:picMkLst>
            <pc:docMk/>
            <pc:sldMk cId="2182525806" sldId="436"/>
            <ac:picMk id="133" creationId="{317E0D28-5E56-114F-91AE-A4D973757A3C}"/>
          </ac:picMkLst>
        </pc:picChg>
        <pc:inkChg chg="add del">
          <ac:chgData name="Nane Kratzke" userId="971be13ff4ee5ef6" providerId="LiveId" clId="{19075A5A-D245-0240-878E-CFB172C98ECA}" dt="2020-09-23T13:16:44.992" v="26150" actId="9405"/>
          <ac:inkMkLst>
            <pc:docMk/>
            <pc:sldMk cId="2182525806" sldId="436"/>
            <ac:inkMk id="102" creationId="{F44C4736-828E-4648-ADCB-01983F4EC842}"/>
          </ac:inkMkLst>
        </pc:inkChg>
        <pc:inkChg chg="add del">
          <ac:chgData name="Nane Kratzke" userId="971be13ff4ee5ef6" providerId="LiveId" clId="{19075A5A-D245-0240-878E-CFB172C98ECA}" dt="2020-09-23T13:16:50.449" v="26152" actId="9405"/>
          <ac:inkMkLst>
            <pc:docMk/>
            <pc:sldMk cId="2182525806" sldId="436"/>
            <ac:inkMk id="103" creationId="{65D1DC83-7FD6-1A41-BBD1-A6AA9EC0AE7E}"/>
          </ac:inkMkLst>
        </pc:inkChg>
        <pc:inkChg chg="add del">
          <ac:chgData name="Nane Kratzke" userId="971be13ff4ee5ef6" providerId="LiveId" clId="{19075A5A-D245-0240-878E-CFB172C98ECA}" dt="2020-09-23T13:21:00.717" v="26196" actId="478"/>
          <ac:inkMkLst>
            <pc:docMk/>
            <pc:sldMk cId="2182525806" sldId="436"/>
            <ac:inkMk id="104" creationId="{66FECF30-8483-DB46-96CC-907AA486F038}"/>
          </ac:inkMkLst>
        </pc:ink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5" creationId="{2BE15152-B9A0-6C44-87AF-EDA3C6BFFB36}"/>
          </ac:cxnSpMkLst>
        </pc:cxnChg>
        <pc:cxnChg chg="add del mod">
          <ac:chgData name="Nane Kratzke" userId="971be13ff4ee5ef6" providerId="LiveId" clId="{19075A5A-D245-0240-878E-CFB172C98ECA}" dt="2020-09-23T12:11:24.831" v="23899" actId="478"/>
          <ac:cxnSpMkLst>
            <pc:docMk/>
            <pc:sldMk cId="2182525806" sldId="436"/>
            <ac:cxnSpMk id="16" creationId="{31D488C8-2281-A740-B36E-2FF913B35801}"/>
          </ac:cxnSpMkLst>
        </pc:cxnChg>
        <pc:cxnChg chg="add del mod">
          <ac:chgData name="Nane Kratzke" userId="971be13ff4ee5ef6" providerId="LiveId" clId="{19075A5A-D245-0240-878E-CFB172C98ECA}" dt="2020-09-23T12:14:55.574" v="23956" actId="478"/>
          <ac:cxnSpMkLst>
            <pc:docMk/>
            <pc:sldMk cId="2182525806" sldId="436"/>
            <ac:cxnSpMk id="18" creationId="{8FAB2994-F684-7C4A-B273-B84F34BB2710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0" creationId="{607D3CDD-1D61-7C41-8B49-551F2CAD397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3" creationId="{8ADD487D-B4D6-E049-B6E0-E1332B87160B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6" creationId="{1A57151B-E7FD-E840-8759-7C4B979CF45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9" creationId="{ED7AEDB6-868D-4A40-9246-BD317F29DB3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32" creationId="{EE34B7A6-6ECB-5349-8D35-24A2207751DA}"/>
          </ac:cxnSpMkLst>
        </pc:cxnChg>
        <pc:cxnChg chg="add mod">
          <ac:chgData name="Nane Kratzke" userId="971be13ff4ee5ef6" providerId="LiveId" clId="{19075A5A-D245-0240-878E-CFB172C98ECA}" dt="2020-09-23T13:38:55.403" v="26571" actId="1076"/>
          <ac:cxnSpMkLst>
            <pc:docMk/>
            <pc:sldMk cId="2182525806" sldId="436"/>
            <ac:cxnSpMk id="36" creationId="{1A7C632F-121C-9C46-8740-4A8D1493D5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41" creationId="{8937575B-D268-1B42-BF29-7F9B6D1A80C9}"/>
          </ac:cxnSpMkLst>
        </pc:cxnChg>
        <pc:cxnChg chg="add del mod">
          <ac:chgData name="Nane Kratzke" userId="971be13ff4ee5ef6" providerId="LiveId" clId="{19075A5A-D245-0240-878E-CFB172C98ECA}" dt="2020-09-23T12:19:53.313" v="24004" actId="478"/>
          <ac:cxnSpMkLst>
            <pc:docMk/>
            <pc:sldMk cId="2182525806" sldId="436"/>
            <ac:cxnSpMk id="48" creationId="{344E50AC-20DA-6545-BA43-CFAB96A272C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92" creationId="{6C125013-23A9-294F-9E07-5DA1BB87BEB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7" creationId="{4BB147CC-7080-C743-97FC-FC0AAEE7E2D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8" creationId="{BFD6D5D1-A66C-AF46-8B8D-E475663034E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1" creationId="{985860D9-3947-4F49-A007-DA6FC198C7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5" creationId="{C3F386D6-FCB6-1C4C-8118-999C3D16FF8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6" creationId="{6A6BB91A-4354-1F4F-A607-146E042C9E3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8" creationId="{CFB8E7A7-119B-4940-B57E-B1BE9BA2EE7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9" creationId="{9787917D-6484-6346-A927-D7F60AA1DECA}"/>
          </ac:cxnSpMkLst>
        </pc:cxnChg>
        <pc:cxnChg chg="add mod">
          <ac:chgData name="Nane Kratzke" userId="971be13ff4ee5ef6" providerId="LiveId" clId="{19075A5A-D245-0240-878E-CFB172C98ECA}" dt="2020-09-23T13:46:07.421" v="26656" actId="1076"/>
          <ac:cxnSpMkLst>
            <pc:docMk/>
            <pc:sldMk cId="2182525806" sldId="436"/>
            <ac:cxnSpMk id="121" creationId="{5A6C370A-20A1-5C4E-82E1-650927F3A91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25" creationId="{BE6F3623-21BB-FC47-B2EF-935342E61E2B}"/>
          </ac:cxnSpMkLst>
        </pc:cxnChg>
      </pc:sldChg>
      <pc:sldChg chg="addSp modSp add mod">
        <pc:chgData name="Nane Kratzke" userId="971be13ff4ee5ef6" providerId="LiveId" clId="{19075A5A-D245-0240-878E-CFB172C98ECA}" dt="2020-09-24T15:39:06.805" v="39557" actId="14100"/>
        <pc:sldMkLst>
          <pc:docMk/>
          <pc:sldMk cId="50337072" sldId="437"/>
        </pc:sldMkLst>
        <pc:spChg chg="add mod">
          <ac:chgData name="Nane Kratzke" userId="971be13ff4ee5ef6" providerId="LiveId" clId="{19075A5A-D245-0240-878E-CFB172C98ECA}" dt="2020-09-24T15:39:06.805" v="39557" actId="14100"/>
          <ac:spMkLst>
            <pc:docMk/>
            <pc:sldMk cId="50337072" sldId="437"/>
            <ac:spMk id="6" creationId="{4B0139AE-EBC1-134D-94BF-6F0F0F36589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57.036" v="39242" actId="1038"/>
        <pc:sldMkLst>
          <pc:docMk/>
          <pc:sldMk cId="3192853465" sldId="438"/>
        </pc:sldMkLst>
        <pc:spChg chg="mod">
          <ac:chgData name="Nane Kratzke" userId="971be13ff4ee5ef6" providerId="LiveId" clId="{19075A5A-D245-0240-878E-CFB172C98ECA}" dt="2020-09-23T13:52:14.256" v="26735" actId="108"/>
          <ac:spMkLst>
            <pc:docMk/>
            <pc:sldMk cId="3192853465" sldId="438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3:52:05.314" v="26733" actId="108"/>
          <ac:spMkLst>
            <pc:docMk/>
            <pc:sldMk cId="3192853465" sldId="438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09.656" v="26734" actId="108"/>
          <ac:picMkLst>
            <pc:docMk/>
            <pc:sldMk cId="3192853465" sldId="438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3:51:46.424" v="26730" actId="108"/>
          <ac:picMkLst>
            <pc:docMk/>
            <pc:sldMk cId="3192853465" sldId="438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1:48.573" v="26731" actId="108"/>
          <ac:picMkLst>
            <pc:docMk/>
            <pc:sldMk cId="3192853465" sldId="438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46.640" v="39239" actId="207"/>
        <pc:sldMkLst>
          <pc:docMk/>
          <pc:sldMk cId="2611768246" sldId="439"/>
        </pc:sldMkLst>
        <pc:spChg chg="mod">
          <ac:chgData name="Nane Kratzke" userId="971be13ff4ee5ef6" providerId="LiveId" clId="{19075A5A-D245-0240-878E-CFB172C98ECA}" dt="2020-09-23T13:53:03.305" v="26741" actId="108"/>
          <ac:spMkLst>
            <pc:docMk/>
            <pc:sldMk cId="2611768246" sldId="43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2:58.780" v="26740" actId="108"/>
          <ac:spMkLst>
            <pc:docMk/>
            <pc:sldMk cId="2611768246" sldId="43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45" v="26737" actId="108"/>
          <ac:picMkLst>
            <pc:docMk/>
            <pc:sldMk cId="2611768246" sldId="43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2:50.565" v="26738" actId="108"/>
          <ac:picMkLst>
            <pc:docMk/>
            <pc:sldMk cId="2611768246" sldId="43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2:51.159" v="26739" actId="108"/>
          <ac:picMkLst>
            <pc:docMk/>
            <pc:sldMk cId="2611768246" sldId="439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36.729" v="39238" actId="207"/>
        <pc:sldMkLst>
          <pc:docMk/>
          <pc:sldMk cId="191570126" sldId="440"/>
        </pc:sldMkLst>
        <pc:spChg chg="mod">
          <ac:chgData name="Nane Kratzke" userId="971be13ff4ee5ef6" providerId="LiveId" clId="{19075A5A-D245-0240-878E-CFB172C98ECA}" dt="2020-09-23T13:54:04.373" v="26744" actId="108"/>
          <ac:spMkLst>
            <pc:docMk/>
            <pc:sldMk cId="191570126" sldId="440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4:13.260" v="26746" actId="108"/>
          <ac:spMkLst>
            <pc:docMk/>
            <pc:sldMk cId="191570126" sldId="440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4:08.638" v="26745" actId="108"/>
          <ac:picMkLst>
            <pc:docMk/>
            <pc:sldMk cId="191570126" sldId="440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3:58.715" v="26743" actId="108"/>
          <ac:picMkLst>
            <pc:docMk/>
            <pc:sldMk cId="191570126" sldId="440"/>
            <ac:picMk id="1061" creationId="{1965F56F-2751-6C4F-AB30-AEFF256CCF6B}"/>
          </ac:picMkLst>
        </pc:picChg>
      </pc:sldChg>
      <pc:sldChg chg="modSp add mod">
        <pc:chgData name="Nane Kratzke" userId="971be13ff4ee5ef6" providerId="LiveId" clId="{19075A5A-D245-0240-878E-CFB172C98ECA}" dt="2020-09-24T16:19:14.550" v="40329" actId="1036"/>
        <pc:sldMkLst>
          <pc:docMk/>
          <pc:sldMk cId="830859553" sldId="441"/>
        </pc:sldMkLst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5:11.535" v="26751" actId="108"/>
          <ac:spMkLst>
            <pc:docMk/>
            <pc:sldMk cId="830859553" sldId="441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4:41.750" v="39195" actId="108"/>
          <ac:spMkLst>
            <pc:docMk/>
            <pc:sldMk cId="830859553" sldId="441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5:01.167" v="26749" actId="108"/>
          <ac:spMkLst>
            <pc:docMk/>
            <pc:sldMk cId="830859553" sldId="441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5:07.262" v="26750" actId="108"/>
          <ac:picMkLst>
            <pc:docMk/>
            <pc:sldMk cId="830859553" sldId="441"/>
            <ac:picMk id="1061" creationId="{1965F56F-2751-6C4F-AB30-AEFF256CCF6B}"/>
          </ac:picMkLst>
        </pc:picChg>
      </pc:sldChg>
      <pc:sldChg chg="addSp delSp modSp add mod">
        <pc:chgData name="Nane Kratzke" userId="971be13ff4ee5ef6" providerId="LiveId" clId="{19075A5A-D245-0240-878E-CFB172C98ECA}" dt="2020-09-24T17:29:49.717" v="42408" actId="20577"/>
        <pc:sldMkLst>
          <pc:docMk/>
          <pc:sldMk cId="2518785091" sldId="442"/>
        </pc:sldMkLst>
        <pc:spChg chg="mod">
          <ac:chgData name="Nane Kratzke" userId="971be13ff4ee5ef6" providerId="LiveId" clId="{19075A5A-D245-0240-878E-CFB172C98ECA}" dt="2020-09-23T13:55:30.164" v="26787" actId="20577"/>
          <ac:spMkLst>
            <pc:docMk/>
            <pc:sldMk cId="2518785091" sldId="442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5:17.289" v="41155" actId="20577"/>
          <ac:spMkLst>
            <pc:docMk/>
            <pc:sldMk cId="2518785091" sldId="442"/>
            <ac:spMk id="3" creationId="{6D44E123-1B57-1141-B775-333597485FBD}"/>
          </ac:spMkLst>
        </pc:spChg>
        <pc:spChg chg="del mod">
          <ac:chgData name="Nane Kratzke" userId="971be13ff4ee5ef6" providerId="LiveId" clId="{19075A5A-D245-0240-878E-CFB172C98ECA}" dt="2020-09-24T16:35:24.302" v="41157" actId="478"/>
          <ac:spMkLst>
            <pc:docMk/>
            <pc:sldMk cId="2518785091" sldId="442"/>
            <ac:spMk id="4" creationId="{DEB25F32-ECA7-4840-B973-86BC3D4E92A1}"/>
          </ac:spMkLst>
        </pc:spChg>
        <pc:spChg chg="add del mod">
          <ac:chgData name="Nane Kratzke" userId="971be13ff4ee5ef6" providerId="LiveId" clId="{19075A5A-D245-0240-878E-CFB172C98ECA}" dt="2020-09-24T16:35:33.378" v="41158" actId="478"/>
          <ac:spMkLst>
            <pc:docMk/>
            <pc:sldMk cId="2518785091" sldId="442"/>
            <ac:spMk id="6" creationId="{79D39562-B9F3-DD4C-AA91-29C1174B760C}"/>
          </ac:spMkLst>
        </pc:spChg>
        <pc:spChg chg="add mod">
          <ac:chgData name="Nane Kratzke" userId="971be13ff4ee5ef6" providerId="LiveId" clId="{19075A5A-D245-0240-878E-CFB172C98ECA}" dt="2020-09-24T16:50:16.580" v="41672" actId="166"/>
          <ac:spMkLst>
            <pc:docMk/>
            <pc:sldMk cId="2518785091" sldId="442"/>
            <ac:spMk id="7" creationId="{B89D7DF6-0A59-5C42-BD14-314366809DF1}"/>
          </ac:spMkLst>
        </pc:spChg>
        <pc:spChg chg="add mod">
          <ac:chgData name="Nane Kratzke" userId="971be13ff4ee5ef6" providerId="LiveId" clId="{19075A5A-D245-0240-878E-CFB172C98ECA}" dt="2020-09-24T16:48:18.404" v="41591" actId="166"/>
          <ac:spMkLst>
            <pc:docMk/>
            <pc:sldMk cId="2518785091" sldId="442"/>
            <ac:spMk id="8" creationId="{AE596D98-6C68-BA4A-97AC-81F537C5FE1E}"/>
          </ac:spMkLst>
        </pc:spChg>
        <pc:spChg chg="add mod">
          <ac:chgData name="Nane Kratzke" userId="971be13ff4ee5ef6" providerId="LiveId" clId="{19075A5A-D245-0240-878E-CFB172C98ECA}" dt="2020-09-24T16:54:58.498" v="42089" actId="20577"/>
          <ac:spMkLst>
            <pc:docMk/>
            <pc:sldMk cId="2518785091" sldId="442"/>
            <ac:spMk id="9" creationId="{F78719FB-87F0-DC4A-881F-A6A7EE04B431}"/>
          </ac:spMkLst>
        </pc:spChg>
        <pc:spChg chg="add mod">
          <ac:chgData name="Nane Kratzke" userId="971be13ff4ee5ef6" providerId="LiveId" clId="{19075A5A-D245-0240-878E-CFB172C98ECA}" dt="2020-09-24T16:53:01.918" v="41971" actId="20577"/>
          <ac:spMkLst>
            <pc:docMk/>
            <pc:sldMk cId="2518785091" sldId="442"/>
            <ac:spMk id="10" creationId="{899A2F3E-A77E-1D47-8CB6-9AE14999B492}"/>
          </ac:spMkLst>
        </pc:spChg>
        <pc:spChg chg="add mod">
          <ac:chgData name="Nane Kratzke" userId="971be13ff4ee5ef6" providerId="LiveId" clId="{19075A5A-D245-0240-878E-CFB172C98ECA}" dt="2020-09-24T17:01:34.968" v="42145" actId="1076"/>
          <ac:spMkLst>
            <pc:docMk/>
            <pc:sldMk cId="2518785091" sldId="442"/>
            <ac:spMk id="14" creationId="{E31BA689-EE99-C441-836E-2574D99C6953}"/>
          </ac:spMkLst>
        </pc:spChg>
        <pc:spChg chg="add mod">
          <ac:chgData name="Nane Kratzke" userId="971be13ff4ee5ef6" providerId="LiveId" clId="{19075A5A-D245-0240-878E-CFB172C98ECA}" dt="2020-09-24T16:57:06.177" v="42091" actId="1076"/>
          <ac:spMkLst>
            <pc:docMk/>
            <pc:sldMk cId="2518785091" sldId="442"/>
            <ac:spMk id="17" creationId="{C6286E7F-1737-B748-B196-A149CE3B23C4}"/>
          </ac:spMkLst>
        </pc:spChg>
        <pc:spChg chg="add mod">
          <ac:chgData name="Nane Kratzke" userId="971be13ff4ee5ef6" providerId="LiveId" clId="{19075A5A-D245-0240-878E-CFB172C98ECA}" dt="2020-09-24T17:01:23.257" v="42143" actId="20577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19075A5A-D245-0240-878E-CFB172C98ECA}" dt="2020-09-24T17:29:49.717" v="42408" actId="20577"/>
          <ac:spMkLst>
            <pc:docMk/>
            <pc:sldMk cId="2518785091" sldId="442"/>
            <ac:spMk id="29" creationId="{D153BDFF-123B-2646-AAC5-90D9979E39A5}"/>
          </ac:spMkLst>
        </pc:spChg>
        <pc:spChg chg="add mod">
          <ac:chgData name="Nane Kratzke" userId="971be13ff4ee5ef6" providerId="LiveId" clId="{19075A5A-D245-0240-878E-CFB172C98ECA}" dt="2020-09-24T17:01:54.376" v="42154" actId="20577"/>
          <ac:spMkLst>
            <pc:docMk/>
            <pc:sldMk cId="2518785091" sldId="442"/>
            <ac:spMk id="35" creationId="{9A518972-DE87-B748-B723-20B9AD026783}"/>
          </ac:spMkLst>
        </pc:spChg>
        <pc:picChg chg="add del mod">
          <ac:chgData name="Nane Kratzke" userId="971be13ff4ee5ef6" providerId="LiveId" clId="{19075A5A-D245-0240-878E-CFB172C98ECA}" dt="2020-09-24T17:00:12.057" v="42098" actId="478"/>
          <ac:picMkLst>
            <pc:docMk/>
            <pc:sldMk cId="2518785091" sldId="442"/>
            <ac:picMk id="11" creationId="{161718FB-A279-6943-B128-4B3C684B12CE}"/>
          </ac:picMkLst>
        </pc:picChg>
        <pc:picChg chg="add mod">
          <ac:chgData name="Nane Kratzke" userId="971be13ff4ee5ef6" providerId="LiveId" clId="{19075A5A-D245-0240-878E-CFB172C98ECA}" dt="2020-09-24T17:01:43.806" v="42146" actId="1076"/>
          <ac:picMkLst>
            <pc:docMk/>
            <pc:sldMk cId="2518785091" sldId="442"/>
            <ac:picMk id="12" creationId="{1385F87E-53D9-9F41-A21E-14B137BF7BAD}"/>
          </ac:picMkLst>
        </pc:picChg>
        <pc:picChg chg="add mod">
          <ac:chgData name="Nane Kratzke" userId="971be13ff4ee5ef6" providerId="LiveId" clId="{19075A5A-D245-0240-878E-CFB172C98ECA}" dt="2020-09-24T17:00:33.269" v="42104" actId="108"/>
          <ac:picMkLst>
            <pc:docMk/>
            <pc:sldMk cId="2518785091" sldId="442"/>
            <ac:picMk id="16" creationId="{36510643-492F-2F41-A455-7A96166D5483}"/>
          </ac:picMkLst>
        </pc:picChg>
        <pc:picChg chg="add mod">
          <ac:chgData name="Nane Kratzke" userId="971be13ff4ee5ef6" providerId="LiveId" clId="{19075A5A-D245-0240-878E-CFB172C98ECA}" dt="2020-09-24T17:01:30.267" v="42144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13" creationId="{037968D6-5405-BB48-9E8E-FE4128D19B70}"/>
          </ac:cxnSpMkLst>
        </pc:cxnChg>
        <pc:cxnChg chg="add mod">
          <ac:chgData name="Nane Kratzke" userId="971be13ff4ee5ef6" providerId="LiveId" clId="{19075A5A-D245-0240-878E-CFB172C98ECA}" dt="2020-09-24T17:01:34.968" v="42145" actId="1076"/>
          <ac:cxnSpMkLst>
            <pc:docMk/>
            <pc:sldMk cId="2518785091" sldId="442"/>
            <ac:cxnSpMk id="15" creationId="{6460DA98-251C-8B47-A511-12105154FAD0}"/>
          </ac:cxnSpMkLst>
        </pc:cxn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add del mod">
        <pc:chgData name="Nane Kratzke" userId="971be13ff4ee5ef6" providerId="LiveId" clId="{19075A5A-D245-0240-878E-CFB172C98ECA}" dt="2020-09-24T15:24:21.940" v="39193" actId="2696"/>
        <pc:sldMkLst>
          <pc:docMk/>
          <pc:sldMk cId="2210840442" sldId="443"/>
        </pc:sldMkLst>
        <pc:spChg chg="mod">
          <ac:chgData name="Nane Kratzke" userId="971be13ff4ee5ef6" providerId="LiveId" clId="{19075A5A-D245-0240-878E-CFB172C98ECA}" dt="2020-09-23T13:56:02.397" v="26803" actId="108"/>
          <ac:spMkLst>
            <pc:docMk/>
            <pc:sldMk cId="2210840442" sldId="443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6:08.200" v="26804" actId="108"/>
          <ac:spMkLst>
            <pc:docMk/>
            <pc:sldMk cId="2210840442" sldId="443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5:58.045" v="26802" actId="108"/>
          <ac:picMkLst>
            <pc:docMk/>
            <pc:sldMk cId="2210840442" sldId="443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5:54.096" v="26801" actId="108"/>
          <ac:picMkLst>
            <pc:docMk/>
            <pc:sldMk cId="2210840442" sldId="443"/>
            <ac:picMk id="136" creationId="{01FC1095-D87A-B945-922F-5A115CF06B47}"/>
          </ac:picMkLst>
        </pc:picChg>
      </pc:sldChg>
      <pc:sldChg chg="addSp delSp modSp add mod ord">
        <pc:chgData name="Nane Kratzke" userId="971be13ff4ee5ef6" providerId="LiveId" clId="{19075A5A-D245-0240-878E-CFB172C98ECA}" dt="2020-09-24T17:29:24.531" v="42384" actId="20577"/>
        <pc:sldMkLst>
          <pc:docMk/>
          <pc:sldMk cId="1604066023" sldId="444"/>
        </pc:sldMkLst>
        <pc:spChg chg="mod">
          <ac:chgData name="Nane Kratzke" userId="971be13ff4ee5ef6" providerId="LiveId" clId="{19075A5A-D245-0240-878E-CFB172C98ECA}" dt="2020-09-23T13:56:27.254" v="26806" actId="20577"/>
          <ac:spMkLst>
            <pc:docMk/>
            <pc:sldMk cId="1604066023" sldId="444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18.978" v="41235" actId="20577"/>
          <ac:spMkLst>
            <pc:docMk/>
            <pc:sldMk cId="1604066023" sldId="444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26:12.590" v="40351" actId="478"/>
          <ac:spMkLst>
            <pc:docMk/>
            <pc:sldMk cId="1604066023" sldId="444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34:17.485" v="41064" actId="14100"/>
          <ac:spMkLst>
            <pc:docMk/>
            <pc:sldMk cId="1604066023" sldId="444"/>
            <ac:spMk id="6" creationId="{44396A46-499E-4A4E-82BD-9619AA2AF696}"/>
          </ac:spMkLst>
        </pc:spChg>
        <pc:spChg chg="add mod">
          <ac:chgData name="Nane Kratzke" userId="971be13ff4ee5ef6" providerId="LiveId" clId="{19075A5A-D245-0240-878E-CFB172C98ECA}" dt="2020-09-24T17:29:24.531" v="42384" actId="20577"/>
          <ac:spMkLst>
            <pc:docMk/>
            <pc:sldMk cId="1604066023" sldId="444"/>
            <ac:spMk id="7" creationId="{90BA99CD-F0A2-D942-B82B-F2E97D55404A}"/>
          </ac:spMkLst>
        </pc:spChg>
      </pc:sldChg>
      <pc:sldChg chg="modSp add mod">
        <pc:chgData name="Nane Kratzke" userId="971be13ff4ee5ef6" providerId="LiveId" clId="{19075A5A-D245-0240-878E-CFB172C98ECA}" dt="2020-09-24T15:20:40.103" v="39185" actId="207"/>
        <pc:sldMkLst>
          <pc:docMk/>
          <pc:sldMk cId="691752747" sldId="445"/>
        </pc:sldMkLst>
        <pc:spChg chg="mod">
          <ac:chgData name="Nane Kratzke" userId="971be13ff4ee5ef6" providerId="LiveId" clId="{19075A5A-D245-0240-878E-CFB172C98ECA}" dt="2020-09-24T15:20:22.273" v="39183" actId="20577"/>
          <ac:spMkLst>
            <pc:docMk/>
            <pc:sldMk cId="691752747" sldId="445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8:08.632" v="26813" actId="20577"/>
          <ac:spMkLst>
            <pc:docMk/>
            <pc:sldMk cId="691752747" sldId="445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8:15.511" v="26814" actId="108"/>
          <ac:spMkLst>
            <pc:docMk/>
            <pc:sldMk cId="691752747" sldId="445"/>
            <ac:spMk id="137" creationId="{BC7A94B6-5C76-ED42-A230-4DDF4D7F5632}"/>
          </ac:spMkLst>
        </pc:spChg>
        <pc:picChg chg="mod">
          <ac:chgData name="Nane Kratzke" userId="971be13ff4ee5ef6" providerId="LiveId" clId="{19075A5A-D245-0240-878E-CFB172C98ECA}" dt="2020-09-23T13:57:59.536" v="26811" actId="108"/>
          <ac:picMkLst>
            <pc:docMk/>
            <pc:sldMk cId="691752747" sldId="445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8:19.458" v="26815" actId="108"/>
          <ac:picMkLst>
            <pc:docMk/>
            <pc:sldMk cId="691752747" sldId="445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4T15:20:12.440" v="39180" actId="108"/>
          <ac:picMkLst>
            <pc:docMk/>
            <pc:sldMk cId="691752747" sldId="445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7:56.566" v="26810" actId="108"/>
          <ac:picMkLst>
            <pc:docMk/>
            <pc:sldMk cId="691752747" sldId="445"/>
            <ac:picMk id="1057" creationId="{052E2773-90CF-3D4E-9DB7-9D0AA6C5AE47}"/>
          </ac:picMkLst>
        </pc:picChg>
      </pc:sldChg>
      <pc:sldChg chg="modSp add del mod">
        <pc:chgData name="Nane Kratzke" userId="971be13ff4ee5ef6" providerId="LiveId" clId="{19075A5A-D245-0240-878E-CFB172C98ECA}" dt="2020-09-24T15:20:50.411" v="39186" actId="2696"/>
        <pc:sldMkLst>
          <pc:docMk/>
          <pc:sldMk cId="3957496001" sldId="446"/>
        </pc:sldMkLst>
        <pc:spChg chg="mod">
          <ac:chgData name="Nane Kratzke" userId="971be13ff4ee5ef6" providerId="LiveId" clId="{19075A5A-D245-0240-878E-CFB172C98ECA}" dt="2020-09-23T13:59:19.697" v="26821" actId="20577"/>
          <ac:spMkLst>
            <pc:docMk/>
            <pc:sldMk cId="3957496001" sldId="446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9:25.155" v="26822" actId="108"/>
          <ac:spMkLst>
            <pc:docMk/>
            <pc:sldMk cId="3957496001" sldId="446"/>
            <ac:spMk id="77" creationId="{D2EBA26A-6198-0E42-BD5F-D671FC580579}"/>
          </ac:spMkLst>
        </pc:spChg>
        <pc:picChg chg="mod">
          <ac:chgData name="Nane Kratzke" userId="971be13ff4ee5ef6" providerId="LiveId" clId="{19075A5A-D245-0240-878E-CFB172C98ECA}" dt="2020-09-23T13:59:10.074" v="26819" actId="108"/>
          <ac:picMkLst>
            <pc:docMk/>
            <pc:sldMk cId="3957496001" sldId="446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9:03.201" v="26817" actId="108"/>
          <ac:picMkLst>
            <pc:docMk/>
            <pc:sldMk cId="3957496001" sldId="446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9:09.656" v="26818" actId="108"/>
          <ac:picMkLst>
            <pc:docMk/>
            <pc:sldMk cId="3957496001" sldId="446"/>
            <ac:picMk id="1057" creationId="{052E2773-90CF-3D4E-9DB7-9D0AA6C5AE47}"/>
          </ac:picMkLst>
        </pc:picChg>
      </pc:sldChg>
      <pc:sldChg chg="modSp add mod">
        <pc:chgData name="Nane Kratzke" userId="971be13ff4ee5ef6" providerId="LiveId" clId="{19075A5A-D245-0240-878E-CFB172C98ECA}" dt="2020-09-24T15:22:27.863" v="39190" actId="207"/>
        <pc:sldMkLst>
          <pc:docMk/>
          <pc:sldMk cId="1800479620" sldId="447"/>
        </pc:sldMkLst>
        <pc:spChg chg="mod">
          <ac:chgData name="Nane Kratzke" userId="971be13ff4ee5ef6" providerId="LiveId" clId="{19075A5A-D245-0240-878E-CFB172C98ECA}" dt="2020-09-23T14:00:03.519" v="26828" actId="108"/>
          <ac:spMkLst>
            <pc:docMk/>
            <pc:sldMk cId="1800479620" sldId="44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9:53.877" v="26826" actId="108"/>
          <ac:spMkLst>
            <pc:docMk/>
            <pc:sldMk cId="1800479620" sldId="44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4T15:22:18.876" v="39188" actId="108"/>
          <ac:spMkLst>
            <pc:docMk/>
            <pc:sldMk cId="1800479620" sldId="44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9:59.217" v="26827" actId="108"/>
          <ac:picMkLst>
            <pc:docMk/>
            <pc:sldMk cId="1800479620" sldId="44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4T15:22:13.075" v="39187" actId="108"/>
          <ac:picMkLst>
            <pc:docMk/>
            <pc:sldMk cId="1800479620" sldId="44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9:49.258" v="26825" actId="108"/>
          <ac:picMkLst>
            <pc:docMk/>
            <pc:sldMk cId="1800479620" sldId="447"/>
            <ac:picMk id="1058" creationId="{9005B2A9-D614-3742-AD7B-E67DD24A1BBC}"/>
          </ac:picMkLst>
        </pc:picChg>
      </pc:sldChg>
      <pc:sldChg chg="modSp add del mod">
        <pc:chgData name="Nane Kratzke" userId="971be13ff4ee5ef6" providerId="LiveId" clId="{19075A5A-D245-0240-878E-CFB172C98ECA}" dt="2020-09-24T15:23:20.728" v="39191" actId="2696"/>
        <pc:sldMkLst>
          <pc:docMk/>
          <pc:sldMk cId="3031540034" sldId="448"/>
        </pc:sldMkLst>
        <pc:spChg chg="mod">
          <ac:chgData name="Nane Kratzke" userId="971be13ff4ee5ef6" providerId="LiveId" clId="{19075A5A-D245-0240-878E-CFB172C98ECA}" dt="2020-09-23T14:00:52.722" v="26835" actId="108"/>
          <ac:spMkLst>
            <pc:docMk/>
            <pc:sldMk cId="3031540034" sldId="448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4:00:47.319" v="26834" actId="108"/>
          <ac:spMkLst>
            <pc:docMk/>
            <pc:sldMk cId="3031540034" sldId="448"/>
            <ac:spMk id="81" creationId="{F6670A1D-F19D-AE45-B05C-518A2B00DC60}"/>
          </ac:spMkLst>
        </pc:spChg>
        <pc:picChg chg="mod">
          <ac:chgData name="Nane Kratzke" userId="971be13ff4ee5ef6" providerId="LiveId" clId="{19075A5A-D245-0240-878E-CFB172C98ECA}" dt="2020-09-23T14:00:27.272" v="26830" actId="108"/>
          <ac:picMkLst>
            <pc:docMk/>
            <pc:sldMk cId="3031540034" sldId="448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4:00:30.255" v="26831" actId="108"/>
          <ac:picMkLst>
            <pc:docMk/>
            <pc:sldMk cId="3031540034" sldId="448"/>
            <ac:picMk id="1058" creationId="{9005B2A9-D614-3742-AD7B-E67DD24A1BBC}"/>
          </ac:picMkLst>
        </pc:picChg>
      </pc:sldChg>
      <pc:sldChg chg="addSp modSp add mod ord">
        <pc:chgData name="Nane Kratzke" userId="971be13ff4ee5ef6" providerId="LiveId" clId="{19075A5A-D245-0240-878E-CFB172C98ECA}" dt="2020-09-24T15:28:25.809" v="39214"/>
        <pc:sldMkLst>
          <pc:docMk/>
          <pc:sldMk cId="4193228944" sldId="449"/>
        </pc:sldMkLst>
        <pc:spChg chg="mod">
          <ac:chgData name="Nane Kratzke" userId="971be13ff4ee5ef6" providerId="LiveId" clId="{19075A5A-D245-0240-878E-CFB172C98ECA}" dt="2020-09-24T11:33:20.798" v="32819" actId="20577"/>
          <ac:spMkLst>
            <pc:docMk/>
            <pc:sldMk cId="4193228944" sldId="449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3T14:05:17.737" v="26899" actId="20577"/>
          <ac:spMkLst>
            <pc:docMk/>
            <pc:sldMk cId="4193228944" sldId="44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09:35:18.913" v="29026" actId="207"/>
          <ac:spMkLst>
            <pc:docMk/>
            <pc:sldMk cId="4193228944" sldId="449"/>
            <ac:spMk id="4" creationId="{3489061E-0E7E-4040-947F-D53EBA5EA030}"/>
          </ac:spMkLst>
        </pc:spChg>
        <pc:spChg chg="add mod">
          <ac:chgData name="Nane Kratzke" userId="971be13ff4ee5ef6" providerId="LiveId" clId="{19075A5A-D245-0240-878E-CFB172C98ECA}" dt="2020-09-24T09:37:20.138" v="29033" actId="20577"/>
          <ac:spMkLst>
            <pc:docMk/>
            <pc:sldMk cId="4193228944" sldId="449"/>
            <ac:spMk id="6" creationId="{DC23A317-8C8B-0A45-BB69-6EAE14A5E679}"/>
          </ac:spMkLst>
        </pc:spChg>
        <pc:spChg chg="add mod">
          <ac:chgData name="Nane Kratzke" userId="971be13ff4ee5ef6" providerId="LiveId" clId="{19075A5A-D245-0240-878E-CFB172C98ECA}" dt="2020-09-24T10:05:20.322" v="30149" actId="14100"/>
          <ac:spMkLst>
            <pc:docMk/>
            <pc:sldMk cId="4193228944" sldId="449"/>
            <ac:spMk id="7" creationId="{1BA770B5-D7F0-4C4F-9DFC-244C02DB1D75}"/>
          </ac:spMkLst>
        </pc:spChg>
        <pc:spChg chg="add mod">
          <ac:chgData name="Nane Kratzke" userId="971be13ff4ee5ef6" providerId="LiveId" clId="{19075A5A-D245-0240-878E-CFB172C98ECA}" dt="2020-09-24T15:28:25.809" v="39214"/>
          <ac:spMkLst>
            <pc:docMk/>
            <pc:sldMk cId="4193228944" sldId="449"/>
            <ac:spMk id="8" creationId="{F347FBEF-CD12-2244-9F1F-A1B3B677467A}"/>
          </ac:spMkLst>
        </pc:spChg>
      </pc:sldChg>
      <pc:sldChg chg="addSp modSp add del mod ord">
        <pc:chgData name="Nane Kratzke" userId="971be13ff4ee5ef6" providerId="LiveId" clId="{19075A5A-D245-0240-878E-CFB172C98ECA}" dt="2020-09-24T13:45:11.413" v="36242" actId="2696"/>
        <pc:sldMkLst>
          <pc:docMk/>
          <pc:sldMk cId="2835231687" sldId="450"/>
        </pc:sldMkLst>
        <pc:spChg chg="mod">
          <ac:chgData name="Nane Kratzke" userId="971be13ff4ee5ef6" providerId="LiveId" clId="{19075A5A-D245-0240-878E-CFB172C98ECA}" dt="2020-09-23T14:05:55.832" v="26962" actId="20577"/>
          <ac:spMkLst>
            <pc:docMk/>
            <pc:sldMk cId="2835231687" sldId="450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3:07:10.094" v="34358" actId="20577"/>
          <ac:spMkLst>
            <pc:docMk/>
            <pc:sldMk cId="2835231687" sldId="450"/>
            <ac:spMk id="3" creationId="{4CD0DCFD-1430-4F41-B180-3A20DEBF24F2}"/>
          </ac:spMkLst>
        </pc:spChg>
        <pc:spChg chg="add mod">
          <ac:chgData name="Nane Kratzke" userId="971be13ff4ee5ef6" providerId="LiveId" clId="{19075A5A-D245-0240-878E-CFB172C98ECA}" dt="2020-09-24T13:06:02.156" v="34342" actId="20577"/>
          <ac:spMkLst>
            <pc:docMk/>
            <pc:sldMk cId="2835231687" sldId="450"/>
            <ac:spMk id="6" creationId="{1F852C1E-C1EC-D34F-8AE9-1BB5BBE393BE}"/>
          </ac:spMkLst>
        </pc:spChg>
      </pc:sldChg>
      <pc:sldChg chg="addSp delSp modSp add mod">
        <pc:chgData name="Nane Kratzke" userId="971be13ff4ee5ef6" providerId="LiveId" clId="{19075A5A-D245-0240-878E-CFB172C98ECA}" dt="2020-09-24T15:30:27.007" v="39235" actId="1038"/>
        <pc:sldMkLst>
          <pc:docMk/>
          <pc:sldMk cId="3910355434" sldId="451"/>
        </pc:sldMkLst>
        <pc:spChg chg="mod">
          <ac:chgData name="Nane Kratzke" userId="971be13ff4ee5ef6" providerId="LiveId" clId="{19075A5A-D245-0240-878E-CFB172C98ECA}" dt="2020-09-23T14:06:55.570" v="27034" actId="20577"/>
          <ac:spMkLst>
            <pc:docMk/>
            <pc:sldMk cId="3910355434" sldId="451"/>
            <ac:spMk id="2" creationId="{EA172370-4C9A-8B4A-B2D1-B4CD1F4D09D3}"/>
          </ac:spMkLst>
        </pc:spChg>
        <pc:spChg chg="mod">
          <ac:chgData name="Nane Kratzke" userId="971be13ff4ee5ef6" providerId="LiveId" clId="{19075A5A-D245-0240-878E-CFB172C98ECA}" dt="2020-09-24T10:55:16.999" v="31353" actId="20577"/>
          <ac:spMkLst>
            <pc:docMk/>
            <pc:sldMk cId="3910355434" sldId="451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24:22.551" v="32379" actId="20577"/>
          <ac:spMkLst>
            <pc:docMk/>
            <pc:sldMk cId="3910355434" sldId="451"/>
            <ac:spMk id="4" creationId="{F0CD1664-DBCC-C74D-9633-64879A86863D}"/>
          </ac:spMkLst>
        </pc:spChg>
        <pc:spChg chg="add mod">
          <ac:chgData name="Nane Kratzke" userId="971be13ff4ee5ef6" providerId="LiveId" clId="{19075A5A-D245-0240-878E-CFB172C98ECA}" dt="2020-09-24T10:53:32.918" v="31347" actId="20577"/>
          <ac:spMkLst>
            <pc:docMk/>
            <pc:sldMk cId="3910355434" sldId="451"/>
            <ac:spMk id="6" creationId="{F22A5E28-6931-7F49-AC64-D847B1C45F4A}"/>
          </ac:spMkLst>
        </pc:spChg>
        <pc:spChg chg="add mod">
          <ac:chgData name="Nane Kratzke" userId="971be13ff4ee5ef6" providerId="LiveId" clId="{19075A5A-D245-0240-878E-CFB172C98ECA}" dt="2020-09-24T10:53:35.864" v="31349" actId="20577"/>
          <ac:spMkLst>
            <pc:docMk/>
            <pc:sldMk cId="3910355434" sldId="451"/>
            <ac:spMk id="7" creationId="{200E1EA4-70E1-4340-8162-619247912F0A}"/>
          </ac:spMkLst>
        </pc:spChg>
        <pc:spChg chg="add mod">
          <ac:chgData name="Nane Kratzke" userId="971be13ff4ee5ef6" providerId="LiveId" clId="{19075A5A-D245-0240-878E-CFB172C98ECA}" dt="2020-09-24T10:47:08.193" v="30875" actId="20577"/>
          <ac:spMkLst>
            <pc:docMk/>
            <pc:sldMk cId="3910355434" sldId="451"/>
            <ac:spMk id="8" creationId="{30724CDC-D664-5F4E-AED4-E62056BF2E63}"/>
          </ac:spMkLst>
        </pc:spChg>
        <pc:spChg chg="add del mod">
          <ac:chgData name="Nane Kratzke" userId="971be13ff4ee5ef6" providerId="LiveId" clId="{19075A5A-D245-0240-878E-CFB172C98ECA}" dt="2020-09-24T10:49:08.545" v="30945"/>
          <ac:spMkLst>
            <pc:docMk/>
            <pc:sldMk cId="3910355434" sldId="451"/>
            <ac:spMk id="9" creationId="{AA079F78-C4E8-7D4E-91CA-3E2F50E8A7F2}"/>
          </ac:spMkLst>
        </pc:spChg>
        <pc:spChg chg="add mod">
          <ac:chgData name="Nane Kratzke" userId="971be13ff4ee5ef6" providerId="LiveId" clId="{19075A5A-D245-0240-878E-CFB172C98ECA}" dt="2020-09-24T10:54:02.236" v="31350" actId="20577"/>
          <ac:spMkLst>
            <pc:docMk/>
            <pc:sldMk cId="3910355434" sldId="451"/>
            <ac:spMk id="10" creationId="{CC417DC9-1228-6D4F-BDC6-45A7DA0F1CC5}"/>
          </ac:spMkLst>
        </pc:spChg>
        <pc:spChg chg="add mod">
          <ac:chgData name="Nane Kratzke" userId="971be13ff4ee5ef6" providerId="LiveId" clId="{19075A5A-D245-0240-878E-CFB172C98ECA}" dt="2020-09-24T10:54:04.495" v="31351" actId="20577"/>
          <ac:spMkLst>
            <pc:docMk/>
            <pc:sldMk cId="3910355434" sldId="451"/>
            <ac:spMk id="11" creationId="{9A9C5144-586A-9947-94F6-B41C0E347F99}"/>
          </ac:spMkLst>
        </pc:spChg>
        <pc:spChg chg="add mod">
          <ac:chgData name="Nane Kratzke" userId="971be13ff4ee5ef6" providerId="LiveId" clId="{19075A5A-D245-0240-878E-CFB172C98ECA}" dt="2020-09-24T10:53:02.864" v="31345" actId="20577"/>
          <ac:spMkLst>
            <pc:docMk/>
            <pc:sldMk cId="3910355434" sldId="451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5:30:24.060" v="39233" actId="478"/>
          <ac:spMkLst>
            <pc:docMk/>
            <pc:sldMk cId="3910355434" sldId="451"/>
            <ac:spMk id="13" creationId="{0FD99A99-B784-1448-B3F1-03B377E5343E}"/>
          </ac:spMkLst>
        </pc:spChg>
        <pc:spChg chg="add mod">
          <ac:chgData name="Nane Kratzke" userId="971be13ff4ee5ef6" providerId="LiveId" clId="{19075A5A-D245-0240-878E-CFB172C98ECA}" dt="2020-09-24T15:30:27.007" v="39235" actId="1038"/>
          <ac:spMkLst>
            <pc:docMk/>
            <pc:sldMk cId="3910355434" sldId="451"/>
            <ac:spMk id="14" creationId="{71F20454-EE89-2A48-B24E-1AE23D2A3CC1}"/>
          </ac:spMkLst>
        </pc:spChg>
      </pc:sldChg>
      <pc:sldChg chg="addSp delSp modSp add mod">
        <pc:chgData name="Nane Kratzke" userId="971be13ff4ee5ef6" providerId="LiveId" clId="{19075A5A-D245-0240-878E-CFB172C98ECA}" dt="2020-09-23T14:59:27.156" v="28144" actId="404"/>
        <pc:sldMkLst>
          <pc:docMk/>
          <pc:sldMk cId="924658392" sldId="452"/>
        </pc:sldMkLst>
        <pc:spChg chg="mod">
          <ac:chgData name="Nane Kratzke" userId="971be13ff4ee5ef6" providerId="LiveId" clId="{19075A5A-D245-0240-878E-CFB172C98ECA}" dt="2020-09-23T14:59:27.156" v="28144" actId="404"/>
          <ac:spMkLst>
            <pc:docMk/>
            <pc:sldMk cId="924658392" sldId="452"/>
            <ac:spMk id="5" creationId="{0603D732-B420-894B-AB6C-055CB2368AC6}"/>
          </ac:spMkLst>
        </pc:spChg>
        <pc:picChg chg="add del mod">
          <ac:chgData name="Nane Kratzke" userId="971be13ff4ee5ef6" providerId="LiveId" clId="{19075A5A-D245-0240-878E-CFB172C98ECA}" dt="2020-09-23T14:30:08.207" v="27363" actId="478"/>
          <ac:picMkLst>
            <pc:docMk/>
            <pc:sldMk cId="924658392" sldId="452"/>
            <ac:picMk id="3" creationId="{791087BB-083B-9E4B-B5A8-6BB0A2A2746A}"/>
          </ac:picMkLst>
        </pc:picChg>
        <pc:picChg chg="del mod">
          <ac:chgData name="Nane Kratzke" userId="971be13ff4ee5ef6" providerId="LiveId" clId="{19075A5A-D245-0240-878E-CFB172C98ECA}" dt="2020-09-23T14:29:10.962" v="27358" actId="478"/>
          <ac:picMkLst>
            <pc:docMk/>
            <pc:sldMk cId="924658392" sldId="452"/>
            <ac:picMk id="1032" creationId="{5B926110-4CE9-364F-995E-8E033B52294D}"/>
          </ac:picMkLst>
        </pc:picChg>
        <pc:picChg chg="add mod">
          <ac:chgData name="Nane Kratzke" userId="971be13ff4ee5ef6" providerId="LiveId" clId="{19075A5A-D245-0240-878E-CFB172C98ECA}" dt="2020-09-23T14:30:57.712" v="27368" actId="14100"/>
          <ac:picMkLst>
            <pc:docMk/>
            <pc:sldMk cId="924658392" sldId="452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19075A5A-D245-0240-878E-CFB172C98ECA}" dt="2020-09-24T09:22:37.964" v="28299" actId="1076"/>
        <pc:sldMkLst>
          <pc:docMk/>
          <pc:sldMk cId="1006662412" sldId="453"/>
        </pc:sldMkLst>
        <pc:spChg chg="del">
          <ac:chgData name="Nane Kratzke" userId="971be13ff4ee5ef6" providerId="LiveId" clId="{19075A5A-D245-0240-878E-CFB172C98ECA}" dt="2020-09-24T09:16:41.503" v="28207" actId="21"/>
          <ac:spMkLst>
            <pc:docMk/>
            <pc:sldMk cId="1006662412" sldId="45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8" creationId="{17A49567-6F8B-AD4E-AA7C-57FEE52C771D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9" creationId="{7E39AC3C-D7D5-3F4B-8ECD-B5251D5C44B1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10" creationId="{B4195300-5C3F-E44B-B320-1C847BE6087E}"/>
          </ac:spMkLst>
        </pc:spChg>
        <pc:spChg chg="add del mod">
          <ac:chgData name="Nane Kratzke" userId="971be13ff4ee5ef6" providerId="LiveId" clId="{19075A5A-D245-0240-878E-CFB172C98ECA}" dt="2020-09-24T09:16:44.646" v="28208" actId="478"/>
          <ac:spMkLst>
            <pc:docMk/>
            <pc:sldMk cId="1006662412" sldId="453"/>
            <ac:spMk id="12" creationId="{EC06C2B4-BB63-DD44-B4BC-2F15523D8195}"/>
          </ac:spMkLst>
        </pc:spChg>
        <pc:picChg chg="del">
          <ac:chgData name="Nane Kratzke" userId="971be13ff4ee5ef6" providerId="LiveId" clId="{19075A5A-D245-0240-878E-CFB172C98ECA}" dt="2020-09-24T09:16:36.243" v="28206" actId="478"/>
          <ac:picMkLst>
            <pc:docMk/>
            <pc:sldMk cId="1006662412" sldId="453"/>
            <ac:picMk id="11" creationId="{9E13CA18-765E-434F-9592-6A89336A66FA}"/>
          </ac:picMkLst>
        </pc:picChg>
      </pc:sldChg>
      <pc:sldChg chg="addSp delSp modSp add mod ord">
        <pc:chgData name="Nane Kratzke" userId="971be13ff4ee5ef6" providerId="LiveId" clId="{19075A5A-D245-0240-878E-CFB172C98ECA}" dt="2020-09-24T12:30:45.017" v="32870" actId="20578"/>
        <pc:sldMkLst>
          <pc:docMk/>
          <pc:sldMk cId="373954280" sldId="454"/>
        </pc:sldMkLst>
        <pc:spChg chg="mod">
          <ac:chgData name="Nane Kratzke" userId="971be13ff4ee5ef6" providerId="LiveId" clId="{19075A5A-D245-0240-878E-CFB172C98ECA}" dt="2020-09-24T11:33:30.960" v="32829" actId="20577"/>
          <ac:spMkLst>
            <pc:docMk/>
            <pc:sldMk cId="373954280" sldId="454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2:29:50.095" v="32869" actId="20577"/>
          <ac:spMkLst>
            <pc:docMk/>
            <pc:sldMk cId="373954280" sldId="454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09:38:49.074" v="29035" actId="478"/>
          <ac:spMkLst>
            <pc:docMk/>
            <pc:sldMk cId="373954280" sldId="454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09:38:53.063" v="29037" actId="478"/>
          <ac:spMkLst>
            <pc:docMk/>
            <pc:sldMk cId="373954280" sldId="454"/>
            <ac:spMk id="6" creationId="{DC23A317-8C8B-0A45-BB69-6EAE14A5E679}"/>
          </ac:spMkLst>
        </pc:spChg>
        <pc:spChg chg="mod">
          <ac:chgData name="Nane Kratzke" userId="971be13ff4ee5ef6" providerId="LiveId" clId="{19075A5A-D245-0240-878E-CFB172C98ECA}" dt="2020-09-24T10:04:41.153" v="30145" actId="20577"/>
          <ac:spMkLst>
            <pc:docMk/>
            <pc:sldMk cId="373954280" sldId="454"/>
            <ac:spMk id="7" creationId="{1BA770B5-D7F0-4C4F-9DFC-244C02DB1D75}"/>
          </ac:spMkLst>
        </pc:spChg>
        <pc:spChg chg="add del mod">
          <ac:chgData name="Nane Kratzke" userId="971be13ff4ee5ef6" providerId="LiveId" clId="{19075A5A-D245-0240-878E-CFB172C98ECA}" dt="2020-09-24T09:38:51.028" v="29036" actId="478"/>
          <ac:spMkLst>
            <pc:docMk/>
            <pc:sldMk cId="373954280" sldId="454"/>
            <ac:spMk id="9" creationId="{2030279F-8051-4740-921B-3F591EADDF3E}"/>
          </ac:spMkLst>
        </pc:spChg>
        <pc:spChg chg="add mod">
          <ac:chgData name="Nane Kratzke" userId="971be13ff4ee5ef6" providerId="LiveId" clId="{19075A5A-D245-0240-878E-CFB172C98ECA}" dt="2020-09-24T09:59:16.396" v="29940" actId="207"/>
          <ac:spMkLst>
            <pc:docMk/>
            <pc:sldMk cId="373954280" sldId="454"/>
            <ac:spMk id="10" creationId="{07B2CEF7-C162-494C-80BF-5DF76C794BDC}"/>
          </ac:spMkLst>
        </pc:spChg>
        <pc:spChg chg="add mod">
          <ac:chgData name="Nane Kratzke" userId="971be13ff4ee5ef6" providerId="LiveId" clId="{19075A5A-D245-0240-878E-CFB172C98ECA}" dt="2020-09-24T09:56:26.512" v="29814" actId="207"/>
          <ac:spMkLst>
            <pc:docMk/>
            <pc:sldMk cId="373954280" sldId="454"/>
            <ac:spMk id="11" creationId="{38BDE233-85AE-DE47-B38B-1A779C5611ED}"/>
          </ac:spMkLst>
        </pc:spChg>
      </pc:sldChg>
      <pc:sldChg chg="addSp delSp modSp add mod">
        <pc:chgData name="Nane Kratzke" userId="971be13ff4ee5ef6" providerId="LiveId" clId="{19075A5A-D245-0240-878E-CFB172C98ECA}" dt="2020-09-24T15:30:34.057" v="39236" actId="478"/>
        <pc:sldMkLst>
          <pc:docMk/>
          <pc:sldMk cId="1244584995" sldId="455"/>
        </pc:sldMkLst>
        <pc:spChg chg="mod">
          <ac:chgData name="Nane Kratzke" userId="971be13ff4ee5ef6" providerId="LiveId" clId="{19075A5A-D245-0240-878E-CFB172C98ECA}" dt="2020-09-24T11:18:44.307" v="32180" actId="20577"/>
          <ac:spMkLst>
            <pc:docMk/>
            <pc:sldMk cId="1244584995" sldId="455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4" creationId="{F0CD1664-DBCC-C74D-9633-64879A86863D}"/>
          </ac:spMkLst>
        </pc:spChg>
        <pc:spChg chg="del">
          <ac:chgData name="Nane Kratzke" userId="971be13ff4ee5ef6" providerId="LiveId" clId="{19075A5A-D245-0240-878E-CFB172C98ECA}" dt="2020-09-24T10:58:37.625" v="31592" actId="478"/>
          <ac:spMkLst>
            <pc:docMk/>
            <pc:sldMk cId="1244584995" sldId="455"/>
            <ac:spMk id="6" creationId="{F22A5E28-6931-7F49-AC64-D847B1C45F4A}"/>
          </ac:spMkLst>
        </pc:spChg>
        <pc:spChg chg="del">
          <ac:chgData name="Nane Kratzke" userId="971be13ff4ee5ef6" providerId="LiveId" clId="{19075A5A-D245-0240-878E-CFB172C98ECA}" dt="2020-09-24T10:58:35.723" v="31591" actId="478"/>
          <ac:spMkLst>
            <pc:docMk/>
            <pc:sldMk cId="1244584995" sldId="455"/>
            <ac:spMk id="7" creationId="{200E1EA4-70E1-4340-8162-619247912F0A}"/>
          </ac:spMkLst>
        </pc:spChg>
        <pc:spChg chg="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8" creationId="{30724CDC-D664-5F4E-AED4-E62056BF2E63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9" creationId="{E211F464-1A88-E842-8DB0-FF24DF1E49A7}"/>
          </ac:spMkLst>
        </pc:spChg>
        <pc:spChg chg="del">
          <ac:chgData name="Nane Kratzke" userId="971be13ff4ee5ef6" providerId="LiveId" clId="{19075A5A-D245-0240-878E-CFB172C98ECA}" dt="2020-09-24T10:58:43.069" v="31593" actId="478"/>
          <ac:spMkLst>
            <pc:docMk/>
            <pc:sldMk cId="1244584995" sldId="455"/>
            <ac:spMk id="10" creationId="{CC417DC9-1228-6D4F-BDC6-45A7DA0F1CC5}"/>
          </ac:spMkLst>
        </pc:spChg>
        <pc:spChg chg="del">
          <ac:chgData name="Nane Kratzke" userId="971be13ff4ee5ef6" providerId="LiveId" clId="{19075A5A-D245-0240-878E-CFB172C98ECA}" dt="2020-09-24T10:58:46.264" v="31594" actId="478"/>
          <ac:spMkLst>
            <pc:docMk/>
            <pc:sldMk cId="1244584995" sldId="455"/>
            <ac:spMk id="11" creationId="{9A9C5144-586A-9947-94F6-B41C0E347F99}"/>
          </ac:spMkLst>
        </pc:spChg>
        <pc:spChg chg="del">
          <ac:chgData name="Nane Kratzke" userId="971be13ff4ee5ef6" providerId="LiveId" clId="{19075A5A-D245-0240-878E-CFB172C98ECA}" dt="2020-09-24T10:58:49.243" v="31595" actId="478"/>
          <ac:spMkLst>
            <pc:docMk/>
            <pc:sldMk cId="1244584995" sldId="455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1:18:28.505" v="32166" actId="478"/>
          <ac:spMkLst>
            <pc:docMk/>
            <pc:sldMk cId="1244584995" sldId="455"/>
            <ac:spMk id="13" creationId="{611F960B-D013-7349-A113-05AE8ADF5657}"/>
          </ac:spMkLst>
        </pc:spChg>
        <pc:spChg chg="add del mod">
          <ac:chgData name="Nane Kratzke" userId="971be13ff4ee5ef6" providerId="LiveId" clId="{19075A5A-D245-0240-878E-CFB172C98ECA}" dt="2020-09-24T11:18:30.766" v="32167" actId="478"/>
          <ac:spMkLst>
            <pc:docMk/>
            <pc:sldMk cId="1244584995" sldId="455"/>
            <ac:spMk id="14" creationId="{71931BF3-7557-F84C-827A-7561692B3A62}"/>
          </ac:spMkLst>
        </pc:spChg>
        <pc:spChg chg="add del mod">
          <ac:chgData name="Nane Kratzke" userId="971be13ff4ee5ef6" providerId="LiveId" clId="{19075A5A-D245-0240-878E-CFB172C98ECA}" dt="2020-09-24T15:30:34.057" v="39236" actId="478"/>
          <ac:spMkLst>
            <pc:docMk/>
            <pc:sldMk cId="1244584995" sldId="455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16" creationId="{214D969A-24AA-984A-8275-E3C2419DBA35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7" creationId="{8BC0639F-83C1-5342-B1DB-460515194E19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8" creationId="{43447485-7B02-6646-A612-3F485CB25F8C}"/>
          </ac:spMkLst>
        </pc:spChg>
        <pc:spChg chg="add mod">
          <ac:chgData name="Nane Kratzke" userId="971be13ff4ee5ef6" providerId="LiveId" clId="{19075A5A-D245-0240-878E-CFB172C98ECA}" dt="2020-09-24T12:36:52.038" v="32944" actId="20577"/>
          <ac:spMkLst>
            <pc:docMk/>
            <pc:sldMk cId="1244584995" sldId="455"/>
            <ac:spMk id="19" creationId="{B9ED78D5-9780-7A49-9D3D-45EE0AA9D949}"/>
          </ac:spMkLst>
        </pc:spChg>
      </pc:sldChg>
      <pc:sldChg chg="addSp delSp modSp add mod">
        <pc:chgData name="Nane Kratzke" userId="971be13ff4ee5ef6" providerId="LiveId" clId="{19075A5A-D245-0240-878E-CFB172C98ECA}" dt="2020-09-24T15:30:38.707" v="39237" actId="478"/>
        <pc:sldMkLst>
          <pc:docMk/>
          <pc:sldMk cId="4052141016" sldId="456"/>
        </pc:sldMkLst>
        <pc:spChg chg="mod">
          <ac:chgData name="Nane Kratzke" userId="971be13ff4ee5ef6" providerId="LiveId" clId="{19075A5A-D245-0240-878E-CFB172C98ECA}" dt="2020-09-24T11:13:03.112" v="32093" actId="20577"/>
          <ac:spMkLst>
            <pc:docMk/>
            <pc:sldMk cId="4052141016" sldId="456"/>
            <ac:spMk id="3" creationId="{70FD5CC4-433A-D244-BD96-784F051971AB}"/>
          </ac:spMkLst>
        </pc:spChg>
        <pc:spChg chg="del">
          <ac:chgData name="Nane Kratzke" userId="971be13ff4ee5ef6" providerId="LiveId" clId="{19075A5A-D245-0240-878E-CFB172C98ECA}" dt="2020-09-24T11:13:06.494" v="32094" actId="478"/>
          <ac:spMkLst>
            <pc:docMk/>
            <pc:sldMk cId="4052141016" sldId="456"/>
            <ac:spMk id="4" creationId="{F0CD1664-DBCC-C74D-9633-64879A86863D}"/>
          </ac:spMkLst>
        </pc:spChg>
        <pc:spChg chg="add del mod">
          <ac:chgData name="Nane Kratzke" userId="971be13ff4ee5ef6" providerId="LiveId" clId="{19075A5A-D245-0240-878E-CFB172C98ECA}" dt="2020-09-24T11:13:09.254" v="32095" actId="478"/>
          <ac:spMkLst>
            <pc:docMk/>
            <pc:sldMk cId="4052141016" sldId="456"/>
            <ac:spMk id="7" creationId="{11AFDB8C-85F3-0040-8561-8ABA3DD627A5}"/>
          </ac:spMkLst>
        </pc:spChg>
        <pc:spChg chg="del">
          <ac:chgData name="Nane Kratzke" userId="971be13ff4ee5ef6" providerId="LiveId" clId="{19075A5A-D245-0240-878E-CFB172C98ECA}" dt="2020-09-24T11:13:11.303" v="32096" actId="478"/>
          <ac:spMkLst>
            <pc:docMk/>
            <pc:sldMk cId="4052141016" sldId="456"/>
            <ac:spMk id="8" creationId="{30724CDC-D664-5F4E-AED4-E62056BF2E63}"/>
          </ac:spMkLst>
        </pc:spChg>
        <pc:spChg chg="del">
          <ac:chgData name="Nane Kratzke" userId="971be13ff4ee5ef6" providerId="LiveId" clId="{19075A5A-D245-0240-878E-CFB172C98ECA}" dt="2020-09-24T11:13:13.642" v="32097" actId="478"/>
          <ac:spMkLst>
            <pc:docMk/>
            <pc:sldMk cId="4052141016" sldId="456"/>
            <ac:spMk id="9" creationId="{E211F464-1A88-E842-8DB0-FF24DF1E49A7}"/>
          </ac:spMkLst>
        </pc:spChg>
        <pc:spChg chg="mod">
          <ac:chgData name="Nane Kratzke" userId="971be13ff4ee5ef6" providerId="LiveId" clId="{19075A5A-D245-0240-878E-CFB172C98ECA}" dt="2020-09-24T11:18:04.803" v="32165" actId="948"/>
          <ac:spMkLst>
            <pc:docMk/>
            <pc:sldMk cId="4052141016" sldId="456"/>
            <ac:spMk id="13" creationId="{611F960B-D013-7349-A113-05AE8ADF5657}"/>
          </ac:spMkLst>
        </pc:spChg>
        <pc:spChg chg="mod">
          <ac:chgData name="Nane Kratzke" userId="971be13ff4ee5ef6" providerId="LiveId" clId="{19075A5A-D245-0240-878E-CFB172C98ECA}" dt="2020-09-24T11:17:45.037" v="32164" actId="948"/>
          <ac:spMkLst>
            <pc:docMk/>
            <pc:sldMk cId="4052141016" sldId="456"/>
            <ac:spMk id="14" creationId="{71931BF3-7557-F84C-827A-7561692B3A62}"/>
          </ac:spMkLst>
        </pc:spChg>
        <pc:spChg chg="del">
          <ac:chgData name="Nane Kratzke" userId="971be13ff4ee5ef6" providerId="LiveId" clId="{19075A5A-D245-0240-878E-CFB172C98ECA}" dt="2020-09-24T15:30:38.707" v="39237" actId="478"/>
          <ac:spMkLst>
            <pc:docMk/>
            <pc:sldMk cId="4052141016" sldId="456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2:37:34.689" v="32981" actId="20577"/>
          <ac:spMkLst>
            <pc:docMk/>
            <pc:sldMk cId="4052141016" sldId="456"/>
            <ac:spMk id="16" creationId="{4D5FDDAB-2087-9041-A77E-205C8C20670F}"/>
          </ac:spMkLst>
        </pc:spChg>
      </pc:sldChg>
      <pc:sldChg chg="addSp delSp modSp add mod ord">
        <pc:chgData name="Nane Kratzke" userId="971be13ff4ee5ef6" providerId="LiveId" clId="{19075A5A-D245-0240-878E-CFB172C98ECA}" dt="2020-09-24T15:51:45.269" v="39611" actId="20577"/>
        <pc:sldMkLst>
          <pc:docMk/>
          <pc:sldMk cId="1807440968" sldId="457"/>
        </pc:sldMkLst>
        <pc:spChg chg="mod">
          <ac:chgData name="Nane Kratzke" userId="971be13ff4ee5ef6" providerId="LiveId" clId="{19075A5A-D245-0240-878E-CFB172C98ECA}" dt="2020-09-24T12:42:48.934" v="33020" actId="20577"/>
          <ac:spMkLst>
            <pc:docMk/>
            <pc:sldMk cId="1807440968" sldId="457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12:46:22.076" v="33147" actId="478"/>
          <ac:spMkLst>
            <pc:docMk/>
            <pc:sldMk cId="1807440968" sldId="457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7" creationId="{11296CE6-2FB1-9E48-9906-23D98A961623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8" creationId="{FB9CDDCE-746F-FD40-8726-8B61C5369E5C}"/>
          </ac:spMkLst>
        </pc:spChg>
        <pc:spChg chg="add mod">
          <ac:chgData name="Nane Kratzke" userId="971be13ff4ee5ef6" providerId="LiveId" clId="{19075A5A-D245-0240-878E-CFB172C98ECA}" dt="2020-09-24T15:51:45.269" v="39611" actId="20577"/>
          <ac:spMkLst>
            <pc:docMk/>
            <pc:sldMk cId="1807440968" sldId="457"/>
            <ac:spMk id="9" creationId="{53A8B2ED-3529-2046-85A2-F960DCE23BD2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10" creationId="{3EDEB94A-EC07-5A49-99D9-E26267B7BC12}"/>
          </ac:spMkLst>
        </pc:spChg>
        <pc:spChg chg="add mod">
          <ac:chgData name="Nane Kratzke" userId="971be13ff4ee5ef6" providerId="LiveId" clId="{19075A5A-D245-0240-878E-CFB172C98ECA}" dt="2020-09-24T15:27:16.011" v="39212" actId="1037"/>
          <ac:spMkLst>
            <pc:docMk/>
            <pc:sldMk cId="1807440968" sldId="457"/>
            <ac:spMk id="11" creationId="{A304CA34-010F-C441-ADD4-44F18F02685D}"/>
          </ac:spMkLst>
        </pc:spChg>
      </pc:sldChg>
      <pc:sldChg chg="addSp modSp add mod">
        <pc:chgData name="Nane Kratzke" userId="971be13ff4ee5ef6" providerId="LiveId" clId="{19075A5A-D245-0240-878E-CFB172C98ECA}" dt="2020-09-24T14:11:32.909" v="37059" actId="20577"/>
        <pc:sldMkLst>
          <pc:docMk/>
          <pc:sldMk cId="4067627198" sldId="458"/>
        </pc:sldMkLst>
        <pc:spChg chg="mod">
          <ac:chgData name="Nane Kratzke" userId="971be13ff4ee5ef6" providerId="LiveId" clId="{19075A5A-D245-0240-878E-CFB172C98ECA}" dt="2020-09-24T13:06:57.955" v="34357" actId="20577"/>
          <ac:spMkLst>
            <pc:docMk/>
            <pc:sldMk cId="4067627198" sldId="458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4:11:32.909" v="37059" actId="20577"/>
          <ac:spMkLst>
            <pc:docMk/>
            <pc:sldMk cId="4067627198" sldId="458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59:20.992" v="36424" actId="1076"/>
          <ac:spMkLst>
            <pc:docMk/>
            <pc:sldMk cId="4067627198" sldId="458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4:07:44.096" v="36942" actId="20577"/>
          <ac:spMkLst>
            <pc:docMk/>
            <pc:sldMk cId="4067627198" sldId="458"/>
            <ac:spMk id="7" creationId="{4C9AA184-297C-BE4F-ADE4-8DA7CEEF71DD}"/>
          </ac:spMkLst>
        </pc:spChg>
        <pc:spChg chg="add mod">
          <ac:chgData name="Nane Kratzke" userId="971be13ff4ee5ef6" providerId="LiveId" clId="{19075A5A-D245-0240-878E-CFB172C98ECA}" dt="2020-09-24T14:08:28.448" v="36967" actId="20577"/>
          <ac:spMkLst>
            <pc:docMk/>
            <pc:sldMk cId="4067627198" sldId="458"/>
            <ac:spMk id="8" creationId="{23FADF5D-07A4-DC49-BA41-1540DD4939A1}"/>
          </ac:spMkLst>
        </pc:spChg>
      </pc:sldChg>
      <pc:sldChg chg="addSp modSp add mod">
        <pc:chgData name="Nane Kratzke" userId="971be13ff4ee5ef6" providerId="LiveId" clId="{19075A5A-D245-0240-878E-CFB172C98ECA}" dt="2020-09-24T13:42:20.811" v="36241" actId="20577"/>
        <pc:sldMkLst>
          <pc:docMk/>
          <pc:sldMk cId="4209971302" sldId="459"/>
        </pc:sldMkLst>
        <pc:spChg chg="mod">
          <ac:chgData name="Nane Kratzke" userId="971be13ff4ee5ef6" providerId="LiveId" clId="{19075A5A-D245-0240-878E-CFB172C98ECA}" dt="2020-09-24T13:21:05.254" v="35088" actId="20577"/>
          <ac:spMkLst>
            <pc:docMk/>
            <pc:sldMk cId="4209971302" sldId="45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3:40:21.289" v="36010" actId="14100"/>
          <ac:spMkLst>
            <pc:docMk/>
            <pc:sldMk cId="4209971302" sldId="459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40:32.842" v="36013" actId="1076"/>
          <ac:spMkLst>
            <pc:docMk/>
            <pc:sldMk cId="4209971302" sldId="459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3:40:24.900" v="36011" actId="1076"/>
          <ac:spMkLst>
            <pc:docMk/>
            <pc:sldMk cId="4209971302" sldId="459"/>
            <ac:spMk id="7" creationId="{B46E5149-21B8-6B48-81D7-FA22A1042CAB}"/>
          </ac:spMkLst>
        </pc:spChg>
        <pc:spChg chg="add mod">
          <ac:chgData name="Nane Kratzke" userId="971be13ff4ee5ef6" providerId="LiveId" clId="{19075A5A-D245-0240-878E-CFB172C98ECA}" dt="2020-09-24T13:42:20.811" v="36241" actId="20577"/>
          <ac:spMkLst>
            <pc:docMk/>
            <pc:sldMk cId="4209971302" sldId="459"/>
            <ac:spMk id="8" creationId="{50C2C5FB-8FEF-7D4F-8201-F60ED4F9A5E9}"/>
          </ac:spMkLst>
        </pc:spChg>
      </pc:sldChg>
      <pc:sldChg chg="addSp delSp modSp add mod ord">
        <pc:chgData name="Nane Kratzke" userId="971be13ff4ee5ef6" providerId="LiveId" clId="{19075A5A-D245-0240-878E-CFB172C98ECA}" dt="2020-09-24T15:55:16.849" v="39676" actId="1076"/>
        <pc:sldMkLst>
          <pc:docMk/>
          <pc:sldMk cId="3363336234" sldId="460"/>
        </pc:sldMkLst>
        <pc:spChg chg="mod">
          <ac:chgData name="Nane Kratzke" userId="971be13ff4ee5ef6" providerId="LiveId" clId="{19075A5A-D245-0240-878E-CFB172C98ECA}" dt="2020-09-24T13:08:04.297" v="34370" actId="20577"/>
          <ac:spMkLst>
            <pc:docMk/>
            <pc:sldMk cId="3363336234" sldId="460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5:53:44.454" v="39664" actId="207"/>
          <ac:spMkLst>
            <pc:docMk/>
            <pc:sldMk cId="3363336234" sldId="460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13:32:28.243" v="35768" actId="478"/>
          <ac:spMkLst>
            <pc:docMk/>
            <pc:sldMk cId="3363336234" sldId="460"/>
            <ac:spMk id="6" creationId="{1F852C1E-C1EC-D34F-8AE9-1BB5BBE393BE}"/>
          </ac:spMkLst>
        </pc:spChg>
        <pc:picChg chg="add mod">
          <ac:chgData name="Nane Kratzke" userId="971be13ff4ee5ef6" providerId="LiveId" clId="{19075A5A-D245-0240-878E-CFB172C98ECA}" dt="2020-09-24T15:55:11.337" v="39675" actId="1076"/>
          <ac:picMkLst>
            <pc:docMk/>
            <pc:sldMk cId="3363336234" sldId="460"/>
            <ac:picMk id="7" creationId="{7030F52E-86C7-7941-9166-7E28352DD538}"/>
          </ac:picMkLst>
        </pc:picChg>
        <pc:picChg chg="add mod">
          <ac:chgData name="Nane Kratzke" userId="971be13ff4ee5ef6" providerId="LiveId" clId="{19075A5A-D245-0240-878E-CFB172C98ECA}" dt="2020-09-24T15:55:16.849" v="39676" actId="1076"/>
          <ac:picMkLst>
            <pc:docMk/>
            <pc:sldMk cId="3363336234" sldId="460"/>
            <ac:picMk id="8" creationId="{20E2EC90-1754-0F41-B081-D6C5FDB76B05}"/>
          </ac:picMkLst>
        </pc:picChg>
      </pc:sldChg>
      <pc:sldChg chg="addSp delSp modSp add mod">
        <pc:chgData name="Nane Kratzke" userId="971be13ff4ee5ef6" providerId="LiveId" clId="{19075A5A-D245-0240-878E-CFB172C98ECA}" dt="2020-09-24T14:33:40.385" v="37775" actId="1076"/>
        <pc:sldMkLst>
          <pc:docMk/>
          <pc:sldMk cId="3736819709" sldId="461"/>
        </pc:sldMkLst>
        <pc:spChg chg="mod">
          <ac:chgData name="Nane Kratzke" userId="971be13ff4ee5ef6" providerId="LiveId" clId="{19075A5A-D245-0240-878E-CFB172C98ECA}" dt="2020-09-24T14:24:12.464" v="37094" actId="20577"/>
          <ac:spMkLst>
            <pc:docMk/>
            <pc:sldMk cId="3736819709" sldId="461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31:41.468" v="37716"/>
          <ac:spMkLst>
            <pc:docMk/>
            <pc:sldMk cId="3736819709" sldId="461"/>
            <ac:spMk id="6" creationId="{134688E8-5640-0A4B-8A7A-7CF1F3DE5E6C}"/>
          </ac:spMkLst>
        </pc:spChg>
        <pc:spChg chg="add 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7" creationId="{E19634D9-3D1F-4348-8F25-D4E86283C2E3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1" creationId="{874EBED5-EA3C-B84F-A06E-CDBC321EFB83}"/>
          </ac:spMkLst>
        </pc:spChg>
        <pc:spChg chg="del">
          <ac:chgData name="Nane Kratzke" userId="971be13ff4ee5ef6" providerId="LiveId" clId="{19075A5A-D245-0240-878E-CFB172C98ECA}" dt="2020-09-24T14:26:28.310" v="37317" actId="478"/>
          <ac:spMkLst>
            <pc:docMk/>
            <pc:sldMk cId="3736819709" sldId="461"/>
            <ac:spMk id="12" creationId="{7852A9B7-3B4B-AF48-BC36-5419D76C0EAF}"/>
          </ac:spMkLst>
        </pc:spChg>
        <pc:picChg chg="del">
          <ac:chgData name="Nane Kratzke" userId="971be13ff4ee5ef6" providerId="LiveId" clId="{19075A5A-D245-0240-878E-CFB172C98ECA}" dt="2020-09-24T14:28:05.566" v="37508" actId="478"/>
          <ac:picMkLst>
            <pc:docMk/>
            <pc:sldMk cId="3736819709" sldId="461"/>
            <ac:picMk id="8" creationId="{0EE2414F-B35A-CA4A-B4B5-5B86E36F88E1}"/>
          </ac:picMkLst>
        </pc:picChg>
        <pc:picChg chg="mod">
          <ac:chgData name="Nane Kratzke" userId="971be13ff4ee5ef6" providerId="LiveId" clId="{19075A5A-D245-0240-878E-CFB172C98ECA}" dt="2020-09-24T14:28:10.066" v="37509" actId="1076"/>
          <ac:picMkLst>
            <pc:docMk/>
            <pc:sldMk cId="3736819709" sldId="461"/>
            <ac:picMk id="9" creationId="{597FA084-F94C-354E-8DC7-012902E3CEC5}"/>
          </ac:picMkLst>
        </pc:picChg>
      </pc:sldChg>
      <pc:sldChg chg="addSp delSp modSp add mod ord">
        <pc:chgData name="Nane Kratzke" userId="971be13ff4ee5ef6" providerId="LiveId" clId="{19075A5A-D245-0240-878E-CFB172C98ECA}" dt="2020-09-24T14:45:00.882" v="38121" actId="113"/>
        <pc:sldMkLst>
          <pc:docMk/>
          <pc:sldMk cId="1318869950" sldId="462"/>
        </pc:sldMkLst>
        <pc:spChg chg="mod">
          <ac:chgData name="Nane Kratzke" userId="971be13ff4ee5ef6" providerId="LiveId" clId="{19075A5A-D245-0240-878E-CFB172C98ECA}" dt="2020-09-24T14:38:25.451" v="37804" actId="14100"/>
          <ac:spMkLst>
            <pc:docMk/>
            <pc:sldMk cId="1318869950" sldId="462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5:00.882" v="38121" actId="113"/>
          <ac:spMkLst>
            <pc:docMk/>
            <pc:sldMk cId="1318869950" sldId="462"/>
            <ac:spMk id="6" creationId="{DFC7CFB2-CB31-BE48-B0B5-7D0F63353D13}"/>
          </ac:spMkLst>
        </pc:spChg>
        <pc:spChg chg="del">
          <ac:chgData name="Nane Kratzke" userId="971be13ff4ee5ef6" providerId="LiveId" clId="{19075A5A-D245-0240-878E-CFB172C98ECA}" dt="2020-09-24T14:35:45.823" v="37777" actId="478"/>
          <ac:spMkLst>
            <pc:docMk/>
            <pc:sldMk cId="1318869950" sldId="462"/>
            <ac:spMk id="7" creationId="{FFC30D2D-B621-5F44-AD0F-8CEAD655D8CB}"/>
          </ac:spMkLst>
        </pc:spChg>
        <pc:spChg chg="del">
          <ac:chgData name="Nane Kratzke" userId="971be13ff4ee5ef6" providerId="LiveId" clId="{19075A5A-D245-0240-878E-CFB172C98ECA}" dt="2020-09-24T14:35:49.102" v="37778" actId="478"/>
          <ac:spMkLst>
            <pc:docMk/>
            <pc:sldMk cId="1318869950" sldId="462"/>
            <ac:spMk id="9" creationId="{BC66D217-D0C7-AA4E-914C-666732F02B44}"/>
          </ac:spMkLst>
        </pc:spChg>
        <pc:spChg chg="del">
          <ac:chgData name="Nane Kratzke" userId="971be13ff4ee5ef6" providerId="LiveId" clId="{19075A5A-D245-0240-878E-CFB172C98ECA}" dt="2020-09-24T14:35:50.957" v="37779" actId="478"/>
          <ac:spMkLst>
            <pc:docMk/>
            <pc:sldMk cId="1318869950" sldId="462"/>
            <ac:spMk id="10" creationId="{86BB4EED-806D-DD4A-A77A-EE4631A3CE1F}"/>
          </ac:spMkLst>
        </pc:spChg>
        <pc:picChg chg="mod">
          <ac:chgData name="Nane Kratzke" userId="971be13ff4ee5ef6" providerId="LiveId" clId="{19075A5A-D245-0240-878E-CFB172C98ECA}" dt="2020-09-24T14:38:12.061" v="37802" actId="14100"/>
          <ac:picMkLst>
            <pc:docMk/>
            <pc:sldMk cId="1318869950" sldId="462"/>
            <ac:picMk id="11" creationId="{EFFDDBF0-5DE4-404D-A624-C153540C4D12}"/>
          </ac:picMkLst>
        </pc:picChg>
      </pc:sldChg>
      <pc:sldChg chg="delSp modSp add mod">
        <pc:chgData name="Nane Kratzke" userId="971be13ff4ee5ef6" providerId="LiveId" clId="{19075A5A-D245-0240-878E-CFB172C98ECA}" dt="2020-09-24T14:53:08.584" v="38544" actId="20577"/>
        <pc:sldMkLst>
          <pc:docMk/>
          <pc:sldMk cId="194056035" sldId="463"/>
        </pc:sldMkLst>
        <pc:spChg chg="mod">
          <ac:chgData name="Nane Kratzke" userId="971be13ff4ee5ef6" providerId="LiveId" clId="{19075A5A-D245-0240-878E-CFB172C98ECA}" dt="2020-09-24T14:52:10.908" v="38539" actId="14100"/>
          <ac:spMkLst>
            <pc:docMk/>
            <pc:sldMk cId="194056035" sldId="46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52:05.945" v="38538" actId="1076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19075A5A-D245-0240-878E-CFB172C98ECA}" dt="2020-09-24T14:52:26.260" v="38542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19075A5A-D245-0240-878E-CFB172C98ECA}" dt="2020-09-24T14:53:08.584" v="38544" actId="20577"/>
          <ac:spMkLst>
            <pc:docMk/>
            <pc:sldMk cId="194056035" sldId="463"/>
            <ac:spMk id="11" creationId="{18938D84-C29E-DB44-9D4A-1ED262027EB9}"/>
          </ac:spMkLst>
        </pc:spChg>
        <pc:picChg chg="del">
          <ac:chgData name="Nane Kratzke" userId="971be13ff4ee5ef6" providerId="LiveId" clId="{19075A5A-D245-0240-878E-CFB172C98ECA}" dt="2020-09-24T14:51:55.569" v="38536" actId="478"/>
          <ac:picMkLst>
            <pc:docMk/>
            <pc:sldMk cId="194056035" sldId="463"/>
            <ac:picMk id="7" creationId="{00273028-913E-BC4E-9ECA-D9D5048CEE31}"/>
          </ac:picMkLst>
        </pc:picChg>
      </pc:sldChg>
      <pc:sldChg chg="addSp delSp modSp add mod">
        <pc:chgData name="Nane Kratzke" userId="971be13ff4ee5ef6" providerId="LiveId" clId="{19075A5A-D245-0240-878E-CFB172C98ECA}" dt="2020-09-24T15:04:13.722" v="38647" actId="20577"/>
        <pc:sldMkLst>
          <pc:docMk/>
          <pc:sldMk cId="4278507067" sldId="464"/>
        </pc:sldMkLst>
        <pc:spChg chg="del">
          <ac:chgData name="Nane Kratzke" userId="971be13ff4ee5ef6" providerId="LiveId" clId="{19075A5A-D245-0240-878E-CFB172C98ECA}" dt="2020-09-24T15:03:08.844" v="38630" actId="478"/>
          <ac:spMkLst>
            <pc:docMk/>
            <pc:sldMk cId="4278507067" sldId="46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03:16.217" v="38631" actId="478"/>
          <ac:spMkLst>
            <pc:docMk/>
            <pc:sldMk cId="4278507067" sldId="464"/>
            <ac:spMk id="7" creationId="{B919BF9C-6BB0-D047-989D-AB85B6B9E699}"/>
          </ac:spMkLst>
        </pc:spChg>
        <pc:spChg chg="mod">
          <ac:chgData name="Nane Kratzke" userId="971be13ff4ee5ef6" providerId="LiveId" clId="{19075A5A-D245-0240-878E-CFB172C98ECA}" dt="2020-09-24T15:03:42.951" v="38636" actId="1076"/>
          <ac:spMkLst>
            <pc:docMk/>
            <pc:sldMk cId="4278507067" sldId="464"/>
            <ac:spMk id="9" creationId="{C10AAD7E-9DD5-1343-8A17-3F9C4D0B8DD9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1" creationId="{8F82CDB8-B86E-A84E-B5AB-3E0F2043BA8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2" creationId="{D5E25A22-15A5-A649-AEED-6542DBAA7A3C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3" creationId="{6F6E5405-0B57-FC4E-8832-4E6DA7A3CE9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4:13.722" v="38647" actId="20577"/>
          <ac:spMkLst>
            <pc:docMk/>
            <pc:sldMk cId="4278507067" sldId="464"/>
            <ac:spMk id="15" creationId="{84E9D33D-5E26-C34C-A100-1F078E5551EB}"/>
          </ac:spMkLst>
        </pc:spChg>
      </pc:sldChg>
      <pc:sldChg chg="add del">
        <pc:chgData name="Nane Kratzke" userId="971be13ff4ee5ef6" providerId="LiveId" clId="{19075A5A-D245-0240-878E-CFB172C98ECA}" dt="2020-09-24T15:19:56.618" v="39179" actId="2696"/>
        <pc:sldMkLst>
          <pc:docMk/>
          <pc:sldMk cId="687240641" sldId="465"/>
        </pc:sldMkLst>
      </pc:sldChg>
      <pc:sldChg chg="addSp delSp modSp add mod ord">
        <pc:chgData name="Nane Kratzke" userId="971be13ff4ee5ef6" providerId="LiveId" clId="{19075A5A-D245-0240-878E-CFB172C98ECA}" dt="2020-09-24T17:36:11.385" v="42838" actId="20577"/>
        <pc:sldMkLst>
          <pc:docMk/>
          <pc:sldMk cId="4016976235" sldId="465"/>
        </pc:sldMkLst>
        <pc:spChg chg="mod">
          <ac:chgData name="Nane Kratzke" userId="971be13ff4ee5ef6" providerId="LiveId" clId="{19075A5A-D245-0240-878E-CFB172C98ECA}" dt="2020-09-24T16:03:10.728" v="39838" actId="20577"/>
          <ac:spMkLst>
            <pc:docMk/>
            <pc:sldMk cId="4016976235" sldId="465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02.632" v="41233" actId="20577"/>
          <ac:spMkLst>
            <pc:docMk/>
            <pc:sldMk cId="4016976235" sldId="465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00:46.208" v="39712" actId="478"/>
          <ac:spMkLst>
            <pc:docMk/>
            <pc:sldMk cId="4016976235" sldId="465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18:39.099" v="40325" actId="14100"/>
          <ac:spMkLst>
            <pc:docMk/>
            <pc:sldMk cId="4016976235" sldId="465"/>
            <ac:spMk id="7" creationId="{D57AB88B-75B8-EA42-9173-B586C74EC778}"/>
          </ac:spMkLst>
        </pc:spChg>
        <pc:spChg chg="add mod">
          <ac:chgData name="Nane Kratzke" userId="971be13ff4ee5ef6" providerId="LiveId" clId="{19075A5A-D245-0240-878E-CFB172C98ECA}" dt="2020-09-24T16:20:30.306" v="40350" actId="20577"/>
          <ac:spMkLst>
            <pc:docMk/>
            <pc:sldMk cId="4016976235" sldId="465"/>
            <ac:spMk id="8" creationId="{35A364A9-9408-C94D-AE37-678C30B25234}"/>
          </ac:spMkLst>
        </pc:spChg>
        <pc:spChg chg="add mod">
          <ac:chgData name="Nane Kratzke" userId="971be13ff4ee5ef6" providerId="LiveId" clId="{19075A5A-D245-0240-878E-CFB172C98ECA}" dt="2020-09-24T16:19:47.850" v="40334" actId="1076"/>
          <ac:spMkLst>
            <pc:docMk/>
            <pc:sldMk cId="4016976235" sldId="465"/>
            <ac:spMk id="9" creationId="{554D29BC-AA3D-5C47-8B93-C4AC739BF448}"/>
          </ac:spMkLst>
        </pc:spChg>
        <pc:spChg chg="add mod">
          <ac:chgData name="Nane Kratzke" userId="971be13ff4ee5ef6" providerId="LiveId" clId="{19075A5A-D245-0240-878E-CFB172C98ECA}" dt="2020-09-24T17:36:11.385" v="42838" actId="20577"/>
          <ac:spMkLst>
            <pc:docMk/>
            <pc:sldMk cId="4016976235" sldId="465"/>
            <ac:spMk id="12" creationId="{5AFA354B-CF8D-B447-B047-F5818FAE723F}"/>
          </ac:spMkLst>
        </pc:sp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0" creationId="{F5790716-F942-774D-87B1-9E2E6255B029}"/>
          </ac:picMkLst>
        </pc:pic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1" creationId="{EEBF307F-970D-A140-8D08-8DBB9659DABE}"/>
          </ac:picMkLst>
        </pc:picChg>
      </pc:sldChg>
      <pc:sldChg chg="addSp delSp modSp add mod">
        <pc:chgData name="Nane Kratzke" userId="971be13ff4ee5ef6" providerId="LiveId" clId="{19075A5A-D245-0240-878E-CFB172C98ECA}" dt="2020-09-25T06:32:37.002" v="43549" actId="2711"/>
        <pc:sldMkLst>
          <pc:docMk/>
          <pc:sldMk cId="2752400082" sldId="466"/>
        </pc:sldMkLst>
        <pc:spChg chg="mod">
          <ac:chgData name="Nane Kratzke" userId="971be13ff4ee5ef6" providerId="LiveId" clId="{19075A5A-D245-0240-878E-CFB172C98ECA}" dt="2020-09-25T06:26:42.627" v="43056" actId="207"/>
          <ac:spMkLst>
            <pc:docMk/>
            <pc:sldMk cId="2752400082" sldId="466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5T06:31:44.465" v="43532" actId="113"/>
          <ac:spMkLst>
            <pc:docMk/>
            <pc:sldMk cId="2752400082" sldId="466"/>
            <ac:spMk id="6" creationId="{5B17B884-91AC-6E45-8F6B-D759453B0621}"/>
          </ac:spMkLst>
        </pc:spChg>
        <pc:spChg chg="add mod">
          <ac:chgData name="Nane Kratzke" userId="971be13ff4ee5ef6" providerId="LiveId" clId="{19075A5A-D245-0240-878E-CFB172C98ECA}" dt="2020-09-25T06:32:37.002" v="43549" actId="2711"/>
          <ac:spMkLst>
            <pc:docMk/>
            <pc:sldMk cId="2752400082" sldId="466"/>
            <ac:spMk id="7" creationId="{72F939D1-B167-2449-BD10-ECD75ACBCC93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0" creationId="{5A03F048-D319-5A4B-A0D6-B05FF2F39D68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1" creationId="{68DD41EB-32FB-F444-B063-98AD644BCCA7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2" creationId="{FFFE009A-F0D2-0547-8B32-CB8F9915007B}"/>
          </ac:spMkLst>
        </pc:spChg>
        <pc:spChg chg="add mod">
          <ac:chgData name="Nane Kratzke" userId="971be13ff4ee5ef6" providerId="LiveId" clId="{19075A5A-D245-0240-878E-CFB172C98ECA}" dt="2020-09-25T06:27:01.512" v="43058" actId="404"/>
          <ac:spMkLst>
            <pc:docMk/>
            <pc:sldMk cId="2752400082" sldId="466"/>
            <ac:spMk id="13" creationId="{92AD7C23-0DED-4F45-92C7-D6C48C100952}"/>
          </ac:spMkLst>
        </pc:spChg>
        <pc:picChg chg="mod">
          <ac:chgData name="Nane Kratzke" userId="971be13ff4ee5ef6" providerId="LiveId" clId="{19075A5A-D245-0240-878E-CFB172C98ECA}" dt="2020-09-25T06:24:25.702" v="43040" actId="14861"/>
          <ac:picMkLst>
            <pc:docMk/>
            <pc:sldMk cId="2752400082" sldId="466"/>
            <ac:picMk id="9" creationId="{69D028E7-0D22-C846-BF8F-D434B9A0C1BC}"/>
          </ac:picMkLst>
        </pc:picChg>
      </pc:sldChg>
      <pc:sldChg chg="addSp delSp modSp add mod">
        <pc:chgData name="Nane Kratzke" userId="971be13ff4ee5ef6" providerId="LiveId" clId="{19075A5A-D245-0240-878E-CFB172C98ECA}" dt="2020-09-25T07:03:42.770" v="44124" actId="1076"/>
        <pc:sldMkLst>
          <pc:docMk/>
          <pc:sldMk cId="3076701138" sldId="467"/>
        </pc:sldMkLst>
        <pc:spChg chg="mod">
          <ac:chgData name="Nane Kratzke" userId="971be13ff4ee5ef6" providerId="LiveId" clId="{19075A5A-D245-0240-878E-CFB172C98ECA}" dt="2020-09-25T06:56:07.770" v="44083" actId="20577"/>
          <ac:spMkLst>
            <pc:docMk/>
            <pc:sldMk cId="3076701138" sldId="467"/>
            <ac:spMk id="2" creationId="{D8E55294-81E5-1549-B360-5A13D4D05AEE}"/>
          </ac:spMkLst>
        </pc:spChg>
        <pc:spChg chg="mod">
          <ac:chgData name="Nane Kratzke" userId="971be13ff4ee5ef6" providerId="LiveId" clId="{19075A5A-D245-0240-878E-CFB172C98ECA}" dt="2020-09-25T06:56:13.408" v="44095" actId="20577"/>
          <ac:spMkLst>
            <pc:docMk/>
            <pc:sldMk cId="3076701138" sldId="467"/>
            <ac:spMk id="3" creationId="{088E46AD-7B7E-F24C-A8F7-6529A14AA903}"/>
          </ac:spMkLst>
        </pc:spChg>
        <pc:picChg chg="add mod">
          <ac:chgData name="Nane Kratzke" userId="971be13ff4ee5ef6" providerId="LiveId" clId="{19075A5A-D245-0240-878E-CFB172C98ECA}" dt="2020-09-25T06:58:09.761" v="44097" actId="1076"/>
          <ac:picMkLst>
            <pc:docMk/>
            <pc:sldMk cId="3076701138" sldId="467"/>
            <ac:picMk id="5" creationId="{F1C39E4D-2FFD-6E43-B625-5A1E66BB0FF8}"/>
          </ac:picMkLst>
        </pc:picChg>
        <pc:picChg chg="add del mod">
          <ac:chgData name="Nane Kratzke" userId="971be13ff4ee5ef6" providerId="LiveId" clId="{19075A5A-D245-0240-878E-CFB172C98ECA}" dt="2020-09-25T07:02:44.337" v="44116" actId="478"/>
          <ac:picMkLst>
            <pc:docMk/>
            <pc:sldMk cId="3076701138" sldId="467"/>
            <ac:picMk id="6" creationId="{E909FA79-618A-1249-AC08-43A383CD8117}"/>
          </ac:picMkLst>
        </pc:picChg>
        <pc:picChg chg="add del mod">
          <ac:chgData name="Nane Kratzke" userId="971be13ff4ee5ef6" providerId="LiveId" clId="{19075A5A-D245-0240-878E-CFB172C98ECA}" dt="2020-09-25T07:02:46.937" v="44118" actId="478"/>
          <ac:picMkLst>
            <pc:docMk/>
            <pc:sldMk cId="3076701138" sldId="467"/>
            <ac:picMk id="8" creationId="{54DB9BCB-564C-324B-8B26-14B023ECD19A}"/>
          </ac:picMkLst>
        </pc:picChg>
        <pc:picChg chg="add mod">
          <ac:chgData name="Nane Kratzke" userId="971be13ff4ee5ef6" providerId="LiveId" clId="{19075A5A-D245-0240-878E-CFB172C98ECA}" dt="2020-09-25T07:03:42.770" v="44124" actId="1076"/>
          <ac:picMkLst>
            <pc:docMk/>
            <pc:sldMk cId="3076701138" sldId="467"/>
            <ac:picMk id="9" creationId="{D9D49D39-BD0F-4F46-BF54-6EF15BEAC281}"/>
          </ac:picMkLst>
        </pc:picChg>
        <pc:picChg chg="add del mod">
          <ac:chgData name="Nane Kratzke" userId="971be13ff4ee5ef6" providerId="LiveId" clId="{19075A5A-D245-0240-878E-CFB172C98ECA}" dt="2020-09-25T06:59:44.693" v="44099" actId="478"/>
          <ac:picMkLst>
            <pc:docMk/>
            <pc:sldMk cId="3076701138" sldId="467"/>
            <ac:picMk id="1026" creationId="{3D25A1AD-B727-7F46-B83E-BF6C807695C9}"/>
          </ac:picMkLst>
        </pc:picChg>
      </pc:sldChg>
      <pc:sldChg chg="modSp add mod">
        <pc:chgData name="Nane Kratzke" userId="971be13ff4ee5ef6" providerId="LiveId" clId="{19075A5A-D245-0240-878E-CFB172C98ECA}" dt="2020-09-25T07:07:10.574" v="44135" actId="207"/>
        <pc:sldMkLst>
          <pc:docMk/>
          <pc:sldMk cId="482911669" sldId="468"/>
        </pc:sldMkLst>
        <pc:spChg chg="mod">
          <ac:chgData name="Nane Kratzke" userId="971be13ff4ee5ef6" providerId="LiveId" clId="{19075A5A-D245-0240-878E-CFB172C98ECA}" dt="2020-09-25T07:07:10.574" v="44135" actId="207"/>
          <ac:spMkLst>
            <pc:docMk/>
            <pc:sldMk cId="482911669" sldId="468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18.386" v="44128" actId="1076"/>
          <ac:picMkLst>
            <pc:docMk/>
            <pc:sldMk cId="482911669" sldId="468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6:03.178" v="44132" actId="207"/>
        <pc:sldMkLst>
          <pc:docMk/>
          <pc:sldMk cId="1365271513" sldId="469"/>
        </pc:sldMkLst>
        <pc:spChg chg="mod">
          <ac:chgData name="Nane Kratzke" userId="971be13ff4ee5ef6" providerId="LiveId" clId="{19075A5A-D245-0240-878E-CFB172C98ECA}" dt="2020-09-25T07:06:03.178" v="44132" actId="207"/>
          <ac:spMkLst>
            <pc:docMk/>
            <pc:sldMk cId="1365271513" sldId="469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49.508" v="44130" actId="1076"/>
          <ac:picMkLst>
            <pc:docMk/>
            <pc:sldMk cId="1365271513" sldId="469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7:51.333" v="44138" actId="207"/>
        <pc:sldMkLst>
          <pc:docMk/>
          <pc:sldMk cId="588962951" sldId="470"/>
        </pc:sldMkLst>
        <pc:spChg chg="mod">
          <ac:chgData name="Nane Kratzke" userId="971be13ff4ee5ef6" providerId="LiveId" clId="{19075A5A-D245-0240-878E-CFB172C98ECA}" dt="2020-09-25T07:07:51.333" v="44138" actId="207"/>
          <ac:spMkLst>
            <pc:docMk/>
            <pc:sldMk cId="588962951" sldId="470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99C3B895-3D89-094E-8D8D-5328E68DA2DF}"/>
    <pc:docChg chg="undo custSel addSld delSld modSld sldOrd">
      <pc:chgData name="Nane Kratzke" userId="971be13ff4ee5ef6" providerId="LiveId" clId="{99C3B895-3D89-094E-8D8D-5328E68DA2DF}" dt="2020-09-21T11:36:00.868" v="6255" actId="207"/>
      <pc:docMkLst>
        <pc:docMk/>
      </pc:docMkLst>
      <pc:sldChg chg="addSp delSp modSp mod">
        <pc:chgData name="Nane Kratzke" userId="971be13ff4ee5ef6" providerId="LiveId" clId="{99C3B895-3D89-094E-8D8D-5328E68DA2DF}" dt="2020-09-21T11:36:00.868" v="6255" actId="207"/>
        <pc:sldMkLst>
          <pc:docMk/>
          <pc:sldMk cId="704272100" sldId="323"/>
        </pc:sldMkLst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6" creationId="{B2FFA29F-8624-FF49-B909-50A409457B33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99C3B895-3D89-094E-8D8D-5328E68DA2DF}" dt="2020-09-21T06:24:37.084" v="2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9" creationId="{00115806-6A32-F54E-9BC4-E5EE59629008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0" creationId="{8AE1F451-539F-1A4F-AC27-063749464136}"/>
          </ac:spMkLst>
        </pc:spChg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11" creationId="{EF7CB2A2-8DEF-4342-BDE5-612E783EBFF2}"/>
          </ac:spMkLst>
        </pc:spChg>
        <pc:spChg chg="add mod">
          <ac:chgData name="Nane Kratzke" userId="971be13ff4ee5ef6" providerId="LiveId" clId="{99C3B895-3D89-094E-8D8D-5328E68DA2DF}" dt="2020-09-21T11:35:55.796" v="6253" actId="208"/>
          <ac:spMkLst>
            <pc:docMk/>
            <pc:sldMk cId="704272100" sldId="323"/>
            <ac:spMk id="12" creationId="{DCE87366-1AB4-E345-8C23-A5974F2B8036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8" creationId="{74BF62C8-01BB-354F-81AE-D94610B8B132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9" creationId="{9FCD17D6-8DFD-AC4D-802C-24291272A02A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0" creationId="{FA44ADB4-C0C1-0344-AFAA-2667CC2580AF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99C3B895-3D89-094E-8D8D-5328E68DA2DF}" dt="2020-09-21T11:36:00.868" v="6255" actId="207"/>
          <ac:spMkLst>
            <pc:docMk/>
            <pc:sldMk cId="704272100" sldId="323"/>
            <ac:spMk id="22" creationId="{854D227D-82E5-E34D-9A80-FDA2C24305B8}"/>
          </ac:spMkLst>
        </pc:spChg>
        <pc:picChg chg="del">
          <ac:chgData name="Nane Kratzke" userId="971be13ff4ee5ef6" providerId="LiveId" clId="{99C3B895-3D89-094E-8D8D-5328E68DA2DF}" dt="2020-09-21T11:27:55.781" v="6246" actId="478"/>
          <ac:picMkLst>
            <pc:docMk/>
            <pc:sldMk cId="704272100" sldId="323"/>
            <ac:picMk id="5" creationId="{E1566EE4-E109-0B45-9CB8-357BF0DC03CD}"/>
          </ac:picMkLst>
        </pc:pic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3" creationId="{F3C37285-1A19-794C-8268-3568881D9039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4" creationId="{468D2ABF-9282-0142-865F-C3A8C968E076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5" creationId="{3298D7B8-E3ED-CA4E-BC12-F31964FDE137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6" creationId="{5724F75F-E84A-7B46-B754-E6A3A1AF89A1}"/>
          </ac:cxnSpMkLst>
        </pc:cxnChg>
        <pc:cxnChg chg="add mod">
          <ac:chgData name="Nane Kratzke" userId="971be13ff4ee5ef6" providerId="LiveId" clId="{99C3B895-3D89-094E-8D8D-5328E68DA2DF}" dt="2020-09-21T11:35:55.796" v="6253" actId="208"/>
          <ac:cxnSpMkLst>
            <pc:docMk/>
            <pc:sldMk cId="704272100" sldId="323"/>
            <ac:cxnSpMk id="17" creationId="{01370532-A37D-2A47-80B5-479571D237F8}"/>
          </ac:cxnSpMkLst>
        </pc:cxnChg>
        <pc:cxnChg chg="add mod">
          <ac:chgData name="Nane Kratzke" userId="971be13ff4ee5ef6" providerId="LiveId" clId="{99C3B895-3D89-094E-8D8D-5328E68DA2DF}" dt="2020-09-21T11:36:00.868" v="6255" actId="207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delSp modSp mod">
        <pc:chgData name="Nane Kratzke" userId="971be13ff4ee5ef6" providerId="LiveId" clId="{99C3B895-3D89-094E-8D8D-5328E68DA2DF}" dt="2020-09-21T07:55:01.044" v="4829" actId="1076"/>
        <pc:sldMkLst>
          <pc:docMk/>
          <pc:sldMk cId="2484808012" sldId="391"/>
        </pc:sldMkLst>
        <pc:spChg chg="mod">
          <ac:chgData name="Nane Kratzke" userId="971be13ff4ee5ef6" providerId="LiveId" clId="{99C3B895-3D89-094E-8D8D-5328E68DA2DF}" dt="2020-09-21T07:54:19.924" v="4822" actId="20577"/>
          <ac:spMkLst>
            <pc:docMk/>
            <pc:sldMk cId="2484808012" sldId="391"/>
            <ac:spMk id="2" creationId="{90CC33CD-9BC8-9E4D-A706-F2AC4983123E}"/>
          </ac:spMkLst>
        </pc:spChg>
        <pc:spChg chg="del">
          <ac:chgData name="Nane Kratzke" userId="971be13ff4ee5ef6" providerId="LiveId" clId="{99C3B895-3D89-094E-8D8D-5328E68DA2DF}" dt="2020-09-21T07:54:33.829" v="4823" actId="478"/>
          <ac:spMkLst>
            <pc:docMk/>
            <pc:sldMk cId="2484808012" sldId="391"/>
            <ac:spMk id="6" creationId="{EAEF673E-B8B9-384F-8A33-859DC883F332}"/>
          </ac:spMkLst>
        </pc:spChg>
        <pc:picChg chg="mod">
          <ac:chgData name="Nane Kratzke" userId="971be13ff4ee5ef6" providerId="LiveId" clId="{99C3B895-3D89-094E-8D8D-5328E68DA2DF}" dt="2020-09-21T07:55:01.044" v="4829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modSp">
        <pc:chgData name="Nane Kratzke" userId="971be13ff4ee5ef6" providerId="LiveId" clId="{99C3B895-3D89-094E-8D8D-5328E68DA2DF}" dt="2020-09-21T10:32:58.556" v="4834"/>
        <pc:sldMkLst>
          <pc:docMk/>
          <pc:sldMk cId="2483948438" sldId="392"/>
        </pc:sldMkLst>
        <pc:spChg chg="add mod">
          <ac:chgData name="Nane Kratzke" userId="971be13ff4ee5ef6" providerId="LiveId" clId="{99C3B895-3D89-094E-8D8D-5328E68DA2DF}" dt="2020-09-21T10:32:58.556" v="4834"/>
          <ac:spMkLst>
            <pc:docMk/>
            <pc:sldMk cId="2483948438" sldId="392"/>
            <ac:spMk id="60" creationId="{6AC0731C-9533-784F-A3D5-B887C62DDBB7}"/>
          </ac:spMkLst>
        </pc:spChg>
      </pc:sldChg>
      <pc:sldChg chg="addSp delSp modSp add mod ord">
        <pc:chgData name="Nane Kratzke" userId="971be13ff4ee5ef6" providerId="LiveId" clId="{99C3B895-3D89-094E-8D8D-5328E68DA2DF}" dt="2020-09-21T11:10:46.175" v="5918"/>
        <pc:sldMkLst>
          <pc:docMk/>
          <pc:sldMk cId="4032822108" sldId="399"/>
        </pc:sldMkLst>
        <pc:spChg chg="mod">
          <ac:chgData name="Nane Kratzke" userId="971be13ff4ee5ef6" providerId="LiveId" clId="{99C3B895-3D89-094E-8D8D-5328E68DA2DF}" dt="2020-09-21T06:34:08.874" v="602" actId="20577"/>
          <ac:spMkLst>
            <pc:docMk/>
            <pc:sldMk cId="4032822108" sldId="399"/>
            <ac:spMk id="2" creationId="{ADD7222D-B729-B440-95AC-3B3A892068CF}"/>
          </ac:spMkLst>
        </pc:spChg>
        <pc:spChg chg="mod">
          <ac:chgData name="Nane Kratzke" userId="971be13ff4ee5ef6" providerId="LiveId" clId="{99C3B895-3D89-094E-8D8D-5328E68DA2DF}" dt="2020-09-21T06:31:29.357" v="583" actId="20577"/>
          <ac:spMkLst>
            <pc:docMk/>
            <pc:sldMk cId="4032822108" sldId="399"/>
            <ac:spMk id="3" creationId="{6BEFA426-2BA2-2B46-A639-0CE35FDB7363}"/>
          </ac:spMkLst>
        </pc:spChg>
        <pc:spChg chg="add del mod">
          <ac:chgData name="Nane Kratzke" userId="971be13ff4ee5ef6" providerId="LiveId" clId="{99C3B895-3D89-094E-8D8D-5328E68DA2DF}" dt="2020-09-21T06:26:10.888" v="92" actId="12084"/>
          <ac:spMkLst>
            <pc:docMk/>
            <pc:sldMk cId="4032822108" sldId="399"/>
            <ac:spMk id="5" creationId="{9E26C690-F435-844C-B1B7-B12AA39C49B5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7" creationId="{A71D7EED-CC5A-D74E-9991-048440F93C37}"/>
          </ac:spMkLst>
        </pc:spChg>
        <pc:spChg chg="add mod">
          <ac:chgData name="Nane Kratzke" userId="971be13ff4ee5ef6" providerId="LiveId" clId="{99C3B895-3D89-094E-8D8D-5328E68DA2DF}" dt="2020-09-21T06:33:31.183" v="597" actId="207"/>
          <ac:spMkLst>
            <pc:docMk/>
            <pc:sldMk cId="4032822108" sldId="399"/>
            <ac:spMk id="8" creationId="{4E6166EB-BB4B-2E48-9F9D-EED85781A7DC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9" creationId="{ADCEFC38-5DD2-8C4A-837D-A27E75728ADB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10" creationId="{C7DD3664-86F2-004C-ADEA-06D4188AD053}"/>
          </ac:spMkLst>
        </pc:spChg>
        <pc:graphicFrameChg chg="add mod">
          <ac:chgData name="Nane Kratzke" userId="971be13ff4ee5ef6" providerId="LiveId" clId="{99C3B895-3D89-094E-8D8D-5328E68DA2DF}" dt="2020-09-21T06:33:40.573" v="599" actId="207"/>
          <ac:graphicFrameMkLst>
            <pc:docMk/>
            <pc:sldMk cId="4032822108" sldId="399"/>
            <ac:graphicFrameMk id="6" creationId="{728354DE-794E-644E-BEB9-A88DE5DC2235}"/>
          </ac:graphicFrameMkLst>
        </pc:graphicFrameChg>
      </pc:sldChg>
      <pc:sldChg chg="addSp delSp modSp add mod">
        <pc:chgData name="Nane Kratzke" userId="971be13ff4ee5ef6" providerId="LiveId" clId="{99C3B895-3D89-094E-8D8D-5328E68DA2DF}" dt="2020-09-21T07:13:25.025" v="2309"/>
        <pc:sldMkLst>
          <pc:docMk/>
          <pc:sldMk cId="3338376185" sldId="400"/>
        </pc:sldMkLst>
        <pc:spChg chg="mod">
          <ac:chgData name="Nane Kratzke" userId="971be13ff4ee5ef6" providerId="LiveId" clId="{99C3B895-3D89-094E-8D8D-5328E68DA2DF}" dt="2020-09-21T06:41:56.229" v="813" actId="20577"/>
          <ac:spMkLst>
            <pc:docMk/>
            <pc:sldMk cId="3338376185" sldId="400"/>
            <ac:spMk id="2" creationId="{A47AD4BE-7B56-A642-A2C6-3FAAB802565A}"/>
          </ac:spMkLst>
        </pc:spChg>
        <pc:spChg chg="mod">
          <ac:chgData name="Nane Kratzke" userId="971be13ff4ee5ef6" providerId="LiveId" clId="{99C3B895-3D89-094E-8D8D-5328E68DA2DF}" dt="2020-09-21T06:40:18.559" v="688" actId="313"/>
          <ac:spMkLst>
            <pc:docMk/>
            <pc:sldMk cId="3338376185" sldId="400"/>
            <ac:spMk id="3" creationId="{EF7FD976-50F6-924C-9D1C-345E9446614C}"/>
          </ac:spMkLst>
        </pc:spChg>
        <pc:spChg chg="add mod">
          <ac:chgData name="Nane Kratzke" userId="971be13ff4ee5ef6" providerId="LiveId" clId="{99C3B895-3D89-094E-8D8D-5328E68DA2DF}" dt="2020-09-21T06:41:11.974" v="796" actId="20577"/>
          <ac:spMkLst>
            <pc:docMk/>
            <pc:sldMk cId="3338376185" sldId="400"/>
            <ac:spMk id="6" creationId="{139FE635-99BC-704C-A028-243E4463FC88}"/>
          </ac:spMkLst>
        </pc:spChg>
        <pc:spChg chg="add mod">
          <ac:chgData name="Nane Kratzke" userId="971be13ff4ee5ef6" providerId="LiveId" clId="{99C3B895-3D89-094E-8D8D-5328E68DA2DF}" dt="2020-09-21T07:13:25.025" v="2309"/>
          <ac:spMkLst>
            <pc:docMk/>
            <pc:sldMk cId="3338376185" sldId="400"/>
            <ac:spMk id="8" creationId="{C615E985-317C-294D-A149-479C2CFD2C17}"/>
          </ac:spMkLst>
        </pc:spChg>
        <pc:picChg chg="add mod">
          <ac:chgData name="Nane Kratzke" userId="971be13ff4ee5ef6" providerId="LiveId" clId="{99C3B895-3D89-094E-8D8D-5328E68DA2DF}" dt="2020-09-21T06:39:46.841" v="634" actId="1076"/>
          <ac:picMkLst>
            <pc:docMk/>
            <pc:sldMk cId="3338376185" sldId="400"/>
            <ac:picMk id="5" creationId="{D49395A2-D0D6-2548-9128-A4F93138BF28}"/>
          </ac:picMkLst>
        </pc:picChg>
        <pc:picChg chg="add del">
          <ac:chgData name="Nane Kratzke" userId="971be13ff4ee5ef6" providerId="LiveId" clId="{99C3B895-3D89-094E-8D8D-5328E68DA2DF}" dt="2020-09-21T06:38:45.177" v="629" actId="478"/>
          <ac:picMkLst>
            <pc:docMk/>
            <pc:sldMk cId="3338376185" sldId="400"/>
            <ac:picMk id="1025" creationId="{93A46425-0351-5344-9545-7F5799A3AECD}"/>
          </ac:picMkLst>
        </pc:picChg>
      </pc:sldChg>
      <pc:sldChg chg="addSp modSp add mod">
        <pc:chgData name="Nane Kratzke" userId="971be13ff4ee5ef6" providerId="LiveId" clId="{99C3B895-3D89-094E-8D8D-5328E68DA2DF}" dt="2020-09-21T07:13:22.161" v="2308"/>
        <pc:sldMkLst>
          <pc:docMk/>
          <pc:sldMk cId="786740167" sldId="401"/>
        </pc:sldMkLst>
        <pc:spChg chg="mod">
          <ac:chgData name="Nane Kratzke" userId="971be13ff4ee5ef6" providerId="LiveId" clId="{99C3B895-3D89-094E-8D8D-5328E68DA2DF}" dt="2020-09-21T06:42:18.528" v="861" actId="20577"/>
          <ac:spMkLst>
            <pc:docMk/>
            <pc:sldMk cId="786740167" sldId="401"/>
            <ac:spMk id="2" creationId="{9BEEF00F-65F8-324D-804B-C62C0630640A}"/>
          </ac:spMkLst>
        </pc:spChg>
        <pc:spChg chg="mod">
          <ac:chgData name="Nane Kratzke" userId="971be13ff4ee5ef6" providerId="LiveId" clId="{99C3B895-3D89-094E-8D8D-5328E68DA2DF}" dt="2020-09-21T06:42:34.649" v="926" actId="20577"/>
          <ac:spMkLst>
            <pc:docMk/>
            <pc:sldMk cId="786740167" sldId="401"/>
            <ac:spMk id="3" creationId="{56582458-81E5-C341-A670-CB435E4D1D5A}"/>
          </ac:spMkLst>
        </pc:spChg>
        <pc:spChg chg="add mod">
          <ac:chgData name="Nane Kratzke" userId="971be13ff4ee5ef6" providerId="LiveId" clId="{99C3B895-3D89-094E-8D8D-5328E68DA2DF}" dt="2020-09-21T06:46:17.437" v="1430" actId="1076"/>
          <ac:spMkLst>
            <pc:docMk/>
            <pc:sldMk cId="786740167" sldId="401"/>
            <ac:spMk id="6" creationId="{D14551ED-9A12-2847-8736-40D04906A4C3}"/>
          </ac:spMkLst>
        </pc:spChg>
        <pc:spChg chg="add mod">
          <ac:chgData name="Nane Kratzke" userId="971be13ff4ee5ef6" providerId="LiveId" clId="{99C3B895-3D89-094E-8D8D-5328E68DA2DF}" dt="2020-09-21T07:13:22.161" v="2308"/>
          <ac:spMkLst>
            <pc:docMk/>
            <pc:sldMk cId="786740167" sldId="401"/>
            <ac:spMk id="7" creationId="{64F37129-94EE-234D-9786-1FBF72FDEFAF}"/>
          </ac:spMkLst>
        </pc:spChg>
        <pc:picChg chg="add mod">
          <ac:chgData name="Nane Kratzke" userId="971be13ff4ee5ef6" providerId="LiveId" clId="{99C3B895-3D89-094E-8D8D-5328E68DA2DF}" dt="2020-09-21T06:46:23.703" v="1431" actId="1076"/>
          <ac:picMkLst>
            <pc:docMk/>
            <pc:sldMk cId="786740167" sldId="401"/>
            <ac:picMk id="5" creationId="{E0041046-90A1-F94D-BBB9-19FB1ADA8E9E}"/>
          </ac:picMkLst>
        </pc:picChg>
      </pc:sldChg>
      <pc:sldChg chg="addSp modSp add mod">
        <pc:chgData name="Nane Kratzke" userId="971be13ff4ee5ef6" providerId="LiveId" clId="{99C3B895-3D89-094E-8D8D-5328E68DA2DF}" dt="2020-09-21T06:55:16.051" v="1823" actId="20577"/>
        <pc:sldMkLst>
          <pc:docMk/>
          <pc:sldMk cId="284200008" sldId="402"/>
        </pc:sldMkLst>
        <pc:spChg chg="mod">
          <ac:chgData name="Nane Kratzke" userId="971be13ff4ee5ef6" providerId="LiveId" clId="{99C3B895-3D89-094E-8D8D-5328E68DA2DF}" dt="2020-09-21T06:49:39.828" v="1436" actId="20577"/>
          <ac:spMkLst>
            <pc:docMk/>
            <pc:sldMk cId="284200008" sldId="402"/>
            <ac:spMk id="2" creationId="{5D47ED4D-C65B-4D4F-A1EB-621CE5172A07}"/>
          </ac:spMkLst>
        </pc:spChg>
        <pc:spChg chg="mod">
          <ac:chgData name="Nane Kratzke" userId="971be13ff4ee5ef6" providerId="LiveId" clId="{99C3B895-3D89-094E-8D8D-5328E68DA2DF}" dt="2020-09-21T06:55:16.051" v="1823" actId="20577"/>
          <ac:spMkLst>
            <pc:docMk/>
            <pc:sldMk cId="284200008" sldId="402"/>
            <ac:spMk id="3" creationId="{F87EF179-95A5-164C-A887-F556D1C89BD7}"/>
          </ac:spMkLst>
        </pc:spChg>
        <pc:spChg chg="add mod">
          <ac:chgData name="Nane Kratzke" userId="971be13ff4ee5ef6" providerId="LiveId" clId="{99C3B895-3D89-094E-8D8D-5328E68DA2DF}" dt="2020-09-21T06:52:32.719" v="1520" actId="14100"/>
          <ac:spMkLst>
            <pc:docMk/>
            <pc:sldMk cId="284200008" sldId="402"/>
            <ac:spMk id="5" creationId="{91692DAB-3F6B-3142-A6EF-F5D49255C58D}"/>
          </ac:spMkLst>
        </pc:spChg>
        <pc:spChg chg="add mod">
          <ac:chgData name="Nane Kratzke" userId="971be13ff4ee5ef6" providerId="LiveId" clId="{99C3B895-3D89-094E-8D8D-5328E68DA2DF}" dt="2020-09-21T06:55:07.919" v="1822" actId="6549"/>
          <ac:spMkLst>
            <pc:docMk/>
            <pc:sldMk cId="284200008" sldId="402"/>
            <ac:spMk id="6" creationId="{EF9DAFCC-B351-3248-B5EE-10976804C0B0}"/>
          </ac:spMkLst>
        </pc:spChg>
      </pc:sldChg>
      <pc:sldChg chg="addSp modSp add mod">
        <pc:chgData name="Nane Kratzke" userId="971be13ff4ee5ef6" providerId="LiveId" clId="{99C3B895-3D89-094E-8D8D-5328E68DA2DF}" dt="2020-09-21T07:13:15.768" v="2307" actId="1076"/>
        <pc:sldMkLst>
          <pc:docMk/>
          <pc:sldMk cId="1267612541" sldId="403"/>
        </pc:sldMkLst>
        <pc:spChg chg="mod">
          <ac:chgData name="Nane Kratzke" userId="971be13ff4ee5ef6" providerId="LiveId" clId="{99C3B895-3D89-094E-8D8D-5328E68DA2DF}" dt="2020-09-21T06:56:08.027" v="1844" actId="20577"/>
          <ac:spMkLst>
            <pc:docMk/>
            <pc:sldMk cId="1267612541" sldId="403"/>
            <ac:spMk id="2" creationId="{1AD9A011-ED62-024B-89D9-7F9EC886E372}"/>
          </ac:spMkLst>
        </pc:spChg>
        <pc:spChg chg="add mod">
          <ac:chgData name="Nane Kratzke" userId="971be13ff4ee5ef6" providerId="LiveId" clId="{99C3B895-3D89-094E-8D8D-5328E68DA2DF}" dt="2020-09-21T07:13:10.351" v="2305"/>
          <ac:spMkLst>
            <pc:docMk/>
            <pc:sldMk cId="1267612541" sldId="403"/>
            <ac:spMk id="6" creationId="{A48C8FB1-2688-164D-B316-8DE73F8BFF9C}"/>
          </ac:spMkLst>
        </pc:spChg>
        <pc:picChg chg="add mod">
          <ac:chgData name="Nane Kratzke" userId="971be13ff4ee5ef6" providerId="LiveId" clId="{99C3B895-3D89-094E-8D8D-5328E68DA2DF}" dt="2020-09-21T07:13:15.768" v="2307" actId="1076"/>
          <ac:picMkLst>
            <pc:docMk/>
            <pc:sldMk cId="1267612541" sldId="403"/>
            <ac:picMk id="5" creationId="{1986E8EA-40E6-DA45-9E27-C0B0C3169DBA}"/>
          </ac:picMkLst>
        </pc:picChg>
      </pc:sldChg>
      <pc:sldChg chg="addSp modSp add mod">
        <pc:chgData name="Nane Kratzke" userId="971be13ff4ee5ef6" providerId="LiveId" clId="{99C3B895-3D89-094E-8D8D-5328E68DA2DF}" dt="2020-09-21T07:12:52.143" v="2304" actId="1076"/>
        <pc:sldMkLst>
          <pc:docMk/>
          <pc:sldMk cId="1912849434" sldId="404"/>
        </pc:sldMkLst>
        <pc:spChg chg="mod">
          <ac:chgData name="Nane Kratzke" userId="971be13ff4ee5ef6" providerId="LiveId" clId="{99C3B895-3D89-094E-8D8D-5328E68DA2DF}" dt="2020-09-21T06:58:09.811" v="1945" actId="20577"/>
          <ac:spMkLst>
            <pc:docMk/>
            <pc:sldMk cId="1912849434" sldId="404"/>
            <ac:spMk id="2" creationId="{F550ACAC-D98C-144E-AF25-BE063C572797}"/>
          </ac:spMkLst>
        </pc:spChg>
        <pc:spChg chg="mod">
          <ac:chgData name="Nane Kratzke" userId="971be13ff4ee5ef6" providerId="LiveId" clId="{99C3B895-3D89-094E-8D8D-5328E68DA2DF}" dt="2020-09-21T06:58:03.173" v="1933" actId="20577"/>
          <ac:spMkLst>
            <pc:docMk/>
            <pc:sldMk cId="1912849434" sldId="404"/>
            <ac:spMk id="3" creationId="{9DBFAF22-3897-6B40-9325-AA6B35875067}"/>
          </ac:spMkLst>
        </pc:spChg>
        <pc:spChg chg="add mod">
          <ac:chgData name="Nane Kratzke" userId="971be13ff4ee5ef6" providerId="LiveId" clId="{99C3B895-3D89-094E-8D8D-5328E68DA2DF}" dt="2020-09-21T06:59:24.096" v="1953" actId="1076"/>
          <ac:spMkLst>
            <pc:docMk/>
            <pc:sldMk cId="1912849434" sldId="404"/>
            <ac:spMk id="6" creationId="{4F4631EB-18D7-CA48-A4B5-1F4CC2E5A447}"/>
          </ac:spMkLst>
        </pc:spChg>
        <pc:spChg chg="add mod">
          <ac:chgData name="Nane Kratzke" userId="971be13ff4ee5ef6" providerId="LiveId" clId="{99C3B895-3D89-094E-8D8D-5328E68DA2DF}" dt="2020-09-21T07:12:52.143" v="2304" actId="1076"/>
          <ac:spMkLst>
            <pc:docMk/>
            <pc:sldMk cId="1912849434" sldId="404"/>
            <ac:spMk id="7" creationId="{20CD0F70-5A47-7648-9B53-61207E3AA10A}"/>
          </ac:spMkLst>
        </pc:spChg>
        <pc:picChg chg="add mod">
          <ac:chgData name="Nane Kratzke" userId="971be13ff4ee5ef6" providerId="LiveId" clId="{99C3B895-3D89-094E-8D8D-5328E68DA2DF}" dt="2020-09-21T06:59:28.371" v="1954" actId="14861"/>
          <ac:picMkLst>
            <pc:docMk/>
            <pc:sldMk cId="1912849434" sldId="404"/>
            <ac:picMk id="5" creationId="{D5BBEBB1-8432-B243-A689-D25966391537}"/>
          </ac:picMkLst>
        </pc:picChg>
      </pc:sldChg>
      <pc:sldChg chg="addSp delSp modSp add mod">
        <pc:chgData name="Nane Kratzke" userId="971be13ff4ee5ef6" providerId="LiveId" clId="{99C3B895-3D89-094E-8D8D-5328E68DA2DF}" dt="2020-09-21T07:10:01.545" v="2227" actId="1076"/>
        <pc:sldMkLst>
          <pc:docMk/>
          <pc:sldMk cId="1079793489" sldId="405"/>
        </pc:sldMkLst>
        <pc:spChg chg="mod">
          <ac:chgData name="Nane Kratzke" userId="971be13ff4ee5ef6" providerId="LiveId" clId="{99C3B895-3D89-094E-8D8D-5328E68DA2DF}" dt="2020-09-21T07:02:21.411" v="2004" actId="20577"/>
          <ac:spMkLst>
            <pc:docMk/>
            <pc:sldMk cId="1079793489" sldId="405"/>
            <ac:spMk id="2" creationId="{AE8CBF34-F6D4-E148-A755-1BD840B0378C}"/>
          </ac:spMkLst>
        </pc:spChg>
        <pc:spChg chg="mod">
          <ac:chgData name="Nane Kratzke" userId="971be13ff4ee5ef6" providerId="LiveId" clId="{99C3B895-3D89-094E-8D8D-5328E68DA2DF}" dt="2020-09-21T07:04:22.192" v="2104" actId="20577"/>
          <ac:spMkLst>
            <pc:docMk/>
            <pc:sldMk cId="1079793489" sldId="405"/>
            <ac:spMk id="3" creationId="{D6FB3230-69A5-D14C-934E-05DBFF37EC2F}"/>
          </ac:spMkLst>
        </pc:spChg>
        <pc:spChg chg="add mod">
          <ac:chgData name="Nane Kratzke" userId="971be13ff4ee5ef6" providerId="LiveId" clId="{99C3B895-3D89-094E-8D8D-5328E68DA2DF}" dt="2020-09-21T07:09:43.162" v="2224" actId="1076"/>
          <ac:spMkLst>
            <pc:docMk/>
            <pc:sldMk cId="1079793489" sldId="405"/>
            <ac:spMk id="7" creationId="{51DF989B-0808-F54F-BA5A-5E29CBF3FF1D}"/>
          </ac:spMkLst>
        </pc:spChg>
        <pc:spChg chg="add mod">
          <ac:chgData name="Nane Kratzke" userId="971be13ff4ee5ef6" providerId="LiveId" clId="{99C3B895-3D89-094E-8D8D-5328E68DA2DF}" dt="2020-09-21T07:09:09.177" v="2218" actId="1076"/>
          <ac:spMkLst>
            <pc:docMk/>
            <pc:sldMk cId="1079793489" sldId="405"/>
            <ac:spMk id="8" creationId="{54FEB9C2-F510-9F43-B820-CB2CD66C9CED}"/>
          </ac:spMkLst>
        </pc:spChg>
        <pc:spChg chg="add mod">
          <ac:chgData name="Nane Kratzke" userId="971be13ff4ee5ef6" providerId="LiveId" clId="{99C3B895-3D89-094E-8D8D-5328E68DA2DF}" dt="2020-09-21T07:10:01.545" v="2227" actId="1076"/>
          <ac:spMkLst>
            <pc:docMk/>
            <pc:sldMk cId="1079793489" sldId="405"/>
            <ac:spMk id="9" creationId="{3F56F42B-26D2-0C4E-8ED3-34334B33D570}"/>
          </ac:spMkLst>
        </pc:spChg>
        <pc:spChg chg="add del mod">
          <ac:chgData name="Nane Kratzke" userId="971be13ff4ee5ef6" providerId="LiveId" clId="{99C3B895-3D89-094E-8D8D-5328E68DA2DF}" dt="2020-09-21T07:08:05.499" v="2211" actId="478"/>
          <ac:spMkLst>
            <pc:docMk/>
            <pc:sldMk cId="1079793489" sldId="405"/>
            <ac:spMk id="10" creationId="{2C8AA75B-FCEB-8743-9A6D-B2FA56D0B5ED}"/>
          </ac:spMkLst>
        </pc:spChg>
        <pc:spChg chg="add del mod">
          <ac:chgData name="Nane Kratzke" userId="971be13ff4ee5ef6" providerId="LiveId" clId="{99C3B895-3D89-094E-8D8D-5328E68DA2DF}" dt="2020-09-21T07:08:23.671" v="2213"/>
          <ac:spMkLst>
            <pc:docMk/>
            <pc:sldMk cId="1079793489" sldId="405"/>
            <ac:spMk id="11" creationId="{66A26F91-A5B9-B44B-8119-E58CB91E1916}"/>
          </ac:spMkLst>
        </pc:spChg>
        <pc:picChg chg="add mod">
          <ac:chgData name="Nane Kratzke" userId="971be13ff4ee5ef6" providerId="LiveId" clId="{99C3B895-3D89-094E-8D8D-5328E68DA2DF}" dt="2020-09-21T07:09:43.162" v="2224" actId="1076"/>
          <ac:picMkLst>
            <pc:docMk/>
            <pc:sldMk cId="1079793489" sldId="405"/>
            <ac:picMk id="5" creationId="{B304BCFA-16D6-A747-AD70-49D8B4522A0C}"/>
          </ac:picMkLst>
        </pc:picChg>
        <pc:picChg chg="add mod">
          <ac:chgData name="Nane Kratzke" userId="971be13ff4ee5ef6" providerId="LiveId" clId="{99C3B895-3D89-094E-8D8D-5328E68DA2DF}" dt="2020-09-21T07:09:54.606" v="2226" actId="1076"/>
          <ac:picMkLst>
            <pc:docMk/>
            <pc:sldMk cId="1079793489" sldId="405"/>
            <ac:picMk id="6" creationId="{BFA2E207-5032-5B40-A991-A5A1AE5E38A4}"/>
          </ac:picMkLst>
        </pc:picChg>
      </pc:sldChg>
      <pc:sldChg chg="addSp modSp add mod">
        <pc:chgData name="Nane Kratzke" userId="971be13ff4ee5ef6" providerId="LiveId" clId="{99C3B895-3D89-094E-8D8D-5328E68DA2DF}" dt="2020-09-21T07:13:54.052" v="2311" actId="20577"/>
        <pc:sldMkLst>
          <pc:docMk/>
          <pc:sldMk cId="3258507040" sldId="406"/>
        </pc:sldMkLst>
        <pc:spChg chg="mod">
          <ac:chgData name="Nane Kratzke" userId="971be13ff4ee5ef6" providerId="LiveId" clId="{99C3B895-3D89-094E-8D8D-5328E68DA2DF}" dt="2020-09-21T07:13:54.052" v="2311" actId="20577"/>
          <ac:spMkLst>
            <pc:docMk/>
            <pc:sldMk cId="3258507040" sldId="406"/>
            <ac:spMk id="2" creationId="{3440F374-21EC-BC47-8AA4-EFEA48E2009D}"/>
          </ac:spMkLst>
        </pc:spChg>
        <pc:spChg chg="mod">
          <ac:chgData name="Nane Kratzke" userId="971be13ff4ee5ef6" providerId="LiveId" clId="{99C3B895-3D89-094E-8D8D-5328E68DA2DF}" dt="2020-09-21T07:10:51.208" v="2286" actId="20577"/>
          <ac:spMkLst>
            <pc:docMk/>
            <pc:sldMk cId="3258507040" sldId="406"/>
            <ac:spMk id="3" creationId="{B4B716AD-A671-FB41-A321-D2009688BBB5}"/>
          </ac:spMkLst>
        </pc:spChg>
        <pc:spChg chg="add mod">
          <ac:chgData name="Nane Kratzke" userId="971be13ff4ee5ef6" providerId="LiveId" clId="{99C3B895-3D89-094E-8D8D-5328E68DA2DF}" dt="2020-09-21T07:12:28.002" v="2299"/>
          <ac:spMkLst>
            <pc:docMk/>
            <pc:sldMk cId="3258507040" sldId="406"/>
            <ac:spMk id="6" creationId="{DC3C24EE-5572-EE4C-A853-26EC55060654}"/>
          </ac:spMkLst>
        </pc:spChg>
        <pc:picChg chg="add mod">
          <ac:chgData name="Nane Kratzke" userId="971be13ff4ee5ef6" providerId="LiveId" clId="{99C3B895-3D89-094E-8D8D-5328E68DA2DF}" dt="2020-09-21T07:11:44.248" v="2291" actId="14861"/>
          <ac:picMkLst>
            <pc:docMk/>
            <pc:sldMk cId="3258507040" sldId="406"/>
            <ac:picMk id="5" creationId="{6F2E6CA4-A440-6143-B365-6B591540809B}"/>
          </ac:picMkLst>
        </pc:picChg>
      </pc:sldChg>
      <pc:sldChg chg="addSp delSp modSp add mod">
        <pc:chgData name="Nane Kratzke" userId="971be13ff4ee5ef6" providerId="LiveId" clId="{99C3B895-3D89-094E-8D8D-5328E68DA2DF}" dt="2020-09-21T07:17:33.253" v="2375" actId="478"/>
        <pc:sldMkLst>
          <pc:docMk/>
          <pc:sldMk cId="1680225601" sldId="407"/>
        </pc:sldMkLst>
        <pc:spChg chg="mod">
          <ac:chgData name="Nane Kratzke" userId="971be13ff4ee5ef6" providerId="LiveId" clId="{99C3B895-3D89-094E-8D8D-5328E68DA2DF}" dt="2020-09-21T07:14:53.285" v="2335" actId="20577"/>
          <ac:spMkLst>
            <pc:docMk/>
            <pc:sldMk cId="1680225601" sldId="407"/>
            <ac:spMk id="2" creationId="{AFF77F1D-9B2B-DD42-A9A0-993309BF8863}"/>
          </ac:spMkLst>
        </pc:spChg>
        <pc:spChg chg="mod">
          <ac:chgData name="Nane Kratzke" userId="971be13ff4ee5ef6" providerId="LiveId" clId="{99C3B895-3D89-094E-8D8D-5328E68DA2DF}" dt="2020-09-21T07:15:10.689" v="2362" actId="20577"/>
          <ac:spMkLst>
            <pc:docMk/>
            <pc:sldMk cId="1680225601" sldId="407"/>
            <ac:spMk id="3" creationId="{3C977273-BF94-0C41-8EFD-EF78B10A5AEE}"/>
          </ac:spMkLst>
        </pc:spChg>
        <pc:picChg chg="add mod">
          <ac:chgData name="Nane Kratzke" userId="971be13ff4ee5ef6" providerId="LiveId" clId="{99C3B895-3D89-094E-8D8D-5328E68DA2DF}" dt="2020-09-21T07:16:50.512" v="2373" actId="1076"/>
          <ac:picMkLst>
            <pc:docMk/>
            <pc:sldMk cId="1680225601" sldId="407"/>
            <ac:picMk id="5" creationId="{CDACE30A-F26C-624B-8216-2B3502881BF3}"/>
          </ac:picMkLst>
        </pc:picChg>
        <pc:picChg chg="add del">
          <ac:chgData name="Nane Kratzke" userId="971be13ff4ee5ef6" providerId="LiveId" clId="{99C3B895-3D89-094E-8D8D-5328E68DA2DF}" dt="2020-09-21T07:17:33.253" v="2375" actId="478"/>
          <ac:picMkLst>
            <pc:docMk/>
            <pc:sldMk cId="1680225601" sldId="407"/>
            <ac:picMk id="6" creationId="{D1729D3A-FECC-584C-8B97-5023F6EA7DF3}"/>
          </ac:picMkLst>
        </pc:picChg>
      </pc:sldChg>
      <pc:sldChg chg="addSp delSp modSp add mod">
        <pc:chgData name="Nane Kratzke" userId="971be13ff4ee5ef6" providerId="LiveId" clId="{99C3B895-3D89-094E-8D8D-5328E68DA2DF}" dt="2020-09-21T07:18:23.270" v="2388" actId="1076"/>
        <pc:sldMkLst>
          <pc:docMk/>
          <pc:sldMk cId="3779774743" sldId="408"/>
        </pc:sldMkLst>
        <pc:spChg chg="mod">
          <ac:chgData name="Nane Kratzke" userId="971be13ff4ee5ef6" providerId="LiveId" clId="{99C3B895-3D89-094E-8D8D-5328E68DA2DF}" dt="2020-09-21T07:17:42.319" v="2381" actId="20577"/>
          <ac:spMkLst>
            <pc:docMk/>
            <pc:sldMk cId="3779774743" sldId="408"/>
            <ac:spMk id="3" creationId="{3C977273-BF94-0C41-8EFD-EF78B10A5AEE}"/>
          </ac:spMkLst>
        </pc:spChg>
        <pc:picChg chg="del">
          <ac:chgData name="Nane Kratzke" userId="971be13ff4ee5ef6" providerId="LiveId" clId="{99C3B895-3D89-094E-8D8D-5328E68DA2DF}" dt="2020-09-21T07:18:06.034" v="2382" actId="478"/>
          <ac:picMkLst>
            <pc:docMk/>
            <pc:sldMk cId="3779774743" sldId="408"/>
            <ac:picMk id="5" creationId="{CDACE30A-F26C-624B-8216-2B3502881BF3}"/>
          </ac:picMkLst>
        </pc:picChg>
        <pc:picChg chg="add mod">
          <ac:chgData name="Nane Kratzke" userId="971be13ff4ee5ef6" providerId="LiveId" clId="{99C3B895-3D89-094E-8D8D-5328E68DA2DF}" dt="2020-09-21T07:18:23.270" v="2388" actId="1076"/>
          <ac:picMkLst>
            <pc:docMk/>
            <pc:sldMk cId="3779774743" sldId="408"/>
            <ac:picMk id="6" creationId="{A158269A-4BF3-1A4E-8105-1C84F32202DC}"/>
          </ac:picMkLst>
        </pc:picChg>
      </pc:sldChg>
      <pc:sldChg chg="addSp delSp modSp add mod">
        <pc:chgData name="Nane Kratzke" userId="971be13ff4ee5ef6" providerId="LiveId" clId="{99C3B895-3D89-094E-8D8D-5328E68DA2DF}" dt="2020-09-21T07:26:39.672" v="3270" actId="14861"/>
        <pc:sldMkLst>
          <pc:docMk/>
          <pc:sldMk cId="110797625" sldId="409"/>
        </pc:sldMkLst>
        <pc:spChg chg="mod">
          <ac:chgData name="Nane Kratzke" userId="971be13ff4ee5ef6" providerId="LiveId" clId="{99C3B895-3D89-094E-8D8D-5328E68DA2DF}" dt="2020-09-21T07:19:02.186" v="2445" actId="20577"/>
          <ac:spMkLst>
            <pc:docMk/>
            <pc:sldMk cId="110797625" sldId="409"/>
            <ac:spMk id="3" creationId="{3C977273-BF94-0C41-8EFD-EF78B10A5AEE}"/>
          </ac:spMkLst>
        </pc:spChg>
        <pc:spChg chg="add del mod">
          <ac:chgData name="Nane Kratzke" userId="971be13ff4ee5ef6" providerId="LiveId" clId="{99C3B895-3D89-094E-8D8D-5328E68DA2DF}" dt="2020-09-21T07:19:50.403" v="2484" actId="478"/>
          <ac:spMkLst>
            <pc:docMk/>
            <pc:sldMk cId="110797625" sldId="409"/>
            <ac:spMk id="5" creationId="{D13FFE10-55A9-BB4D-8240-BFB227D7BC26}"/>
          </ac:spMkLst>
        </pc:spChg>
        <pc:spChg chg="add mod">
          <ac:chgData name="Nane Kratzke" userId="971be13ff4ee5ef6" providerId="LiveId" clId="{99C3B895-3D89-094E-8D8D-5328E68DA2DF}" dt="2020-09-21T07:26:27.811" v="3269"/>
          <ac:spMkLst>
            <pc:docMk/>
            <pc:sldMk cId="110797625" sldId="409"/>
            <ac:spMk id="93" creationId="{262939BB-6837-C940-907A-1BA2EFB67163}"/>
          </ac:spMkLst>
        </pc:spChg>
        <pc:graphicFrameChg chg="add mod modGraphic">
          <ac:chgData name="Nane Kratzke" userId="971be13ff4ee5ef6" providerId="LiveId" clId="{99C3B895-3D89-094E-8D8D-5328E68DA2DF}" dt="2020-09-21T07:26:39.672" v="3270" actId="14861"/>
          <ac:graphicFrameMkLst>
            <pc:docMk/>
            <pc:sldMk cId="110797625" sldId="409"/>
            <ac:graphicFrameMk id="7" creationId="{3F72C47A-F88F-6A47-84C6-5099B00FAF2F}"/>
          </ac:graphicFrameMkLst>
        </pc:graphicFrameChg>
        <pc:picChg chg="del">
          <ac:chgData name="Nane Kratzke" userId="971be13ff4ee5ef6" providerId="LiveId" clId="{99C3B895-3D89-094E-8D8D-5328E68DA2DF}" dt="2020-09-21T07:18:44.420" v="2406" actId="478"/>
          <ac:picMkLst>
            <pc:docMk/>
            <pc:sldMk cId="110797625" sldId="409"/>
            <ac:picMk id="6" creationId="{A158269A-4BF3-1A4E-8105-1C84F32202D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49" creationId="{75FD354F-1ED6-FD47-B4FE-ED27FF8CF0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0" creationId="{DEAAF7FC-0CDB-DC47-9970-0CC8F1FADE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1" creationId="{6A9EEB28-799C-5448-8471-E2C2FE51FB5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2" creationId="{E3F79964-16B2-3042-A296-C023E5D8541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3" creationId="{359F812C-2FD8-ED42-8CC5-62A4A0922A2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4" creationId="{2099639D-8206-3F47-81A5-DD498C50BC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5" creationId="{F90C59D0-1EE2-B24B-84DA-17EE99B9058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6" creationId="{69A20A52-6C77-6040-9D7E-44C89B2958F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7" creationId="{9F089FD7-4230-E44F-BBFF-4FBAE8B12BD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8" creationId="{EE5CA47A-9823-9544-8E6B-D97A2ADEA6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9" creationId="{8FEC41A1-C539-D940-BCF4-14E9E3063CF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0" creationId="{852CC9E8-3157-3F4A-BC7E-01F9F524CA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1" creationId="{71F66034-E0DF-2E43-86D3-E80E498564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2" creationId="{D97B0F26-2C95-8649-BE09-EE216CD561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3" creationId="{1250F56C-6891-BC4A-AAB5-4B22D4FFE0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4" creationId="{6AE84495-C5E3-D642-B501-E4D3DFD5781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5" creationId="{464B74BC-B816-A24D-9EC4-3CF8147F78B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6" creationId="{3EB82646-DF90-B64B-A43A-0EEA00F426A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7" creationId="{5672188A-E2CF-4D4F-A120-140860AA6FC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8" creationId="{9DBC342F-AEF3-4645-9D6E-BEE41956B85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9" creationId="{0A1F0FA1-A15D-974D-9429-F21170114F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0" creationId="{02EDBFD7-E3B6-434A-8D85-6E750244140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1" creationId="{6811E707-4CC4-EA4D-85EF-F60D0FC89D3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2" creationId="{D55B5761-C4B7-2847-B163-21A85B4D3D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3" creationId="{7A8B15AA-9A95-2E4D-903E-A4ADA8DD226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4" creationId="{CF95493D-40AF-0D41-A3D7-F9A7F3CEC7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5" creationId="{D503F6C6-7FE9-3344-A1F1-59897A924FA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6" creationId="{5812BB01-74D1-BC41-B05B-A846F59519C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7" creationId="{D1A7EDAA-FEA3-8C42-A419-F88D5BFEB84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8" creationId="{53EC4C86-9896-034F-847C-1F8D6B63833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9" creationId="{70754F6A-9B18-E045-8E55-388A5894F5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0" creationId="{FC532F21-D653-7045-8B1D-9291A86615E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1" creationId="{D0D29FED-1C34-8E4C-A001-EAB04B26AC6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2" creationId="{F23AC264-4548-054C-B399-2688F06B230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3" creationId="{59BFF0CF-6FE9-3549-A6E9-4575D7D1977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4" creationId="{F8FEDB29-14A0-CD48-94C3-F4CECD2D40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5" creationId="{93E4B0F0-2A7B-FE4E-888C-57D54F8B79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6" creationId="{50924C55-E568-B845-B23A-A51C9321CD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7" creationId="{A90235C1-5834-5C41-A878-B8FFAB7C885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8" creationId="{FACD3A85-C73E-5749-98A7-D66636967C7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9" creationId="{CE70C98C-8213-1F4E-A9DD-0AEF9A1E05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0" creationId="{250DC99B-470A-2043-9023-02D41466EFA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1" creationId="{DB75CDBE-99FB-934F-AB09-D98DB82332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2" creationId="{CD32E754-5ED5-634D-9B3B-BCAD5427F2E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3" creationId="{13DBE12B-E456-CD47-8746-EB9928D35E7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4" creationId="{FE584BCF-F97E-D141-9DC2-AE81AD53AED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5" creationId="{75ADA01A-CC89-6542-A428-627A8DCB898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6" creationId="{46EFB412-1C0E-3F47-9DBB-6F934E02984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7" creationId="{154647B0-147E-3A4E-BF30-FDF2FAC1E09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8" creationId="{427BDE4F-A3B0-4D44-8599-FF37B574DED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9" creationId="{8D23E575-E638-AA47-9248-7847F67262A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0" creationId="{EEBE9A0F-CD54-F741-892F-B05530F2850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1" creationId="{AEAE61FB-230C-2F4C-80FA-123C2800FF6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2" creationId="{BF806A08-DE50-2744-A1AF-79CA42C6D95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3" creationId="{1AABF077-C033-8C43-BAB6-C2BA0829F3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4" creationId="{D8AD25AE-AC57-1A41-8E6B-63763C633C1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5" creationId="{62E9D53A-0ED5-064C-B73D-2FCC95EF26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6" creationId="{2756FED4-4464-6148-B7E5-79A8A202EC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7" creationId="{3D139F20-8047-834F-B82A-C6F0F82FBA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8" creationId="{D4C90D86-65B5-914A-B698-985FDA2E8BC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9" creationId="{476CEE92-7BF5-9A4B-8621-6046F606AD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0" creationId="{B294E0E2-6B38-C04C-900E-115F72EC65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1" creationId="{243A4EA9-55FF-5242-AF24-1C78B646B8A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2" creationId="{EECB93E9-3591-0E48-A432-0AFDF8D9231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3" creationId="{C44EBD4E-2416-5A46-9CA2-5A1B5E88A54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4" creationId="{7DFABC36-0234-D944-AC95-211DEE92B8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5" creationId="{613D2FB8-0187-474C-A3DC-4692766B24A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6" creationId="{D73CA931-952F-244D-8F10-14151395A6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7" creationId="{193C188F-B7BC-6C4E-AFFF-EB43D7AF94E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8" creationId="{9806DD58-E2B6-034C-9D15-7AA69F48AA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9" creationId="{D59277AF-2569-7944-9C2C-D5D05E65EF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0" creationId="{3745E01E-3F84-D94C-A98A-15A7FF3471C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1" creationId="{7533E4AF-EDE9-BD45-8B03-1C0F12CC20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2" creationId="{34B5C1B3-D666-7B49-99EA-67DC1BB7D7C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3" creationId="{4D3B510C-F197-9A4F-9EC0-529962D5B77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4" creationId="{29AFF62C-B6CD-8545-A6F2-C51899E1206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5" creationId="{096F661F-2FB4-2A40-8FA1-A570C0CA45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6" creationId="{C009AE84-2C49-C046-A2B7-70D4C674CB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7" creationId="{1EEB0C3F-B7F5-8647-882E-AB1A5A69A8A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8" creationId="{D0380DE3-7A3B-EB4E-94F6-53885873460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9" creationId="{90F7BE04-4B66-8D46-9435-9F88B521C87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0" creationId="{6DA9ADBA-6BDE-AD4E-BA88-622F3654E9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1" creationId="{1F96E408-DF39-E443-B446-65A0FA6B12A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2" creationId="{07C2D57F-C5C4-3B48-A4BD-AD6C5039123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3" creationId="{640EEFC2-CFC9-C846-B13F-8105B91AC8AE}"/>
          </ac:picMkLst>
        </pc:picChg>
      </pc:sldChg>
      <pc:sldChg chg="addSp delSp modSp add mod">
        <pc:chgData name="Nane Kratzke" userId="971be13ff4ee5ef6" providerId="LiveId" clId="{99C3B895-3D89-094E-8D8D-5328E68DA2DF}" dt="2020-09-21T07:31:27.174" v="3714" actId="1076"/>
        <pc:sldMkLst>
          <pc:docMk/>
          <pc:sldMk cId="4183557273" sldId="410"/>
        </pc:sldMkLst>
        <pc:spChg chg="mod">
          <ac:chgData name="Nane Kratzke" userId="971be13ff4ee5ef6" providerId="LiveId" clId="{99C3B895-3D89-094E-8D8D-5328E68DA2DF}" dt="2020-09-21T07:30:43.907" v="3708" actId="20577"/>
          <ac:spMkLst>
            <pc:docMk/>
            <pc:sldMk cId="4183557273" sldId="410"/>
            <ac:spMk id="2" creationId="{99335830-7F4D-4B46-8186-06FD3B6D12BD}"/>
          </ac:spMkLst>
        </pc:spChg>
        <pc:spChg chg="mod">
          <ac:chgData name="Nane Kratzke" userId="971be13ff4ee5ef6" providerId="LiveId" clId="{99C3B895-3D89-094E-8D8D-5328E68DA2DF}" dt="2020-09-21T07:27:59.775" v="3328" actId="20577"/>
          <ac:spMkLst>
            <pc:docMk/>
            <pc:sldMk cId="4183557273" sldId="410"/>
            <ac:spMk id="3" creationId="{AE916A29-1B0F-8445-B993-D63AE8CC48B8}"/>
          </ac:spMkLst>
        </pc:spChg>
        <pc:spChg chg="add mod">
          <ac:chgData name="Nane Kratzke" userId="971be13ff4ee5ef6" providerId="LiveId" clId="{99C3B895-3D89-094E-8D8D-5328E68DA2DF}" dt="2020-09-21T07:30:36.097" v="3704" actId="1076"/>
          <ac:spMkLst>
            <pc:docMk/>
            <pc:sldMk cId="4183557273" sldId="410"/>
            <ac:spMk id="5" creationId="{15C1F813-7A9C-7D4D-A6A4-E3B0527771CD}"/>
          </ac:spMkLst>
        </pc:spChg>
        <pc:picChg chg="add del mod">
          <ac:chgData name="Nane Kratzke" userId="971be13ff4ee5ef6" providerId="LiveId" clId="{99C3B895-3D89-094E-8D8D-5328E68DA2DF}" dt="2020-09-21T07:31:21.877" v="3712" actId="478"/>
          <ac:picMkLst>
            <pc:docMk/>
            <pc:sldMk cId="4183557273" sldId="410"/>
            <ac:picMk id="6" creationId="{5074263C-5CC1-4946-968E-C1B912CAB271}"/>
          </ac:picMkLst>
        </pc:picChg>
        <pc:picChg chg="add mod">
          <ac:chgData name="Nane Kratzke" userId="971be13ff4ee5ef6" providerId="LiveId" clId="{99C3B895-3D89-094E-8D8D-5328E68DA2DF}" dt="2020-09-21T07:31:27.174" v="3714" actId="1076"/>
          <ac:picMkLst>
            <pc:docMk/>
            <pc:sldMk cId="4183557273" sldId="410"/>
            <ac:picMk id="7" creationId="{A5D8B9C5-9F4A-F343-8F06-42A510F5ACA1}"/>
          </ac:picMkLst>
        </pc:picChg>
      </pc:sldChg>
      <pc:sldChg chg="addSp modSp add mod">
        <pc:chgData name="Nane Kratzke" userId="971be13ff4ee5ef6" providerId="LiveId" clId="{99C3B895-3D89-094E-8D8D-5328E68DA2DF}" dt="2020-09-21T07:36:11.073" v="3793" actId="14861"/>
        <pc:sldMkLst>
          <pc:docMk/>
          <pc:sldMk cId="4282661720" sldId="411"/>
        </pc:sldMkLst>
        <pc:spChg chg="mod">
          <ac:chgData name="Nane Kratzke" userId="971be13ff4ee5ef6" providerId="LiveId" clId="{99C3B895-3D89-094E-8D8D-5328E68DA2DF}" dt="2020-09-21T07:34:07.220" v="3749" actId="20577"/>
          <ac:spMkLst>
            <pc:docMk/>
            <pc:sldMk cId="4282661720" sldId="411"/>
            <ac:spMk id="2" creationId="{8EE1EA68-9AEB-B147-AF85-B2DD05D49DA9}"/>
          </ac:spMkLst>
        </pc:spChg>
        <pc:spChg chg="mod">
          <ac:chgData name="Nane Kratzke" userId="971be13ff4ee5ef6" providerId="LiveId" clId="{99C3B895-3D89-094E-8D8D-5328E68DA2DF}" dt="2020-09-21T07:33:56.670" v="3726"/>
          <ac:spMkLst>
            <pc:docMk/>
            <pc:sldMk cId="4282661720" sldId="411"/>
            <ac:spMk id="3" creationId="{0B943CF6-BC17-E14E-8012-754B20A248CE}"/>
          </ac:spMkLst>
        </pc:spChg>
        <pc:spChg chg="add mod">
          <ac:chgData name="Nane Kratzke" userId="971be13ff4ee5ef6" providerId="LiveId" clId="{99C3B895-3D89-094E-8D8D-5328E68DA2DF}" dt="2020-09-21T07:33:42.221" v="3725"/>
          <ac:spMkLst>
            <pc:docMk/>
            <pc:sldMk cId="4282661720" sldId="411"/>
            <ac:spMk id="7" creationId="{C8BF28B0-9742-4E49-AA18-9CF2A4F6B9B8}"/>
          </ac:spMkLst>
        </pc:spChg>
        <pc:picChg chg="add mod">
          <ac:chgData name="Nane Kratzke" userId="971be13ff4ee5ef6" providerId="LiveId" clId="{99C3B895-3D89-094E-8D8D-5328E68DA2DF}" dt="2020-09-21T07:36:11.073" v="3793" actId="14861"/>
          <ac:picMkLst>
            <pc:docMk/>
            <pc:sldMk cId="4282661720" sldId="411"/>
            <ac:picMk id="6" creationId="{9CB1887A-EAB5-B740-8790-C919C5131843}"/>
          </ac:picMkLst>
        </pc:picChg>
      </pc:sldChg>
      <pc:sldChg chg="addSp delSp modSp add mod">
        <pc:chgData name="Nane Kratzke" userId="971be13ff4ee5ef6" providerId="LiveId" clId="{99C3B895-3D89-094E-8D8D-5328E68DA2DF}" dt="2020-09-21T07:48:17.649" v="4815" actId="20577"/>
        <pc:sldMkLst>
          <pc:docMk/>
          <pc:sldMk cId="2566496727" sldId="412"/>
        </pc:sldMkLst>
        <pc:spChg chg="mod">
          <ac:chgData name="Nane Kratzke" userId="971be13ff4ee5ef6" providerId="LiveId" clId="{99C3B895-3D89-094E-8D8D-5328E68DA2DF}" dt="2020-09-21T07:34:40.834" v="3773" actId="20577"/>
          <ac:spMkLst>
            <pc:docMk/>
            <pc:sldMk cId="2566496727" sldId="412"/>
            <ac:spMk id="2" creationId="{5F995DB8-4E64-8B48-A5E1-C99A79189C79}"/>
          </ac:spMkLst>
        </pc:spChg>
        <pc:spChg chg="mod">
          <ac:chgData name="Nane Kratzke" userId="971be13ff4ee5ef6" providerId="LiveId" clId="{99C3B895-3D89-094E-8D8D-5328E68DA2DF}" dt="2020-09-21T07:46:02.744" v="4715" actId="20577"/>
          <ac:spMkLst>
            <pc:docMk/>
            <pc:sldMk cId="2566496727" sldId="412"/>
            <ac:spMk id="3" creationId="{925AADCF-562C-AC41-9DFA-5F00F4776FD0}"/>
          </ac:spMkLst>
        </pc:spChg>
        <pc:spChg chg="add mod">
          <ac:chgData name="Nane Kratzke" userId="971be13ff4ee5ef6" providerId="LiveId" clId="{99C3B895-3D89-094E-8D8D-5328E68DA2DF}" dt="2020-09-21T07:48:17.649" v="4815" actId="20577"/>
          <ac:spMkLst>
            <pc:docMk/>
            <pc:sldMk cId="2566496727" sldId="412"/>
            <ac:spMk id="5" creationId="{33C4BC5D-3FA6-154F-B2DE-DB043A77E5E4}"/>
          </ac:spMkLst>
        </pc:spChg>
        <pc:spChg chg="add mod">
          <ac:chgData name="Nane Kratzke" userId="971be13ff4ee5ef6" providerId="LiveId" clId="{99C3B895-3D89-094E-8D8D-5328E68DA2DF}" dt="2020-09-21T07:47:04.597" v="4800" actId="1076"/>
          <ac:spMkLst>
            <pc:docMk/>
            <pc:sldMk cId="2566496727" sldId="412"/>
            <ac:spMk id="10" creationId="{D755E4DB-AC48-CB47-BEEF-4E9CD27C24FC}"/>
          </ac:spMkLst>
        </pc:spChg>
        <pc:picChg chg="add del mod">
          <ac:chgData name="Nane Kratzke" userId="971be13ff4ee5ef6" providerId="LiveId" clId="{99C3B895-3D89-094E-8D8D-5328E68DA2DF}" dt="2020-09-21T07:43:59.460" v="4688" actId="478"/>
          <ac:picMkLst>
            <pc:docMk/>
            <pc:sldMk cId="2566496727" sldId="412"/>
            <ac:picMk id="6" creationId="{331F2567-06F5-644B-9BE6-8CF68DD2126D}"/>
          </ac:picMkLst>
        </pc:picChg>
        <pc:picChg chg="add del">
          <ac:chgData name="Nane Kratzke" userId="971be13ff4ee5ef6" providerId="LiveId" clId="{99C3B895-3D89-094E-8D8D-5328E68DA2DF}" dt="2020-09-21T07:44:07.261" v="4690" actId="478"/>
          <ac:picMkLst>
            <pc:docMk/>
            <pc:sldMk cId="2566496727" sldId="412"/>
            <ac:picMk id="7" creationId="{6252E5B8-2AD7-294B-9969-1C3323A495CF}"/>
          </ac:picMkLst>
        </pc:picChg>
        <pc:picChg chg="add mod modCrop">
          <ac:chgData name="Nane Kratzke" userId="971be13ff4ee5ef6" providerId="LiveId" clId="{99C3B895-3D89-094E-8D8D-5328E68DA2DF}" dt="2020-09-21T07:47:59.511" v="4811" actId="1076"/>
          <ac:picMkLst>
            <pc:docMk/>
            <pc:sldMk cId="2566496727" sldId="412"/>
            <ac:picMk id="9" creationId="{AF456894-121C-0744-927D-77ED8F41098C}"/>
          </ac:picMkLst>
        </pc:picChg>
        <pc:picChg chg="add mod">
          <ac:chgData name="Nane Kratzke" userId="971be13ff4ee5ef6" providerId="LiveId" clId="{99C3B895-3D89-094E-8D8D-5328E68DA2DF}" dt="2020-09-21T07:48:02.671" v="4812" actId="1076"/>
          <ac:picMkLst>
            <pc:docMk/>
            <pc:sldMk cId="2566496727" sldId="412"/>
            <ac:picMk id="11" creationId="{17094C8C-2566-FE47-93A8-6625793D7A95}"/>
          </ac:picMkLst>
        </pc:picChg>
      </pc:sldChg>
      <pc:sldChg chg="addSp delSp modSp add mod">
        <pc:chgData name="Nane Kratzke" userId="971be13ff4ee5ef6" providerId="LiveId" clId="{99C3B895-3D89-094E-8D8D-5328E68DA2DF}" dt="2020-09-21T10:59:39.308" v="5711" actId="20577"/>
        <pc:sldMkLst>
          <pc:docMk/>
          <pc:sldMk cId="1094811382" sldId="413"/>
        </pc:sldMkLst>
        <pc:spChg chg="del">
          <ac:chgData name="Nane Kratzke" userId="971be13ff4ee5ef6" providerId="LiveId" clId="{99C3B895-3D89-094E-8D8D-5328E68DA2DF}" dt="2020-09-21T07:56:08.500" v="4832" actId="478"/>
          <ac:spMkLst>
            <pc:docMk/>
            <pc:sldMk cId="1094811382" sldId="413"/>
            <ac:spMk id="2" creationId="{2E916A8F-294F-0147-9053-46E1948083E2}"/>
          </ac:spMkLst>
        </pc:spChg>
        <pc:spChg chg="del">
          <ac:chgData name="Nane Kratzke" userId="971be13ff4ee5ef6" providerId="LiveId" clId="{99C3B895-3D89-094E-8D8D-5328E68DA2DF}" dt="2020-09-21T07:56:06.261" v="4831" actId="478"/>
          <ac:spMkLst>
            <pc:docMk/>
            <pc:sldMk cId="1094811382" sldId="413"/>
            <ac:spMk id="3" creationId="{85D05203-84C5-4847-A950-1DEB43340D6A}"/>
          </ac:spMkLst>
        </pc:spChg>
        <pc:spChg chg="add mod">
          <ac:chgData name="Nane Kratzke" userId="971be13ff4ee5ef6" providerId="LiveId" clId="{99C3B895-3D89-094E-8D8D-5328E68DA2DF}" dt="2020-09-21T10:59:39.308" v="5711" actId="20577"/>
          <ac:spMkLst>
            <pc:docMk/>
            <pc:sldMk cId="1094811382" sldId="413"/>
            <ac:spMk id="5" creationId="{A9220161-80E6-2849-A60C-9048829C44E5}"/>
          </ac:spMkLst>
        </pc:spChg>
        <pc:spChg chg="add mod">
          <ac:chgData name="Nane Kratzke" userId="971be13ff4ee5ef6" providerId="LiveId" clId="{99C3B895-3D89-094E-8D8D-5328E68DA2DF}" dt="2020-09-21T10:39:06.779" v="4996" actId="20577"/>
          <ac:spMkLst>
            <pc:docMk/>
            <pc:sldMk cId="1094811382" sldId="413"/>
            <ac:spMk id="6" creationId="{20C52059-5276-744C-B990-2797B3171846}"/>
          </ac:spMkLst>
        </pc:spChg>
        <pc:spChg chg="add del mod">
          <ac:chgData name="Nane Kratzke" userId="971be13ff4ee5ef6" providerId="LiveId" clId="{99C3B895-3D89-094E-8D8D-5328E68DA2DF}" dt="2020-09-21T10:35:32.057" v="4903"/>
          <ac:spMkLst>
            <pc:docMk/>
            <pc:sldMk cId="1094811382" sldId="413"/>
            <ac:spMk id="7" creationId="{F90FAC2A-BC4D-5F4E-8636-AA605635574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8" creationId="{82452084-056B-C340-80D1-629A12BF7C94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9" creationId="{0010D35A-E6F2-D54A-BA34-4FF9E8BA7D9C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1" creationId="{257480E4-183D-0748-9BE4-2E6B46096B0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2" creationId="{2689D1FD-EE37-4F47-AE8A-F6A76A54323F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3" creationId="{88F8C9C6-2A64-FB4D-AF39-C097516B352E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4" creationId="{3D835678-2744-2446-8952-D505254E6B3D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5" creationId="{56E31CEE-116B-2B4A-8742-DFB03F6AAC5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5" creationId="{689C1C9A-F390-A44A-8E2E-F5C586D6186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7" creationId="{75E66675-B737-B74D-BFB9-3398661CDC1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8" creationId="{93953DEF-D4AF-5E4D-AA81-2534C7DF25A8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9" creationId="{E3FD4A23-5FBA-9B43-9B52-70042839D5B5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48" creationId="{FAE0E8CF-12A6-A44B-AF1B-859122EC36F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52" creationId="{2D96AE7B-8F20-F047-AF8D-8CB4F696A402}"/>
          </ac:spMkLst>
        </pc:spChg>
        <pc:spChg chg="add mod">
          <ac:chgData name="Nane Kratzke" userId="971be13ff4ee5ef6" providerId="LiveId" clId="{99C3B895-3D89-094E-8D8D-5328E68DA2DF}" dt="2020-09-21T10:53:29.884" v="5596" actId="14861"/>
          <ac:spMkLst>
            <pc:docMk/>
            <pc:sldMk cId="1094811382" sldId="413"/>
            <ac:spMk id="55" creationId="{2C121839-568F-A649-8452-C11B061C9E1B}"/>
          </ac:spMkLst>
        </pc:spChg>
        <pc:spChg chg="add mod">
          <ac:chgData name="Nane Kratzke" userId="971be13ff4ee5ef6" providerId="LiveId" clId="{99C3B895-3D89-094E-8D8D-5328E68DA2DF}" dt="2020-09-21T10:54:11.298" v="5618" actId="14861"/>
          <ac:spMkLst>
            <pc:docMk/>
            <pc:sldMk cId="1094811382" sldId="413"/>
            <ac:spMk id="56" creationId="{298D0DAF-09F5-9F4E-BB32-7D13ED58287F}"/>
          </ac:spMkLst>
        </pc:s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17" creationId="{E995738E-00B7-D246-B5B2-CBAEC2BD2E0B}"/>
          </ac:grpSpMkLst>
        </pc:grpChg>
        <pc:grpChg chg="del mod">
          <ac:chgData name="Nane Kratzke" userId="971be13ff4ee5ef6" providerId="LiveId" clId="{99C3B895-3D89-094E-8D8D-5328E68DA2DF}" dt="2020-09-21T10:37:45.400" v="4969"/>
          <ac:grpSpMkLst>
            <pc:docMk/>
            <pc:sldMk cId="1094811382" sldId="413"/>
            <ac:grpSpMk id="20" creationId="{F247393D-E695-5749-8670-A3FB8738CB76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3" creationId="{9B786401-6F35-7341-89AB-18B5AC3FEA1B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6" creationId="{2FD9FF76-9447-0640-8FB1-ADAC23FAE38F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9" creationId="{726DFD28-E608-F045-8561-A5A590745820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32" creationId="{A230D389-E7A0-8B40-BB00-4C58251C1B9A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54" creationId="{F8467AC2-8725-894B-B86E-2D721942CFD5}"/>
          </ac:grpSpMkLst>
        </pc:grpChg>
        <pc:picChg chg="add del">
          <ac:chgData name="Nane Kratzke" userId="971be13ff4ee5ef6" providerId="LiveId" clId="{99C3B895-3D89-094E-8D8D-5328E68DA2DF}" dt="2020-09-21T10:33:49.420" v="4837" actId="478"/>
          <ac:picMkLst>
            <pc:docMk/>
            <pc:sldMk cId="1094811382" sldId="413"/>
            <ac:picMk id="4098" creationId="{C17AE98C-9425-3544-BC39-74BF74B9D770}"/>
          </ac:picMkLst>
        </pc:pic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0" creationId="{0CE97AAE-E3CE-3446-B386-9C570225E45E}"/>
          </ac:inkMkLst>
        </pc:ink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6" creationId="{36A5B577-AD6A-FA4D-ABCF-427C5729C0A8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8" creationId="{0534DAF1-74DD-FF43-96DF-EC7F51AE2E0F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9" creationId="{ABF1205F-CB82-7A40-95DD-C4D67FA0E5E0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1" creationId="{5C5A850B-D129-AD4D-A593-45471EF39F8B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2" creationId="{A33D2990-2462-DF4A-84FA-9401F29A00F1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4" creationId="{B5B6E171-3D24-D44E-B745-B34F48958994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5" creationId="{30161266-B134-AB4F-B75E-E07E1E32E92D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7" creationId="{FD82ECFE-F9CB-FC45-A7EB-29FA3F26CFD1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8" creationId="{C59CB249-41A9-0548-B8FF-EB5B71BC6B2F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0" creationId="{4046218A-AC9E-A94C-AC3D-F11A43B859D2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1" creationId="{0D86F34B-6530-EB42-8359-6D906B5AF36B}"/>
          </ac:inkMkLst>
        </pc:inkChg>
        <pc:inkChg chg="add">
          <ac:chgData name="Nane Kratzke" userId="971be13ff4ee5ef6" providerId="LiveId" clId="{99C3B895-3D89-094E-8D8D-5328E68DA2DF}" dt="2020-09-21T10:38:54.674" v="4979" actId="9405"/>
          <ac:inkMkLst>
            <pc:docMk/>
            <pc:sldMk cId="1094811382" sldId="413"/>
            <ac:inkMk id="33" creationId="{168869F8-9F29-8E46-8095-C832F1A7532D}"/>
          </ac:inkMkLst>
        </pc:inkChg>
        <pc:inkChg chg="add del">
          <ac:chgData name="Nane Kratzke" userId="971be13ff4ee5ef6" providerId="LiveId" clId="{99C3B895-3D89-094E-8D8D-5328E68DA2DF}" dt="2020-09-21T10:39:00.136" v="4981" actId="9405"/>
          <ac:inkMkLst>
            <pc:docMk/>
            <pc:sldMk cId="1094811382" sldId="413"/>
            <ac:inkMk id="34" creationId="{2ADDFFEC-C26D-EC4C-8D00-8D73E85077AC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1" creationId="{A2915543-F8DD-5A4C-BBFF-0AAC2B3D9E75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3" creationId="{CF664445-9755-E348-80E5-495EE93E9EC7}"/>
          </ac:inkMkLst>
        </pc:inkChg>
        <pc:cxnChg chg="add del mod">
          <ac:chgData name="Nane Kratzke" userId="971be13ff4ee5ef6" providerId="LiveId" clId="{99C3B895-3D89-094E-8D8D-5328E68DA2DF}" dt="2020-09-21T10:42:50.985" v="5051" actId="478"/>
          <ac:cxnSpMkLst>
            <pc:docMk/>
            <pc:sldMk cId="1094811382" sldId="413"/>
            <ac:cxnSpMk id="40" creationId="{03889D68-7A4D-0F49-9042-19BDB4090332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2" creationId="{84A0DF96-100E-CD4E-AB72-4D6513786B9D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4" creationId="{C6D59454-92BB-0B43-BB7D-3A6A9549C0AA}"/>
          </ac:cxnSpMkLst>
        </pc:cxnChg>
      </pc:sldChg>
      <pc:sldChg chg="addSp modSp add mod">
        <pc:chgData name="Nane Kratzke" userId="971be13ff4ee5ef6" providerId="LiveId" clId="{99C3B895-3D89-094E-8D8D-5328E68DA2DF}" dt="2020-09-21T10:57:44.555" v="5684" actId="20577"/>
        <pc:sldMkLst>
          <pc:docMk/>
          <pc:sldMk cId="48934107" sldId="414"/>
        </pc:sldMkLst>
        <pc:spChg chg="mod">
          <ac:chgData name="Nane Kratzke" userId="971be13ff4ee5ef6" providerId="LiveId" clId="{99C3B895-3D89-094E-8D8D-5328E68DA2DF}" dt="2020-09-21T10:57:44.555" v="5684" actId="20577"/>
          <ac:spMkLst>
            <pc:docMk/>
            <pc:sldMk cId="48934107" sldId="414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4:55.622" v="5669" actId="20577"/>
          <ac:spMkLst>
            <pc:docMk/>
            <pc:sldMk cId="48934107" sldId="414"/>
            <ac:spMk id="3" creationId="{4C8CE13B-729A-FA4B-8A3A-84455F940001}"/>
          </ac:spMkLst>
        </pc:spChg>
        <pc:spChg chg="add mod">
          <ac:chgData name="Nane Kratzke" userId="971be13ff4ee5ef6" providerId="LiveId" clId="{99C3B895-3D89-094E-8D8D-5328E68DA2DF}" dt="2020-09-21T10:56:28.742" v="5681"/>
          <ac:spMkLst>
            <pc:docMk/>
            <pc:sldMk cId="48934107" sldId="414"/>
            <ac:spMk id="6" creationId="{89AC065B-FC7F-1E44-9654-DB41A1599578}"/>
          </ac:spMkLst>
        </pc:spChg>
        <pc:picChg chg="add mod">
          <ac:chgData name="Nane Kratzke" userId="971be13ff4ee5ef6" providerId="LiveId" clId="{99C3B895-3D89-094E-8D8D-5328E68DA2DF}" dt="2020-09-21T10:56:01.785" v="5680" actId="1076"/>
          <ac:picMkLst>
            <pc:docMk/>
            <pc:sldMk cId="48934107" sldId="414"/>
            <ac:picMk id="5" creationId="{6224B403-8BF7-884E-B2C8-14995CA9E83B}"/>
          </ac:picMkLst>
        </pc:picChg>
      </pc:sldChg>
      <pc:sldChg chg="modSp add mod">
        <pc:chgData name="Nane Kratzke" userId="971be13ff4ee5ef6" providerId="LiveId" clId="{99C3B895-3D89-094E-8D8D-5328E68DA2DF}" dt="2020-09-21T10:58:45.721" v="5710" actId="14826"/>
        <pc:sldMkLst>
          <pc:docMk/>
          <pc:sldMk cId="3537529939" sldId="415"/>
        </pc:sldMkLst>
        <pc:spChg chg="mod">
          <ac:chgData name="Nane Kratzke" userId="971be13ff4ee5ef6" providerId="LiveId" clId="{99C3B895-3D89-094E-8D8D-5328E68DA2DF}" dt="2020-09-21T10:57:41.203" v="5683" actId="20577"/>
          <ac:spMkLst>
            <pc:docMk/>
            <pc:sldMk cId="3537529939" sldId="415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8:03.108" v="5709" actId="20577"/>
          <ac:spMkLst>
            <pc:docMk/>
            <pc:sldMk cId="3537529939" sldId="415"/>
            <ac:spMk id="3" creationId="{4C8CE13B-729A-FA4B-8A3A-84455F940001}"/>
          </ac:spMkLst>
        </pc:spChg>
        <pc:picChg chg="mod">
          <ac:chgData name="Nane Kratzke" userId="971be13ff4ee5ef6" providerId="LiveId" clId="{99C3B895-3D89-094E-8D8D-5328E68DA2DF}" dt="2020-09-21T10:58:45.721" v="5710" actId="14826"/>
          <ac:picMkLst>
            <pc:docMk/>
            <pc:sldMk cId="3537529939" sldId="415"/>
            <ac:picMk id="5" creationId="{6224B403-8BF7-884E-B2C8-14995CA9E83B}"/>
          </ac:picMkLst>
        </pc:picChg>
      </pc:sldChg>
      <pc:sldChg chg="addSp delSp modSp add mod ord">
        <pc:chgData name="Nane Kratzke" userId="971be13ff4ee5ef6" providerId="LiveId" clId="{99C3B895-3D89-094E-8D8D-5328E68DA2DF}" dt="2020-09-21T11:09:55.043" v="5917" actId="478"/>
        <pc:sldMkLst>
          <pc:docMk/>
          <pc:sldMk cId="901601372" sldId="416"/>
        </pc:sldMkLst>
        <pc:spChg chg="mod">
          <ac:chgData name="Nane Kratzke" userId="971be13ff4ee5ef6" providerId="LiveId" clId="{99C3B895-3D89-094E-8D8D-5328E68DA2DF}" dt="2020-09-21T10:59:54.607" v="5714" actId="20577"/>
          <ac:spMkLst>
            <pc:docMk/>
            <pc:sldMk cId="901601372" sldId="416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1:00:07.984" v="5742" actId="20577"/>
          <ac:spMkLst>
            <pc:docMk/>
            <pc:sldMk cId="901601372" sldId="416"/>
            <ac:spMk id="3" creationId="{4C8CE13B-729A-FA4B-8A3A-84455F940001}"/>
          </ac:spMkLst>
        </pc:spChg>
        <pc:spChg chg="add del mod">
          <ac:chgData name="Nane Kratzke" userId="971be13ff4ee5ef6" providerId="LiveId" clId="{99C3B895-3D89-094E-8D8D-5328E68DA2DF}" dt="2020-09-21T11:09:55.043" v="5917" actId="478"/>
          <ac:spMkLst>
            <pc:docMk/>
            <pc:sldMk cId="901601372" sldId="416"/>
            <ac:spMk id="7" creationId="{3110C0E1-251E-3844-8E3B-C810F68818A7}"/>
          </ac:spMkLst>
        </pc:spChg>
        <pc:picChg chg="mod">
          <ac:chgData name="Nane Kratzke" userId="971be13ff4ee5ef6" providerId="LiveId" clId="{99C3B895-3D89-094E-8D8D-5328E68DA2DF}" dt="2020-09-21T11:00:48.913" v="5743" actId="14826"/>
          <ac:picMkLst>
            <pc:docMk/>
            <pc:sldMk cId="901601372" sldId="416"/>
            <ac:picMk id="5" creationId="{6224B403-8BF7-884E-B2C8-14995CA9E83B}"/>
          </ac:picMkLst>
        </pc:picChg>
      </pc:sldChg>
      <pc:sldChg chg="addSp delSp modSp add del mod">
        <pc:chgData name="Nane Kratzke" userId="971be13ff4ee5ef6" providerId="LiveId" clId="{99C3B895-3D89-094E-8D8D-5328E68DA2DF}" dt="2020-09-21T11:28:15.569" v="6249" actId="2696"/>
        <pc:sldMkLst>
          <pc:docMk/>
          <pc:sldMk cId="3780883504" sldId="417"/>
        </pc:sldMkLst>
        <pc:spChg chg="mod">
          <ac:chgData name="Nane Kratzke" userId="971be13ff4ee5ef6" providerId="LiveId" clId="{99C3B895-3D89-094E-8D8D-5328E68DA2DF}" dt="2020-09-21T11:18:15.250" v="5993" actId="20577"/>
          <ac:spMkLst>
            <pc:docMk/>
            <pc:sldMk cId="3780883504" sldId="417"/>
            <ac:spMk id="2" creationId="{936DAC8B-6914-2944-A119-B41DB87ABE01}"/>
          </ac:spMkLst>
        </pc:spChg>
        <pc:spChg chg="mod">
          <ac:chgData name="Nane Kratzke" userId="971be13ff4ee5ef6" providerId="LiveId" clId="{99C3B895-3D89-094E-8D8D-5328E68DA2DF}" dt="2020-09-21T11:18:20.268" v="5999" actId="20577"/>
          <ac:spMkLst>
            <pc:docMk/>
            <pc:sldMk cId="3780883504" sldId="417"/>
            <ac:spMk id="3" creationId="{77B9BF17-A710-4D4C-9D92-51C9A7D86B6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5" creationId="{EE36B563-2C28-B84D-9E08-A35D7F32EB7C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6" creationId="{D8A12388-840F-DA4F-9FB1-29AD37340C0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7" creationId="{F056385E-4FEA-0A4D-8B0C-27530AEC24C5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8" creationId="{D707B376-F988-4D4D-AC7A-96473EA1C8E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9" creationId="{CADED081-A5F3-6046-8B04-8B1D7C939CAD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0" creationId="{D9AB6927-55AB-404B-9B87-CDE715A47753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1" creationId="{680041BC-A088-D948-A309-2E8DDF865100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2" creationId="{B37FB71F-0500-6543-B4DB-39F4102DB91F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3" creationId="{BDB3826B-D087-E944-BF0F-70D56D8EC081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4" creationId="{D3C2BEA1-FA27-DD4B-B878-4CE3E857F2DB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29" creationId="{B45CC6AA-B25B-0A4E-A09E-8A50CCE70D1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0" creationId="{20C03244-E29E-804A-AF28-713EDD48E54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1" creationId="{72536B4E-772A-3F40-B81C-98E69FAF17C7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2" creationId="{144875F9-4A3E-DB4B-951A-A91CBD2B87A0}"/>
          </ac:spMkLst>
        </pc:spChg>
        <pc:spChg chg="add mod">
          <ac:chgData name="Nane Kratzke" userId="971be13ff4ee5ef6" providerId="LiveId" clId="{99C3B895-3D89-094E-8D8D-5328E68DA2DF}" dt="2020-09-21T11:26:06.813" v="6242" actId="20577"/>
          <ac:spMkLst>
            <pc:docMk/>
            <pc:sldMk cId="3780883504" sldId="417"/>
            <ac:spMk id="33" creationId="{A8ADF56A-6487-1A46-A4FE-77E95A3E8C93}"/>
          </ac:spMkLst>
        </pc:sp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6" creationId="{413A55BB-1729-E747-92C1-6126D40C6EDF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7" creationId="{82513989-257D-1246-806F-E55A3C20B499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0" creationId="{CB88637B-FA7F-A148-AD08-A95C52619BC1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3" creationId="{7928F2B8-539A-F945-ADE0-4879056D8C55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6" creationId="{9ECF280D-3080-3E4E-9F7E-A9DA244097D8}"/>
          </ac:cxnSpMkLst>
        </pc:cxnChg>
        <pc:cxnChg chg="add mod">
          <ac:chgData name="Nane Kratzke" userId="971be13ff4ee5ef6" providerId="LiveId" clId="{99C3B895-3D89-094E-8D8D-5328E68DA2DF}" dt="2020-09-21T11:26:14.757" v="6245" actId="14100"/>
          <ac:cxnSpMkLst>
            <pc:docMk/>
            <pc:sldMk cId="3780883504" sldId="417"/>
            <ac:cxnSpMk id="34" creationId="{AF5616F9-2AA6-9D43-A4CC-44E27C70EF93}"/>
          </ac:cxnSpMkLst>
        </pc:cxnChg>
      </pc:sldChg>
      <pc:sldChg chg="modSp add del mod">
        <pc:chgData name="Nane Kratzke" userId="971be13ff4ee5ef6" providerId="LiveId" clId="{99C3B895-3D89-094E-8D8D-5328E68DA2DF}" dt="2020-09-21T11:17:53.157" v="5935" actId="2696"/>
        <pc:sldMkLst>
          <pc:docMk/>
          <pc:sldMk cId="4230642903" sldId="417"/>
        </pc:sldMkLst>
        <pc:spChg chg="mod">
          <ac:chgData name="Nane Kratzke" userId="971be13ff4ee5ef6" providerId="LiveId" clId="{99C3B895-3D89-094E-8D8D-5328E68DA2DF}" dt="2020-09-21T11:17:47.045" v="5934" actId="20577"/>
          <ac:spMkLst>
            <pc:docMk/>
            <pc:sldMk cId="4230642903" sldId="417"/>
            <ac:spMk id="2" creationId="{4ACBBCFD-3DCC-FE48-AFD3-DA0E614B453E}"/>
          </ac:spMkLst>
        </pc:spChg>
      </pc:sldChg>
    </pc:docChg>
  </pc:docChgLst>
  <pc:docChgLst>
    <pc:chgData name="Nane Kratzke" userId="971be13ff4ee5ef6" providerId="LiveId" clId="{01DE1C8E-4075-FC40-BC26-DCFD5F21C456}"/>
    <pc:docChg chg="custSel modMainMaster">
      <pc:chgData name="Nane Kratzke" userId="971be13ff4ee5ef6" providerId="LiveId" clId="{01DE1C8E-4075-FC40-BC26-DCFD5F21C456}" dt="2021-08-22T09:37:39.768" v="1"/>
      <pc:docMkLst>
        <pc:docMk/>
      </pc:docMkLst>
      <pc:sldMasterChg chg="addSp delSp modSp mod">
        <pc:chgData name="Nane Kratzke" userId="971be13ff4ee5ef6" providerId="LiveId" clId="{01DE1C8E-4075-FC40-BC26-DCFD5F21C456}" dt="2021-08-22T09:37:39.768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01DE1C8E-4075-FC40-BC26-DCFD5F21C456}" dt="2021-08-22T09:37:39.768" v="1"/>
          <ac:spMkLst>
            <pc:docMk/>
            <pc:sldMasterMk cId="946163275" sldId="2147483648"/>
            <ac:spMk id="10" creationId="{5268C859-492E-F042-BE5D-EFDDC5031E1E}"/>
          </ac:spMkLst>
        </pc:spChg>
        <pc:spChg chg="add mod">
          <ac:chgData name="Nane Kratzke" userId="971be13ff4ee5ef6" providerId="LiveId" clId="{01DE1C8E-4075-FC40-BC26-DCFD5F21C456}" dt="2021-08-22T09:37:39.768" v="1"/>
          <ac:spMkLst>
            <pc:docMk/>
            <pc:sldMasterMk cId="946163275" sldId="2147483648"/>
            <ac:spMk id="11" creationId="{FFC8E956-1AF9-AC42-816A-CABAC5DD468D}"/>
          </ac:spMkLst>
        </pc:spChg>
        <pc:picChg chg="add mod">
          <ac:chgData name="Nane Kratzke" userId="971be13ff4ee5ef6" providerId="LiveId" clId="{01DE1C8E-4075-FC40-BC26-DCFD5F21C456}" dt="2021-08-22T09:37:39.768" v="1"/>
          <ac:picMkLst>
            <pc:docMk/>
            <pc:sldMasterMk cId="946163275" sldId="2147483648"/>
            <ac:picMk id="9" creationId="{9729CD29-5554-0C40-BA73-CC9B78EC8809}"/>
          </ac:picMkLst>
        </pc:picChg>
        <pc:picChg chg="del">
          <ac:chgData name="Nane Kratzke" userId="971be13ff4ee5ef6" providerId="LiveId" clId="{01DE1C8E-4075-FC40-BC26-DCFD5F21C456}" dt="2021-08-22T09:37:38.876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159102E5-26BA-2549-9B13-89BC34E2C8BD}"/>
    <pc:docChg chg="undo custSel addSld delSld modSld sldOrd">
      <pc:chgData name="Nane Kratzke" userId="971be13ff4ee5ef6" providerId="LiveId" clId="{159102E5-26BA-2549-9B13-89BC34E2C8BD}" dt="2023-03-08T07:39:07.208" v="3474" actId="2696"/>
      <pc:docMkLst>
        <pc:docMk/>
      </pc:docMkLst>
      <pc:sldChg chg="del">
        <pc:chgData name="Nane Kratzke" userId="971be13ff4ee5ef6" providerId="LiveId" clId="{159102E5-26BA-2549-9B13-89BC34E2C8BD}" dt="2023-03-03T09:48:36.738" v="3398" actId="2696"/>
        <pc:sldMkLst>
          <pc:docMk/>
          <pc:sldMk cId="3159047293" sldId="478"/>
        </pc:sldMkLst>
      </pc:sldChg>
      <pc:sldChg chg="modSp mod">
        <pc:chgData name="Nane Kratzke" userId="971be13ff4ee5ef6" providerId="LiveId" clId="{159102E5-26BA-2549-9B13-89BC34E2C8BD}" dt="2023-03-03T07:53:29.884" v="695" actId="207"/>
        <pc:sldMkLst>
          <pc:docMk/>
          <pc:sldMk cId="920747876" sldId="536"/>
        </pc:sldMkLst>
        <pc:spChg chg="mod">
          <ac:chgData name="Nane Kratzke" userId="971be13ff4ee5ef6" providerId="LiveId" clId="{159102E5-26BA-2549-9B13-89BC34E2C8BD}" dt="2023-03-03T07:43:21.621" v="46" actId="20577"/>
          <ac:spMkLst>
            <pc:docMk/>
            <pc:sldMk cId="920747876" sldId="536"/>
            <ac:spMk id="3" creationId="{176B5821-6AE3-5345-AD91-DFF675E2DC89}"/>
          </ac:spMkLst>
        </pc:spChg>
        <pc:spChg chg="mod">
          <ac:chgData name="Nane Kratzke" userId="971be13ff4ee5ef6" providerId="LiveId" clId="{159102E5-26BA-2549-9B13-89BC34E2C8BD}" dt="2023-03-03T07:53:29.884" v="695" actId="207"/>
          <ac:spMkLst>
            <pc:docMk/>
            <pc:sldMk cId="920747876" sldId="536"/>
            <ac:spMk id="6" creationId="{55AF5957-97FF-A94C-BC89-3D59EC811D91}"/>
          </ac:spMkLst>
        </pc:spChg>
      </pc:sldChg>
      <pc:sldChg chg="addSp delSp modSp mod ord">
        <pc:chgData name="Nane Kratzke" userId="971be13ff4ee5ef6" providerId="LiveId" clId="{159102E5-26BA-2549-9B13-89BC34E2C8BD}" dt="2023-03-03T09:17:40.969" v="2249" actId="20578"/>
        <pc:sldMkLst>
          <pc:docMk/>
          <pc:sldMk cId="2442916626" sldId="537"/>
        </pc:sldMkLst>
        <pc:spChg chg="mod">
          <ac:chgData name="Nane Kratzke" userId="971be13ff4ee5ef6" providerId="LiveId" clId="{159102E5-26BA-2549-9B13-89BC34E2C8BD}" dt="2023-03-03T08:57:56.402" v="1428" actId="20577"/>
          <ac:spMkLst>
            <pc:docMk/>
            <pc:sldMk cId="2442916626" sldId="537"/>
            <ac:spMk id="7" creationId="{4703ACB3-CB7A-B34B-86F7-9C358BEDB5A8}"/>
          </ac:spMkLst>
        </pc:spChg>
        <pc:spChg chg="del">
          <ac:chgData name="Nane Kratzke" userId="971be13ff4ee5ef6" providerId="LiveId" clId="{159102E5-26BA-2549-9B13-89BC34E2C8BD}" dt="2023-03-03T08:57:12.668" v="1406" actId="478"/>
          <ac:spMkLst>
            <pc:docMk/>
            <pc:sldMk cId="2442916626" sldId="537"/>
            <ac:spMk id="12" creationId="{50B2A9F0-91C1-B548-90DF-38109E0AC613}"/>
          </ac:spMkLst>
        </pc:spChg>
        <pc:picChg chg="add del mod">
          <ac:chgData name="Nane Kratzke" userId="971be13ff4ee5ef6" providerId="LiveId" clId="{159102E5-26BA-2549-9B13-89BC34E2C8BD}" dt="2023-03-03T09:00:10.815" v="1471" actId="478"/>
          <ac:picMkLst>
            <pc:docMk/>
            <pc:sldMk cId="2442916626" sldId="537"/>
            <ac:picMk id="5" creationId="{DEC862AE-884A-E991-E9C9-710E7E5B68DE}"/>
          </ac:picMkLst>
        </pc:picChg>
        <pc:picChg chg="add mod">
          <ac:chgData name="Nane Kratzke" userId="971be13ff4ee5ef6" providerId="LiveId" clId="{159102E5-26BA-2549-9B13-89BC34E2C8BD}" dt="2023-03-03T08:58:57.265" v="1434" actId="571"/>
          <ac:picMkLst>
            <pc:docMk/>
            <pc:sldMk cId="2442916626" sldId="537"/>
            <ac:picMk id="6" creationId="{A06A5768-6DDB-7086-BDE2-4FE814938C6C}"/>
          </ac:picMkLst>
        </pc:picChg>
        <pc:picChg chg="add del mod">
          <ac:chgData name="Nane Kratzke" userId="971be13ff4ee5ef6" providerId="LiveId" clId="{159102E5-26BA-2549-9B13-89BC34E2C8BD}" dt="2023-03-03T09:01:09.208" v="1477" actId="478"/>
          <ac:picMkLst>
            <pc:docMk/>
            <pc:sldMk cId="2442916626" sldId="537"/>
            <ac:picMk id="8" creationId="{AF7308B3-C2C5-0F60-CE58-ED8E75F8303E}"/>
          </ac:picMkLst>
        </pc:picChg>
        <pc:picChg chg="add mod">
          <ac:chgData name="Nane Kratzke" userId="971be13ff4ee5ef6" providerId="LiveId" clId="{159102E5-26BA-2549-9B13-89BC34E2C8BD}" dt="2023-03-03T09:01:30.782" v="1481" actId="1076"/>
          <ac:picMkLst>
            <pc:docMk/>
            <pc:sldMk cId="2442916626" sldId="537"/>
            <ac:picMk id="9" creationId="{9EE085B9-3D64-69B0-10DB-967368B5DDC8}"/>
          </ac:picMkLst>
        </pc:picChg>
        <pc:picChg chg="del">
          <ac:chgData name="Nane Kratzke" userId="971be13ff4ee5ef6" providerId="LiveId" clId="{159102E5-26BA-2549-9B13-89BC34E2C8BD}" dt="2023-03-03T08:57:59.081" v="1429" actId="478"/>
          <ac:picMkLst>
            <pc:docMk/>
            <pc:sldMk cId="2442916626" sldId="537"/>
            <ac:picMk id="21" creationId="{682285AD-6D3C-0444-9090-24A3FE9BB914}"/>
          </ac:picMkLst>
        </pc:picChg>
      </pc:sldChg>
      <pc:sldChg chg="del">
        <pc:chgData name="Nane Kratzke" userId="971be13ff4ee5ef6" providerId="LiveId" clId="{159102E5-26BA-2549-9B13-89BC34E2C8BD}" dt="2023-03-03T09:47:18.103" v="3356" actId="2696"/>
        <pc:sldMkLst>
          <pc:docMk/>
          <pc:sldMk cId="1592505159" sldId="540"/>
        </pc:sldMkLst>
      </pc:sldChg>
      <pc:sldChg chg="delSp modSp mod">
        <pc:chgData name="Nane Kratzke" userId="971be13ff4ee5ef6" providerId="LiveId" clId="{159102E5-26BA-2549-9B13-89BC34E2C8BD}" dt="2023-03-03T08:56:14.474" v="1405" actId="20577"/>
        <pc:sldMkLst>
          <pc:docMk/>
          <pc:sldMk cId="2726261056" sldId="541"/>
        </pc:sldMkLst>
        <pc:spChg chg="del">
          <ac:chgData name="Nane Kratzke" userId="971be13ff4ee5ef6" providerId="LiveId" clId="{159102E5-26BA-2549-9B13-89BC34E2C8BD}" dt="2023-03-03T08:53:35.833" v="1359" actId="478"/>
          <ac:spMkLst>
            <pc:docMk/>
            <pc:sldMk cId="2726261056" sldId="541"/>
            <ac:spMk id="6" creationId="{6329F2FA-E5B7-A742-9CE1-35FCBB356769}"/>
          </ac:spMkLst>
        </pc:spChg>
        <pc:spChg chg="mod">
          <ac:chgData name="Nane Kratzke" userId="971be13ff4ee5ef6" providerId="LiveId" clId="{159102E5-26BA-2549-9B13-89BC34E2C8BD}" dt="2023-03-03T08:56:14.474" v="1405" actId="20577"/>
          <ac:spMkLst>
            <pc:docMk/>
            <pc:sldMk cId="2726261056" sldId="541"/>
            <ac:spMk id="10" creationId="{27041805-23D9-134C-AC3C-BEEBDD11909C}"/>
          </ac:spMkLst>
        </pc:spChg>
        <pc:picChg chg="mod">
          <ac:chgData name="Nane Kratzke" userId="971be13ff4ee5ef6" providerId="LiveId" clId="{159102E5-26BA-2549-9B13-89BC34E2C8BD}" dt="2023-03-03T08:55:06.537" v="1374" actId="1076"/>
          <ac:picMkLst>
            <pc:docMk/>
            <pc:sldMk cId="2726261056" sldId="541"/>
            <ac:picMk id="9" creationId="{557E4AD5-9CAF-AF1A-102D-AAE8DD0A7E48}"/>
          </ac:picMkLst>
        </pc:picChg>
      </pc:sldChg>
      <pc:sldChg chg="delSp modSp mod ord">
        <pc:chgData name="Nane Kratzke" userId="971be13ff4ee5ef6" providerId="LiveId" clId="{159102E5-26BA-2549-9B13-89BC34E2C8BD}" dt="2023-03-03T09:17:25.352" v="2248" actId="478"/>
        <pc:sldMkLst>
          <pc:docMk/>
          <pc:sldMk cId="2299355805" sldId="543"/>
        </pc:sldMkLst>
        <pc:spChg chg="mod">
          <ac:chgData name="Nane Kratzke" userId="971be13ff4ee5ef6" providerId="LiveId" clId="{159102E5-26BA-2549-9B13-89BC34E2C8BD}" dt="2023-03-03T09:17:12.494" v="2247"/>
          <ac:spMkLst>
            <pc:docMk/>
            <pc:sldMk cId="2299355805" sldId="543"/>
            <ac:spMk id="3" creationId="{176B5821-6AE3-5345-AD91-DFF675E2DC89}"/>
          </ac:spMkLst>
        </pc:spChg>
        <pc:spChg chg="mod">
          <ac:chgData name="Nane Kratzke" userId="971be13ff4ee5ef6" providerId="LiveId" clId="{159102E5-26BA-2549-9B13-89BC34E2C8BD}" dt="2023-03-03T09:17:10.618" v="2246" actId="21"/>
          <ac:spMkLst>
            <pc:docMk/>
            <pc:sldMk cId="2299355805" sldId="543"/>
            <ac:spMk id="5" creationId="{07D3FBF7-0151-054F-A667-B5D7FE8A8F1A}"/>
          </ac:spMkLst>
        </pc:spChg>
        <pc:spChg chg="del">
          <ac:chgData name="Nane Kratzke" userId="971be13ff4ee5ef6" providerId="LiveId" clId="{159102E5-26BA-2549-9B13-89BC34E2C8BD}" dt="2023-03-03T09:17:25.352" v="2248" actId="478"/>
          <ac:spMkLst>
            <pc:docMk/>
            <pc:sldMk cId="2299355805" sldId="543"/>
            <ac:spMk id="7" creationId="{F41EAEF8-34DE-FD4E-B392-35758E7AD0C2}"/>
          </ac:spMkLst>
        </pc:spChg>
      </pc:sldChg>
      <pc:sldChg chg="add del">
        <pc:chgData name="Nane Kratzke" userId="971be13ff4ee5ef6" providerId="LiveId" clId="{159102E5-26BA-2549-9B13-89BC34E2C8BD}" dt="2023-03-03T07:55:25.724" v="698" actId="2696"/>
        <pc:sldMkLst>
          <pc:docMk/>
          <pc:sldMk cId="4144885603" sldId="544"/>
        </pc:sldMkLst>
      </pc:sldChg>
      <pc:sldChg chg="addSp delSp modSp mod ord">
        <pc:chgData name="Nane Kratzke" userId="971be13ff4ee5ef6" providerId="LiveId" clId="{159102E5-26BA-2549-9B13-89BC34E2C8BD}" dt="2023-03-03T09:13:59.426" v="2244" actId="207"/>
        <pc:sldMkLst>
          <pc:docMk/>
          <pc:sldMk cId="3296102058" sldId="545"/>
        </pc:sldMkLst>
        <pc:spChg chg="mod">
          <ac:chgData name="Nane Kratzke" userId="971be13ff4ee5ef6" providerId="LiveId" clId="{159102E5-26BA-2549-9B13-89BC34E2C8BD}" dt="2023-03-03T09:11:07.458" v="2036" actId="20577"/>
          <ac:spMkLst>
            <pc:docMk/>
            <pc:sldMk cId="3296102058" sldId="545"/>
            <ac:spMk id="3" creationId="{176B5821-6AE3-5345-AD91-DFF675E2DC89}"/>
          </ac:spMkLst>
        </pc:spChg>
        <pc:spChg chg="mod">
          <ac:chgData name="Nane Kratzke" userId="971be13ff4ee5ef6" providerId="LiveId" clId="{159102E5-26BA-2549-9B13-89BC34E2C8BD}" dt="2023-03-03T09:07:25.259" v="1600" actId="1076"/>
          <ac:spMkLst>
            <pc:docMk/>
            <pc:sldMk cId="3296102058" sldId="545"/>
            <ac:spMk id="6" creationId="{3FD2CA2D-9E19-1644-9CB5-477BA18A219A}"/>
          </ac:spMkLst>
        </pc:spChg>
        <pc:spChg chg="mod">
          <ac:chgData name="Nane Kratzke" userId="971be13ff4ee5ef6" providerId="LiveId" clId="{159102E5-26BA-2549-9B13-89BC34E2C8BD}" dt="2023-03-03T09:13:59.426" v="2244" actId="207"/>
          <ac:spMkLst>
            <pc:docMk/>
            <pc:sldMk cId="3296102058" sldId="545"/>
            <ac:spMk id="7" creationId="{4703ACB3-CB7A-B34B-86F7-9C358BEDB5A8}"/>
          </ac:spMkLst>
        </pc:spChg>
        <pc:spChg chg="del">
          <ac:chgData name="Nane Kratzke" userId="971be13ff4ee5ef6" providerId="LiveId" clId="{159102E5-26BA-2549-9B13-89BC34E2C8BD}" dt="2023-03-03T09:03:13.015" v="1500" actId="478"/>
          <ac:spMkLst>
            <pc:docMk/>
            <pc:sldMk cId="3296102058" sldId="545"/>
            <ac:spMk id="8" creationId="{DD52F321-A27B-1A42-A637-7363698743F1}"/>
          </ac:spMkLst>
        </pc:spChg>
        <pc:spChg chg="add mod">
          <ac:chgData name="Nane Kratzke" userId="971be13ff4ee5ef6" providerId="LiveId" clId="{159102E5-26BA-2549-9B13-89BC34E2C8BD}" dt="2023-03-03T09:06:45.621" v="1590" actId="20577"/>
          <ac:spMkLst>
            <pc:docMk/>
            <pc:sldMk cId="3296102058" sldId="545"/>
            <ac:spMk id="10" creationId="{0B9FF1F5-F384-BE80-51F9-104C11DC8EBB}"/>
          </ac:spMkLst>
        </pc:spChg>
        <pc:picChg chg="mod">
          <ac:chgData name="Nane Kratzke" userId="971be13ff4ee5ef6" providerId="LiveId" clId="{159102E5-26BA-2549-9B13-89BC34E2C8BD}" dt="2023-03-03T09:07:25.259" v="1600" actId="1076"/>
          <ac:picMkLst>
            <pc:docMk/>
            <pc:sldMk cId="3296102058" sldId="545"/>
            <ac:picMk id="5" creationId="{6754E626-E92B-E649-BC78-5A8B2F9D9BD7}"/>
          </ac:picMkLst>
        </pc:picChg>
        <pc:picChg chg="add mod">
          <ac:chgData name="Nane Kratzke" userId="971be13ff4ee5ef6" providerId="LiveId" clId="{159102E5-26BA-2549-9B13-89BC34E2C8BD}" dt="2023-03-03T09:06:29.211" v="1563" actId="1076"/>
          <ac:picMkLst>
            <pc:docMk/>
            <pc:sldMk cId="3296102058" sldId="545"/>
            <ac:picMk id="9" creationId="{8681D138-43B0-1E09-AA77-DB65FCD89704}"/>
          </ac:picMkLst>
        </pc:picChg>
        <pc:inkChg chg="add">
          <ac:chgData name="Nane Kratzke" userId="971be13ff4ee5ef6" providerId="LiveId" clId="{159102E5-26BA-2549-9B13-89BC34E2C8BD}" dt="2023-03-03T09:10:12.786" v="1994" actId="9405"/>
          <ac:inkMkLst>
            <pc:docMk/>
            <pc:sldMk cId="3296102058" sldId="545"/>
            <ac:inkMk id="11" creationId="{B77476C1-8C35-2014-7700-0550DF66237E}"/>
          </ac:inkMkLst>
        </pc:inkChg>
        <pc:inkChg chg="add">
          <ac:chgData name="Nane Kratzke" userId="971be13ff4ee5ef6" providerId="LiveId" clId="{159102E5-26BA-2549-9B13-89BC34E2C8BD}" dt="2023-03-03T09:10:14.106" v="1995" actId="9405"/>
          <ac:inkMkLst>
            <pc:docMk/>
            <pc:sldMk cId="3296102058" sldId="545"/>
            <ac:inkMk id="12" creationId="{0141BD4D-04C7-22B3-3737-5779CD92C0AE}"/>
          </ac:inkMkLst>
        </pc:inkChg>
        <pc:inkChg chg="add">
          <ac:chgData name="Nane Kratzke" userId="971be13ff4ee5ef6" providerId="LiveId" clId="{159102E5-26BA-2549-9B13-89BC34E2C8BD}" dt="2023-03-03T09:10:19.354" v="1996" actId="9405"/>
          <ac:inkMkLst>
            <pc:docMk/>
            <pc:sldMk cId="3296102058" sldId="545"/>
            <ac:inkMk id="13" creationId="{656A934F-4355-D375-7813-B69899604E45}"/>
          </ac:inkMkLst>
        </pc:inkChg>
        <pc:inkChg chg="add">
          <ac:chgData name="Nane Kratzke" userId="971be13ff4ee5ef6" providerId="LiveId" clId="{159102E5-26BA-2549-9B13-89BC34E2C8BD}" dt="2023-03-03T09:10:20.570" v="1997" actId="9405"/>
          <ac:inkMkLst>
            <pc:docMk/>
            <pc:sldMk cId="3296102058" sldId="545"/>
            <ac:inkMk id="14" creationId="{BDE87E0C-F81B-4EA7-24DA-9328ADDE3F4E}"/>
          </ac:inkMkLst>
        </pc:inkChg>
        <pc:inkChg chg="add">
          <ac:chgData name="Nane Kratzke" userId="971be13ff4ee5ef6" providerId="LiveId" clId="{159102E5-26BA-2549-9B13-89BC34E2C8BD}" dt="2023-03-03T09:10:23.314" v="1998" actId="9405"/>
          <ac:inkMkLst>
            <pc:docMk/>
            <pc:sldMk cId="3296102058" sldId="545"/>
            <ac:inkMk id="15" creationId="{BE064D81-D223-CFE0-5BEC-E1BDEFC1EAB3}"/>
          </ac:inkMkLst>
        </pc:inkChg>
        <pc:inkChg chg="add">
          <ac:chgData name="Nane Kratzke" userId="971be13ff4ee5ef6" providerId="LiveId" clId="{159102E5-26BA-2549-9B13-89BC34E2C8BD}" dt="2023-03-03T09:10:25.618" v="1999" actId="9405"/>
          <ac:inkMkLst>
            <pc:docMk/>
            <pc:sldMk cId="3296102058" sldId="545"/>
            <ac:inkMk id="16" creationId="{59DA6BD3-1EF2-9FCD-1C18-164F408E7396}"/>
          </ac:inkMkLst>
        </pc:inkChg>
        <pc:inkChg chg="add">
          <ac:chgData name="Nane Kratzke" userId="971be13ff4ee5ef6" providerId="LiveId" clId="{159102E5-26BA-2549-9B13-89BC34E2C8BD}" dt="2023-03-03T09:10:28.946" v="2000" actId="9405"/>
          <ac:inkMkLst>
            <pc:docMk/>
            <pc:sldMk cId="3296102058" sldId="545"/>
            <ac:inkMk id="17" creationId="{EC4ED87B-046A-BB11-2CF0-B8FA3274051E}"/>
          </ac:inkMkLst>
        </pc:inkChg>
      </pc:sldChg>
      <pc:sldChg chg="del">
        <pc:chgData name="Nane Kratzke" userId="971be13ff4ee5ef6" providerId="LiveId" clId="{159102E5-26BA-2549-9B13-89BC34E2C8BD}" dt="2023-03-03T09:47:19.337" v="3357" actId="2696"/>
        <pc:sldMkLst>
          <pc:docMk/>
          <pc:sldMk cId="1806630118" sldId="546"/>
        </pc:sldMkLst>
      </pc:sldChg>
      <pc:sldChg chg="del">
        <pc:chgData name="Nane Kratzke" userId="971be13ff4ee5ef6" providerId="LiveId" clId="{159102E5-26BA-2549-9B13-89BC34E2C8BD}" dt="2023-03-03T09:48:36.628" v="3396" actId="2696"/>
        <pc:sldMkLst>
          <pc:docMk/>
          <pc:sldMk cId="873461695" sldId="558"/>
        </pc:sldMkLst>
      </pc:sldChg>
      <pc:sldChg chg="del">
        <pc:chgData name="Nane Kratzke" userId="971be13ff4ee5ef6" providerId="LiveId" clId="{159102E5-26BA-2549-9B13-89BC34E2C8BD}" dt="2023-03-03T09:48:36.594" v="3392" actId="2696"/>
        <pc:sldMkLst>
          <pc:docMk/>
          <pc:sldMk cId="3676795758" sldId="559"/>
        </pc:sldMkLst>
      </pc:sldChg>
      <pc:sldChg chg="del">
        <pc:chgData name="Nane Kratzke" userId="971be13ff4ee5ef6" providerId="LiveId" clId="{159102E5-26BA-2549-9B13-89BC34E2C8BD}" dt="2023-03-03T09:48:36.622" v="3395" actId="2696"/>
        <pc:sldMkLst>
          <pc:docMk/>
          <pc:sldMk cId="647193897" sldId="560"/>
        </pc:sldMkLst>
      </pc:sldChg>
      <pc:sldChg chg="del">
        <pc:chgData name="Nane Kratzke" userId="971be13ff4ee5ef6" providerId="LiveId" clId="{159102E5-26BA-2549-9B13-89BC34E2C8BD}" dt="2023-03-03T09:48:36.537" v="3384" actId="2696"/>
        <pc:sldMkLst>
          <pc:docMk/>
          <pc:sldMk cId="3385414023" sldId="562"/>
        </pc:sldMkLst>
      </pc:sldChg>
      <pc:sldChg chg="del">
        <pc:chgData name="Nane Kratzke" userId="971be13ff4ee5ef6" providerId="LiveId" clId="{159102E5-26BA-2549-9B13-89BC34E2C8BD}" dt="2023-03-03T09:48:36.559" v="3387" actId="2696"/>
        <pc:sldMkLst>
          <pc:docMk/>
          <pc:sldMk cId="3819642131" sldId="563"/>
        </pc:sldMkLst>
      </pc:sldChg>
      <pc:sldChg chg="del">
        <pc:chgData name="Nane Kratzke" userId="971be13ff4ee5ef6" providerId="LiveId" clId="{159102E5-26BA-2549-9B13-89BC34E2C8BD}" dt="2023-03-03T09:48:36.542" v="3385" actId="2696"/>
        <pc:sldMkLst>
          <pc:docMk/>
          <pc:sldMk cId="3457607798" sldId="565"/>
        </pc:sldMkLst>
      </pc:sldChg>
      <pc:sldChg chg="del">
        <pc:chgData name="Nane Kratzke" userId="971be13ff4ee5ef6" providerId="LiveId" clId="{159102E5-26BA-2549-9B13-89BC34E2C8BD}" dt="2023-03-03T09:48:36.574" v="3389" actId="2696"/>
        <pc:sldMkLst>
          <pc:docMk/>
          <pc:sldMk cId="2220296026" sldId="566"/>
        </pc:sldMkLst>
      </pc:sldChg>
      <pc:sldChg chg="del">
        <pc:chgData name="Nane Kratzke" userId="971be13ff4ee5ef6" providerId="LiveId" clId="{159102E5-26BA-2549-9B13-89BC34E2C8BD}" dt="2023-03-03T09:48:36.599" v="3393" actId="2696"/>
        <pc:sldMkLst>
          <pc:docMk/>
          <pc:sldMk cId="73879570" sldId="568"/>
        </pc:sldMkLst>
      </pc:sldChg>
      <pc:sldChg chg="del">
        <pc:chgData name="Nane Kratzke" userId="971be13ff4ee5ef6" providerId="LiveId" clId="{159102E5-26BA-2549-9B13-89BC34E2C8BD}" dt="2023-03-03T09:48:36.581" v="3390" actId="2696"/>
        <pc:sldMkLst>
          <pc:docMk/>
          <pc:sldMk cId="414769982" sldId="636"/>
        </pc:sldMkLst>
      </pc:sldChg>
      <pc:sldChg chg="del">
        <pc:chgData name="Nane Kratzke" userId="971be13ff4ee5ef6" providerId="LiveId" clId="{159102E5-26BA-2549-9B13-89BC34E2C8BD}" dt="2023-03-03T09:48:36.568" v="3388" actId="2696"/>
        <pc:sldMkLst>
          <pc:docMk/>
          <pc:sldMk cId="3273254980" sldId="637"/>
        </pc:sldMkLst>
      </pc:sldChg>
      <pc:sldChg chg="del">
        <pc:chgData name="Nane Kratzke" userId="971be13ff4ee5ef6" providerId="LiveId" clId="{159102E5-26BA-2549-9B13-89BC34E2C8BD}" dt="2023-03-03T09:48:36.553" v="3386" actId="2696"/>
        <pc:sldMkLst>
          <pc:docMk/>
          <pc:sldMk cId="3297081934" sldId="642"/>
        </pc:sldMkLst>
      </pc:sldChg>
      <pc:sldChg chg="del">
        <pc:chgData name="Nane Kratzke" userId="971be13ff4ee5ef6" providerId="LiveId" clId="{159102E5-26BA-2549-9B13-89BC34E2C8BD}" dt="2023-03-03T09:48:36.732" v="3397" actId="2696"/>
        <pc:sldMkLst>
          <pc:docMk/>
          <pc:sldMk cId="3128018776" sldId="645"/>
        </pc:sldMkLst>
      </pc:sldChg>
      <pc:sldChg chg="del">
        <pc:chgData name="Nane Kratzke" userId="971be13ff4ee5ef6" providerId="LiveId" clId="{159102E5-26BA-2549-9B13-89BC34E2C8BD}" dt="2023-03-03T09:48:36.588" v="3391" actId="2696"/>
        <pc:sldMkLst>
          <pc:docMk/>
          <pc:sldMk cId="158260251" sldId="646"/>
        </pc:sldMkLst>
      </pc:sldChg>
      <pc:sldChg chg="del">
        <pc:chgData name="Nane Kratzke" userId="971be13ff4ee5ef6" providerId="LiveId" clId="{159102E5-26BA-2549-9B13-89BC34E2C8BD}" dt="2023-03-03T09:48:36.525" v="3382" actId="2696"/>
        <pc:sldMkLst>
          <pc:docMk/>
          <pc:sldMk cId="72813509" sldId="649"/>
        </pc:sldMkLst>
      </pc:sldChg>
      <pc:sldChg chg="del">
        <pc:chgData name="Nane Kratzke" userId="971be13ff4ee5ef6" providerId="LiveId" clId="{159102E5-26BA-2549-9B13-89BC34E2C8BD}" dt="2023-03-03T09:48:36.606" v="3394" actId="2696"/>
        <pc:sldMkLst>
          <pc:docMk/>
          <pc:sldMk cId="1076676897" sldId="661"/>
        </pc:sldMkLst>
      </pc:sldChg>
      <pc:sldChg chg="del">
        <pc:chgData name="Nane Kratzke" userId="971be13ff4ee5ef6" providerId="LiveId" clId="{159102E5-26BA-2549-9B13-89BC34E2C8BD}" dt="2023-03-03T09:48:36.531" v="3383" actId="2696"/>
        <pc:sldMkLst>
          <pc:docMk/>
          <pc:sldMk cId="4071794267" sldId="662"/>
        </pc:sldMkLst>
      </pc:sldChg>
      <pc:sldChg chg="addSp delSp modSp add mod ord">
        <pc:chgData name="Nane Kratzke" userId="971be13ff4ee5ef6" providerId="LiveId" clId="{159102E5-26BA-2549-9B13-89BC34E2C8BD}" dt="2023-03-08T07:22:30.689" v="3441" actId="1076"/>
        <pc:sldMkLst>
          <pc:docMk/>
          <pc:sldMk cId="2443791548" sldId="664"/>
        </pc:sldMkLst>
        <pc:spChg chg="del">
          <ac:chgData name="Nane Kratzke" userId="971be13ff4ee5ef6" providerId="LiveId" clId="{159102E5-26BA-2549-9B13-89BC34E2C8BD}" dt="2023-03-03T07:44:03.669" v="50" actId="478"/>
          <ac:spMkLst>
            <pc:docMk/>
            <pc:sldMk cId="2443791548" sldId="664"/>
            <ac:spMk id="6" creationId="{55AF5957-97FF-A94C-BC89-3D59EC811D91}"/>
          </ac:spMkLst>
        </pc:spChg>
        <pc:spChg chg="del">
          <ac:chgData name="Nane Kratzke" userId="971be13ff4ee5ef6" providerId="LiveId" clId="{159102E5-26BA-2549-9B13-89BC34E2C8BD}" dt="2023-03-03T07:44:00.933" v="49" actId="478"/>
          <ac:spMkLst>
            <pc:docMk/>
            <pc:sldMk cId="2443791548" sldId="664"/>
            <ac:spMk id="8" creationId="{87F9D780-552D-4F4A-A963-3C8F0A829DA7}"/>
          </ac:spMkLst>
        </pc:spChg>
        <pc:spChg chg="add mod">
          <ac:chgData name="Nane Kratzke" userId="971be13ff4ee5ef6" providerId="LiveId" clId="{159102E5-26BA-2549-9B13-89BC34E2C8BD}" dt="2023-03-08T07:22:16.501" v="3440" actId="6549"/>
          <ac:spMkLst>
            <pc:docMk/>
            <pc:sldMk cId="2443791548" sldId="664"/>
            <ac:spMk id="10" creationId="{187F7D84-EBAF-ADB6-AA34-1F8DB2BE7161}"/>
          </ac:spMkLst>
        </pc:spChg>
        <pc:spChg chg="add mod">
          <ac:chgData name="Nane Kratzke" userId="971be13ff4ee5ef6" providerId="LiveId" clId="{159102E5-26BA-2549-9B13-89BC34E2C8BD}" dt="2023-03-08T07:22:30.689" v="3441" actId="1076"/>
          <ac:spMkLst>
            <pc:docMk/>
            <pc:sldMk cId="2443791548" sldId="664"/>
            <ac:spMk id="12" creationId="{A4C4A00E-C06F-EF4A-D71A-C9C9E28C9E97}"/>
          </ac:spMkLst>
        </pc:spChg>
        <pc:picChg chg="del">
          <ac:chgData name="Nane Kratzke" userId="971be13ff4ee5ef6" providerId="LiveId" clId="{159102E5-26BA-2549-9B13-89BC34E2C8BD}" dt="2023-03-03T07:43:58.638" v="48" actId="478"/>
          <ac:picMkLst>
            <pc:docMk/>
            <pc:sldMk cId="2443791548" sldId="664"/>
            <ac:picMk id="7" creationId="{23177726-DE05-F84D-AA8F-936F5E7C0BC4}"/>
          </ac:picMkLst>
        </pc:picChg>
      </pc:sldChg>
      <pc:sldChg chg="addSp delSp modSp add mod modAnim">
        <pc:chgData name="Nane Kratzke" userId="971be13ff4ee5ef6" providerId="LiveId" clId="{159102E5-26BA-2549-9B13-89BC34E2C8BD}" dt="2023-03-03T08:50:35.779" v="1358"/>
        <pc:sldMkLst>
          <pc:docMk/>
          <pc:sldMk cId="1110490552" sldId="665"/>
        </pc:sldMkLst>
        <pc:spChg chg="mod">
          <ac:chgData name="Nane Kratzke" userId="971be13ff4ee5ef6" providerId="LiveId" clId="{159102E5-26BA-2549-9B13-89BC34E2C8BD}" dt="2023-03-03T07:59:03.675" v="713" actId="20577"/>
          <ac:spMkLst>
            <pc:docMk/>
            <pc:sldMk cId="1110490552" sldId="665"/>
            <ac:spMk id="2" creationId="{7FAEA502-8CAC-064E-90AD-0F086D8279F2}"/>
          </ac:spMkLst>
        </pc:spChg>
        <pc:spChg chg="del">
          <ac:chgData name="Nane Kratzke" userId="971be13ff4ee5ef6" providerId="LiveId" clId="{159102E5-26BA-2549-9B13-89BC34E2C8BD}" dt="2023-03-03T07:59:11.750" v="716" actId="478"/>
          <ac:spMkLst>
            <pc:docMk/>
            <pc:sldMk cId="1110490552" sldId="665"/>
            <ac:spMk id="6" creationId="{55AF5957-97FF-A94C-BC89-3D59EC811D91}"/>
          </ac:spMkLst>
        </pc:spChg>
        <pc:spChg chg="del">
          <ac:chgData name="Nane Kratzke" userId="971be13ff4ee5ef6" providerId="LiveId" clId="{159102E5-26BA-2549-9B13-89BC34E2C8BD}" dt="2023-03-03T07:59:09.182" v="715" actId="478"/>
          <ac:spMkLst>
            <pc:docMk/>
            <pc:sldMk cId="1110490552" sldId="665"/>
            <ac:spMk id="8" creationId="{87F9D780-552D-4F4A-A963-3C8F0A829DA7}"/>
          </ac:spMkLst>
        </pc:spChg>
        <pc:spChg chg="add mod">
          <ac:chgData name="Nane Kratzke" userId="971be13ff4ee5ef6" providerId="LiveId" clId="{159102E5-26BA-2549-9B13-89BC34E2C8BD}" dt="2023-03-03T08:29:31.302" v="1103" actId="1076"/>
          <ac:spMkLst>
            <pc:docMk/>
            <pc:sldMk cId="1110490552" sldId="665"/>
            <ac:spMk id="14" creationId="{93795F73-37D8-23DF-8804-3F57E8F7F254}"/>
          </ac:spMkLst>
        </pc:spChg>
        <pc:spChg chg="add mod">
          <ac:chgData name="Nane Kratzke" userId="971be13ff4ee5ef6" providerId="LiveId" clId="{159102E5-26BA-2549-9B13-89BC34E2C8BD}" dt="2023-03-03T08:29:31.302" v="1103" actId="1076"/>
          <ac:spMkLst>
            <pc:docMk/>
            <pc:sldMk cId="1110490552" sldId="665"/>
            <ac:spMk id="15" creationId="{ED249E89-9D73-89A8-B3EC-0CC10CC02521}"/>
          </ac:spMkLst>
        </pc:spChg>
        <pc:spChg chg="add mod">
          <ac:chgData name="Nane Kratzke" userId="971be13ff4ee5ef6" providerId="LiveId" clId="{159102E5-26BA-2549-9B13-89BC34E2C8BD}" dt="2023-03-03T08:29:31.302" v="1103" actId="1076"/>
          <ac:spMkLst>
            <pc:docMk/>
            <pc:sldMk cId="1110490552" sldId="665"/>
            <ac:spMk id="16" creationId="{6919D2B1-CFB1-9F32-B12D-6D12150EB7DE}"/>
          </ac:spMkLst>
        </pc:spChg>
        <pc:spChg chg="add mod">
          <ac:chgData name="Nane Kratzke" userId="971be13ff4ee5ef6" providerId="LiveId" clId="{159102E5-26BA-2549-9B13-89BC34E2C8BD}" dt="2023-03-03T08:29:31.302" v="1103" actId="1076"/>
          <ac:spMkLst>
            <pc:docMk/>
            <pc:sldMk cId="1110490552" sldId="665"/>
            <ac:spMk id="17" creationId="{C97E3F97-6388-5A6D-923C-8103765C82E9}"/>
          </ac:spMkLst>
        </pc:spChg>
        <pc:spChg chg="add mod">
          <ac:chgData name="Nane Kratzke" userId="971be13ff4ee5ef6" providerId="LiveId" clId="{159102E5-26BA-2549-9B13-89BC34E2C8BD}" dt="2023-03-03T08:30:33.668" v="1107" actId="167"/>
          <ac:spMkLst>
            <pc:docMk/>
            <pc:sldMk cId="1110490552" sldId="665"/>
            <ac:spMk id="62" creationId="{A8402BE0-B058-9F05-FB93-A8418E592C78}"/>
          </ac:spMkLst>
        </pc:spChg>
        <pc:spChg chg="add mod">
          <ac:chgData name="Nane Kratzke" userId="971be13ff4ee5ef6" providerId="LiveId" clId="{159102E5-26BA-2549-9B13-89BC34E2C8BD}" dt="2023-03-03T08:31:15.467" v="1113" actId="164"/>
          <ac:spMkLst>
            <pc:docMk/>
            <pc:sldMk cId="1110490552" sldId="665"/>
            <ac:spMk id="83" creationId="{DA62915C-CCCC-47C1-C15E-2A72D1117C61}"/>
          </ac:spMkLst>
        </pc:spChg>
        <pc:spChg chg="add mod">
          <ac:chgData name="Nane Kratzke" userId="971be13ff4ee5ef6" providerId="LiveId" clId="{159102E5-26BA-2549-9B13-89BC34E2C8BD}" dt="2023-03-03T08:31:24.413" v="1114" actId="164"/>
          <ac:spMkLst>
            <pc:docMk/>
            <pc:sldMk cId="1110490552" sldId="665"/>
            <ac:spMk id="90" creationId="{FF7F4627-1A6E-A53C-DA36-56E8C55C2438}"/>
          </ac:spMkLst>
        </pc:spChg>
        <pc:spChg chg="add mod">
          <ac:chgData name="Nane Kratzke" userId="971be13ff4ee5ef6" providerId="LiveId" clId="{159102E5-26BA-2549-9B13-89BC34E2C8BD}" dt="2023-03-03T08:34:29.019" v="1151" actId="20577"/>
          <ac:spMkLst>
            <pc:docMk/>
            <pc:sldMk cId="1110490552" sldId="665"/>
            <ac:spMk id="95" creationId="{89692FF5-139E-98E4-0FBE-8BB70188CCC7}"/>
          </ac:spMkLst>
        </pc:spChg>
        <pc:spChg chg="add mod">
          <ac:chgData name="Nane Kratzke" userId="971be13ff4ee5ef6" providerId="LiveId" clId="{159102E5-26BA-2549-9B13-89BC34E2C8BD}" dt="2023-03-03T08:34:32.675" v="1153" actId="20577"/>
          <ac:spMkLst>
            <pc:docMk/>
            <pc:sldMk cId="1110490552" sldId="665"/>
            <ac:spMk id="96" creationId="{B150502D-143E-C858-4BDD-59DF3F4B68D6}"/>
          </ac:spMkLst>
        </pc:spChg>
        <pc:spChg chg="add mod">
          <ac:chgData name="Nane Kratzke" userId="971be13ff4ee5ef6" providerId="LiveId" clId="{159102E5-26BA-2549-9B13-89BC34E2C8BD}" dt="2023-03-03T08:34:40.211" v="1155" actId="20577"/>
          <ac:spMkLst>
            <pc:docMk/>
            <pc:sldMk cId="1110490552" sldId="665"/>
            <ac:spMk id="103" creationId="{3D164E70-4C3B-DC3C-F9DE-D4C8606B98D2}"/>
          </ac:spMkLst>
        </pc:spChg>
        <pc:spChg chg="add del mod">
          <ac:chgData name="Nane Kratzke" userId="971be13ff4ee5ef6" providerId="LiveId" clId="{159102E5-26BA-2549-9B13-89BC34E2C8BD}" dt="2023-03-03T08:32:00.370" v="1119"/>
          <ac:spMkLst>
            <pc:docMk/>
            <pc:sldMk cId="1110490552" sldId="665"/>
            <ac:spMk id="127" creationId="{4DF1E2F2-42A3-CBC3-78D5-CA2DF351A72C}"/>
          </ac:spMkLst>
        </pc:spChg>
        <pc:spChg chg="add mod">
          <ac:chgData name="Nane Kratzke" userId="971be13ff4ee5ef6" providerId="LiveId" clId="{159102E5-26BA-2549-9B13-89BC34E2C8BD}" dt="2023-03-03T08:33:59.605" v="1149" actId="164"/>
          <ac:spMkLst>
            <pc:docMk/>
            <pc:sldMk cId="1110490552" sldId="665"/>
            <ac:spMk id="129" creationId="{539F97A7-4AC1-9D5C-2E3F-9A5254E3FE30}"/>
          </ac:spMkLst>
        </pc:spChg>
        <pc:spChg chg="add del">
          <ac:chgData name="Nane Kratzke" userId="971be13ff4ee5ef6" providerId="LiveId" clId="{159102E5-26BA-2549-9B13-89BC34E2C8BD}" dt="2023-03-03T08:34:56.195" v="1157" actId="478"/>
          <ac:spMkLst>
            <pc:docMk/>
            <pc:sldMk cId="1110490552" sldId="665"/>
            <ac:spMk id="137" creationId="{7800D1C0-0B56-818C-FF4A-C85F4D39DCC5}"/>
          </ac:spMkLst>
        </pc:spChg>
        <pc:spChg chg="add del mod">
          <ac:chgData name="Nane Kratzke" userId="971be13ff4ee5ef6" providerId="LiveId" clId="{159102E5-26BA-2549-9B13-89BC34E2C8BD}" dt="2023-03-03T08:37:53.292" v="1203" actId="478"/>
          <ac:spMkLst>
            <pc:docMk/>
            <pc:sldMk cId="1110490552" sldId="665"/>
            <ac:spMk id="138" creationId="{B2942EAD-B012-4134-51E9-F87864CD0719}"/>
          </ac:spMkLst>
        </pc:spChg>
        <pc:spChg chg="add del mod">
          <ac:chgData name="Nane Kratzke" userId="971be13ff4ee5ef6" providerId="LiveId" clId="{159102E5-26BA-2549-9B13-89BC34E2C8BD}" dt="2023-03-03T08:39:35.307" v="1219" actId="478"/>
          <ac:spMkLst>
            <pc:docMk/>
            <pc:sldMk cId="1110490552" sldId="665"/>
            <ac:spMk id="139" creationId="{5C3C18E0-244A-F19B-FA1E-69EA76099081}"/>
          </ac:spMkLst>
        </pc:spChg>
        <pc:spChg chg="add del mod">
          <ac:chgData name="Nane Kratzke" userId="971be13ff4ee5ef6" providerId="LiveId" clId="{159102E5-26BA-2549-9B13-89BC34E2C8BD}" dt="2023-03-03T08:39:35.307" v="1219" actId="478"/>
          <ac:spMkLst>
            <pc:docMk/>
            <pc:sldMk cId="1110490552" sldId="665"/>
            <ac:spMk id="140" creationId="{73011E01-91C5-3CE0-614B-5C2DD14ADE3D}"/>
          </ac:spMkLst>
        </pc:spChg>
        <pc:spChg chg="add mod">
          <ac:chgData name="Nane Kratzke" userId="971be13ff4ee5ef6" providerId="LiveId" clId="{159102E5-26BA-2549-9B13-89BC34E2C8BD}" dt="2023-03-03T08:47:09.122" v="1318" actId="14100"/>
          <ac:spMkLst>
            <pc:docMk/>
            <pc:sldMk cId="1110490552" sldId="665"/>
            <ac:spMk id="141" creationId="{D87A5755-B82E-932A-189A-F973CB4E3E30}"/>
          </ac:spMkLst>
        </pc:spChg>
        <pc:spChg chg="add del mod">
          <ac:chgData name="Nane Kratzke" userId="971be13ff4ee5ef6" providerId="LiveId" clId="{159102E5-26BA-2549-9B13-89BC34E2C8BD}" dt="2023-03-03T08:47:05.269" v="1317" actId="478"/>
          <ac:spMkLst>
            <pc:docMk/>
            <pc:sldMk cId="1110490552" sldId="665"/>
            <ac:spMk id="142" creationId="{AA3D6D71-6C4F-FC79-805D-BB22FA517EC5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43" creationId="{4AB68EAD-F275-6718-52CB-F5A2DE65F846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44" creationId="{61B4EA1C-AA99-49A2-FE7D-D086F53C36AC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45" creationId="{826F85DF-F314-58A6-6C74-8B526801A396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46" creationId="{B9D25B6C-502E-549A-5CC4-EC22A684E2F4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47" creationId="{8EBAD58D-2793-D735-88F7-B551777ECC81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48" creationId="{DDFBD2D2-2D3D-EAAC-001B-335F45F8B9BB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49" creationId="{E90006CE-6199-F971-A89E-1DBA22C8E762}"/>
          </ac:spMkLst>
        </pc:spChg>
        <pc:spChg chg="add del mod">
          <ac:chgData name="Nane Kratzke" userId="971be13ff4ee5ef6" providerId="LiveId" clId="{159102E5-26BA-2549-9B13-89BC34E2C8BD}" dt="2023-03-03T08:38:34.584" v="1207"/>
          <ac:spMkLst>
            <pc:docMk/>
            <pc:sldMk cId="1110490552" sldId="665"/>
            <ac:spMk id="150" creationId="{3AF0C776-5E77-CFDA-0B90-9CE117447125}"/>
          </ac:spMkLst>
        </pc:spChg>
        <pc:spChg chg="add del mod">
          <ac:chgData name="Nane Kratzke" userId="971be13ff4ee5ef6" providerId="LiveId" clId="{159102E5-26BA-2549-9B13-89BC34E2C8BD}" dt="2023-03-03T08:38:34.584" v="1207"/>
          <ac:spMkLst>
            <pc:docMk/>
            <pc:sldMk cId="1110490552" sldId="665"/>
            <ac:spMk id="151" creationId="{BE1B6B0B-B2C6-7218-9C2D-05D06F6727FC}"/>
          </ac:spMkLst>
        </pc:spChg>
        <pc:spChg chg="add del mod">
          <ac:chgData name="Nane Kratzke" userId="971be13ff4ee5ef6" providerId="LiveId" clId="{159102E5-26BA-2549-9B13-89BC34E2C8BD}" dt="2023-03-03T08:38:34.584" v="1207"/>
          <ac:spMkLst>
            <pc:docMk/>
            <pc:sldMk cId="1110490552" sldId="665"/>
            <ac:spMk id="152" creationId="{0EFF44A4-3614-072F-C601-36F1A861A2D0}"/>
          </ac:spMkLst>
        </pc:spChg>
        <pc:spChg chg="add del mod">
          <ac:chgData name="Nane Kratzke" userId="971be13ff4ee5ef6" providerId="LiveId" clId="{159102E5-26BA-2549-9B13-89BC34E2C8BD}" dt="2023-03-03T08:38:34.584" v="1207"/>
          <ac:spMkLst>
            <pc:docMk/>
            <pc:sldMk cId="1110490552" sldId="665"/>
            <ac:spMk id="153" creationId="{753605F5-B573-6C13-FA32-BFB7161AF214}"/>
          </ac:spMkLst>
        </pc:spChg>
        <pc:spChg chg="add del mod">
          <ac:chgData name="Nane Kratzke" userId="971be13ff4ee5ef6" providerId="LiveId" clId="{159102E5-26BA-2549-9B13-89BC34E2C8BD}" dt="2023-03-03T08:38:34.584" v="1207"/>
          <ac:spMkLst>
            <pc:docMk/>
            <pc:sldMk cId="1110490552" sldId="665"/>
            <ac:spMk id="154" creationId="{6F89642F-AD66-730C-CD26-A8DBDE545B5A}"/>
          </ac:spMkLst>
        </pc:spChg>
        <pc:spChg chg="add del mod">
          <ac:chgData name="Nane Kratzke" userId="971be13ff4ee5ef6" providerId="LiveId" clId="{159102E5-26BA-2549-9B13-89BC34E2C8BD}" dt="2023-03-03T08:38:34.584" v="1207"/>
          <ac:spMkLst>
            <pc:docMk/>
            <pc:sldMk cId="1110490552" sldId="665"/>
            <ac:spMk id="155" creationId="{B77D6C56-46DB-8E81-53FE-7CFD65D136EA}"/>
          </ac:spMkLst>
        </pc:spChg>
        <pc:spChg chg="add del mod">
          <ac:chgData name="Nane Kratzke" userId="971be13ff4ee5ef6" providerId="LiveId" clId="{159102E5-26BA-2549-9B13-89BC34E2C8BD}" dt="2023-03-03T08:38:34.584" v="1207"/>
          <ac:spMkLst>
            <pc:docMk/>
            <pc:sldMk cId="1110490552" sldId="665"/>
            <ac:spMk id="156" creationId="{0F7104AF-3408-4D82-B963-307323EB4A46}"/>
          </ac:spMkLst>
        </pc:spChg>
        <pc:spChg chg="add del mod">
          <ac:chgData name="Nane Kratzke" userId="971be13ff4ee5ef6" providerId="LiveId" clId="{159102E5-26BA-2549-9B13-89BC34E2C8BD}" dt="2023-03-03T08:39:23.131" v="1213" actId="478"/>
          <ac:spMkLst>
            <pc:docMk/>
            <pc:sldMk cId="1110490552" sldId="665"/>
            <ac:spMk id="157" creationId="{149A6FBC-E0A5-A1F1-FA4F-23C94E9C059E}"/>
          </ac:spMkLst>
        </pc:spChg>
        <pc:spChg chg="add mod">
          <ac:chgData name="Nane Kratzke" userId="971be13ff4ee5ef6" providerId="LiveId" clId="{159102E5-26BA-2549-9B13-89BC34E2C8BD}" dt="2023-03-03T08:48:55.762" v="1349" actId="120"/>
          <ac:spMkLst>
            <pc:docMk/>
            <pc:sldMk cId="1110490552" sldId="665"/>
            <ac:spMk id="158" creationId="{BF9D04F0-7461-63FD-A74C-E91886F1697A}"/>
          </ac:spMkLst>
        </pc:spChg>
        <pc:spChg chg="add del mod">
          <ac:chgData name="Nane Kratzke" userId="971be13ff4ee5ef6" providerId="LiveId" clId="{159102E5-26BA-2549-9B13-89BC34E2C8BD}" dt="2023-03-03T08:47:35.890" v="1333" actId="478"/>
          <ac:spMkLst>
            <pc:docMk/>
            <pc:sldMk cId="1110490552" sldId="665"/>
            <ac:spMk id="159" creationId="{3E7EC4FE-7726-5072-9807-2ED0132478E5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60" creationId="{14743BDB-0196-193E-46E0-79C971C730E4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61" creationId="{29848008-7C23-93B0-D2FC-00AC3657606B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62" creationId="{E101229D-8878-70B9-6C59-BF6CD3A1AE5C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63" creationId="{4805A790-422A-25A0-CF45-E39A83D19F51}"/>
          </ac:spMkLst>
        </pc:spChg>
        <pc:spChg chg="add mod">
          <ac:chgData name="Nane Kratzke" userId="971be13ff4ee5ef6" providerId="LiveId" clId="{159102E5-26BA-2549-9B13-89BC34E2C8BD}" dt="2023-03-03T08:48:55.762" v="1349" actId="120"/>
          <ac:spMkLst>
            <pc:docMk/>
            <pc:sldMk cId="1110490552" sldId="665"/>
            <ac:spMk id="164" creationId="{B968BC69-FF7B-5564-1098-7EA63C404266}"/>
          </ac:spMkLst>
        </pc:spChg>
        <pc:spChg chg="add del mod">
          <ac:chgData name="Nane Kratzke" userId="971be13ff4ee5ef6" providerId="LiveId" clId="{159102E5-26BA-2549-9B13-89BC34E2C8BD}" dt="2023-03-03T08:48:43.747" v="1347" actId="478"/>
          <ac:spMkLst>
            <pc:docMk/>
            <pc:sldMk cId="1110490552" sldId="665"/>
            <ac:spMk id="165" creationId="{9416C8F0-3C1D-818A-2D79-3F4A96F405B0}"/>
          </ac:spMkLst>
        </pc:spChg>
        <pc:spChg chg="add del mod">
          <ac:chgData name="Nane Kratzke" userId="971be13ff4ee5ef6" providerId="LiveId" clId="{159102E5-26BA-2549-9B13-89BC34E2C8BD}" dt="2023-03-03T08:48:13.998" v="1336" actId="478"/>
          <ac:spMkLst>
            <pc:docMk/>
            <pc:sldMk cId="1110490552" sldId="665"/>
            <ac:spMk id="166" creationId="{928CB2A7-9881-AD60-12D1-C7666FA9A916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67" creationId="{37B8EA0B-8CBC-9D74-90AB-7BB9C3909A99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68" creationId="{06E6107D-6903-265C-D035-6A71140DEFFE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69" creationId="{5EF2EE59-5F24-8D97-DEBB-807067FAD5B7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0" creationId="{609162B7-E55D-D533-52A0-8AD535B44CF8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1" creationId="{EE7C30F2-79B3-9BDB-2992-834C873F69FF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2" creationId="{228486DD-907A-A7DB-54AB-BA69EB3D2F03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3" creationId="{147DECCC-B0BA-E4BE-7B3B-860F111DA482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4" creationId="{B4139B4D-364C-DE4C-D513-91A5D9DDE3BF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5" creationId="{D1EB83F7-F32E-C1C4-E8B7-90A916646477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6" creationId="{D6743380-4487-E00F-1665-E090AF7E17E9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7" creationId="{A0C0938F-432B-5128-11F1-ED257A76BCB3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8" creationId="{A4BB6222-6B02-312A-41B1-5A32D7459D6F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9" creationId="{79FC4444-2017-6453-BA10-37B59B9377A0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80" creationId="{F75F7378-1D9F-81AC-E822-D67C784647E2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81" creationId="{7EE91FD6-8D62-1EE7-9EF7-10D7E90F59D2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82" creationId="{F9517BBE-BF92-89D3-17E4-9265A0FA92D7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83" creationId="{6570C9F4-F07C-85C1-38B7-ABC9C9774369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84" creationId="{B2B5D33F-3B3F-FDD2-3698-DE08838CA687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85" creationId="{E75A0570-0581-3169-D89A-D9B3DBAEEB2E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86" creationId="{7FC3EABB-61A8-4A2E-7C0E-51B45B00A930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87" creationId="{6E2F9697-1625-2FB5-9F54-9C6D53C971C4}"/>
          </ac:spMkLst>
        </pc:spChg>
        <pc:grpChg chg="mod">
          <ac:chgData name="Nane Kratzke" userId="971be13ff4ee5ef6" providerId="LiveId" clId="{159102E5-26BA-2549-9B13-89BC34E2C8BD}" dt="2023-03-03T08:19:11.087" v="950"/>
          <ac:grpSpMkLst>
            <pc:docMk/>
            <pc:sldMk cId="1110490552" sldId="665"/>
            <ac:grpSpMk id="79" creationId="{3647F047-885F-8B85-AA50-E2A4EF03233D}"/>
          </ac:grpSpMkLst>
        </pc:grpChg>
        <pc:grpChg chg="del mod">
          <ac:chgData name="Nane Kratzke" userId="971be13ff4ee5ef6" providerId="LiveId" clId="{159102E5-26BA-2549-9B13-89BC34E2C8BD}" dt="2023-03-03T08:25:24.107" v="1061"/>
          <ac:grpSpMkLst>
            <pc:docMk/>
            <pc:sldMk cId="1110490552" sldId="665"/>
            <ac:grpSpMk id="82" creationId="{23C378DD-8A12-CD1A-F81F-B60B511AF056}"/>
          </ac:grpSpMkLst>
        </pc:grpChg>
        <pc:grpChg chg="del mod">
          <ac:chgData name="Nane Kratzke" userId="971be13ff4ee5ef6" providerId="LiveId" clId="{159102E5-26BA-2549-9B13-89BC34E2C8BD}" dt="2023-03-03T08:25:30.216" v="1064"/>
          <ac:grpSpMkLst>
            <pc:docMk/>
            <pc:sldMk cId="1110490552" sldId="665"/>
            <ac:grpSpMk id="86" creationId="{F89ED31E-4608-214C-9C9B-E1BF0E88ADD4}"/>
          </ac:grpSpMkLst>
        </pc:grpChg>
        <pc:grpChg chg="del mod">
          <ac:chgData name="Nane Kratzke" userId="971be13ff4ee5ef6" providerId="LiveId" clId="{159102E5-26BA-2549-9B13-89BC34E2C8BD}" dt="2023-03-03T08:23:11.535" v="1000"/>
          <ac:grpSpMkLst>
            <pc:docMk/>
            <pc:sldMk cId="1110490552" sldId="665"/>
            <ac:grpSpMk id="89" creationId="{760FEC77-0C20-72F7-70D0-3922BC207782}"/>
          </ac:grpSpMkLst>
        </pc:grpChg>
        <pc:grpChg chg="del mod">
          <ac:chgData name="Nane Kratzke" userId="971be13ff4ee5ef6" providerId="LiveId" clId="{159102E5-26BA-2549-9B13-89BC34E2C8BD}" dt="2023-03-03T08:23:13.606" v="1002"/>
          <ac:grpSpMkLst>
            <pc:docMk/>
            <pc:sldMk cId="1110490552" sldId="665"/>
            <ac:grpSpMk id="92" creationId="{1E4D4BD8-8F75-77D5-0592-FB9FC6DD6484}"/>
          </ac:grpSpMkLst>
        </pc:grpChg>
        <pc:grpChg chg="del mod">
          <ac:chgData name="Nane Kratzke" userId="971be13ff4ee5ef6" providerId="LiveId" clId="{159102E5-26BA-2549-9B13-89BC34E2C8BD}" dt="2023-03-03T08:26:17.342" v="1072" actId="478"/>
          <ac:grpSpMkLst>
            <pc:docMk/>
            <pc:sldMk cId="1110490552" sldId="665"/>
            <ac:grpSpMk id="94" creationId="{7845000A-8E37-BB42-BAB5-2DD4B418BD98}"/>
          </ac:grpSpMkLst>
        </pc:grpChg>
        <pc:grpChg chg="del mod">
          <ac:chgData name="Nane Kratzke" userId="971be13ff4ee5ef6" providerId="LiveId" clId="{159102E5-26BA-2549-9B13-89BC34E2C8BD}" dt="2023-03-03T08:26:15.261" v="1071" actId="478"/>
          <ac:grpSpMkLst>
            <pc:docMk/>
            <pc:sldMk cId="1110490552" sldId="665"/>
            <ac:grpSpMk id="99" creationId="{17671020-2954-5A5D-365A-73B3F2B73571}"/>
          </ac:grpSpMkLst>
        </pc:grpChg>
        <pc:grpChg chg="del mod">
          <ac:chgData name="Nane Kratzke" userId="971be13ff4ee5ef6" providerId="LiveId" clId="{159102E5-26BA-2549-9B13-89BC34E2C8BD}" dt="2023-03-03T08:26:13.517" v="1070" actId="478"/>
          <ac:grpSpMkLst>
            <pc:docMk/>
            <pc:sldMk cId="1110490552" sldId="665"/>
            <ac:grpSpMk id="102" creationId="{DC843B37-BCD0-81B2-979E-D975DCCA7DF2}"/>
          </ac:grpSpMkLst>
        </pc:grpChg>
        <pc:grpChg chg="add mod">
          <ac:chgData name="Nane Kratzke" userId="971be13ff4ee5ef6" providerId="LiveId" clId="{159102E5-26BA-2549-9B13-89BC34E2C8BD}" dt="2023-03-03T08:30:48.249" v="1110" actId="167"/>
          <ac:grpSpMkLst>
            <pc:docMk/>
            <pc:sldMk cId="1110490552" sldId="665"/>
            <ac:grpSpMk id="122" creationId="{8EF44889-ACD1-EE98-9F21-E6A5203F285A}"/>
          </ac:grpSpMkLst>
        </pc:grpChg>
        <pc:grpChg chg="add mod">
          <ac:chgData name="Nane Kratzke" userId="971be13ff4ee5ef6" providerId="LiveId" clId="{159102E5-26BA-2549-9B13-89BC34E2C8BD}" dt="2023-03-03T08:30:54.442" v="1111" actId="164"/>
          <ac:grpSpMkLst>
            <pc:docMk/>
            <pc:sldMk cId="1110490552" sldId="665"/>
            <ac:grpSpMk id="123" creationId="{D6265752-831E-0264-8047-8414DAC91AE6}"/>
          </ac:grpSpMkLst>
        </pc:grpChg>
        <pc:grpChg chg="add mod">
          <ac:chgData name="Nane Kratzke" userId="971be13ff4ee5ef6" providerId="LiveId" clId="{159102E5-26BA-2549-9B13-89BC34E2C8BD}" dt="2023-03-03T08:31:09.235" v="1112" actId="164"/>
          <ac:grpSpMkLst>
            <pc:docMk/>
            <pc:sldMk cId="1110490552" sldId="665"/>
            <ac:grpSpMk id="124" creationId="{5390B2F8-3533-7059-EC12-9F0E796ACD8E}"/>
          </ac:grpSpMkLst>
        </pc:grpChg>
        <pc:grpChg chg="add mod">
          <ac:chgData name="Nane Kratzke" userId="971be13ff4ee5ef6" providerId="LiveId" clId="{159102E5-26BA-2549-9B13-89BC34E2C8BD}" dt="2023-03-03T08:31:15.467" v="1113" actId="164"/>
          <ac:grpSpMkLst>
            <pc:docMk/>
            <pc:sldMk cId="1110490552" sldId="665"/>
            <ac:grpSpMk id="125" creationId="{25AD1F6C-C2D1-7A2A-20D0-00193DF8D4A9}"/>
          </ac:grpSpMkLst>
        </pc:grpChg>
        <pc:grpChg chg="add mod">
          <ac:chgData name="Nane Kratzke" userId="971be13ff4ee5ef6" providerId="LiveId" clId="{159102E5-26BA-2549-9B13-89BC34E2C8BD}" dt="2023-03-03T08:31:29.003" v="1115" actId="167"/>
          <ac:grpSpMkLst>
            <pc:docMk/>
            <pc:sldMk cId="1110490552" sldId="665"/>
            <ac:grpSpMk id="126" creationId="{E7A08FB2-55CE-B0EF-179E-13C87E5767D2}"/>
          </ac:grpSpMkLst>
        </pc:grpChg>
        <pc:grpChg chg="add mod">
          <ac:chgData name="Nane Kratzke" userId="971be13ff4ee5ef6" providerId="LiveId" clId="{159102E5-26BA-2549-9B13-89BC34E2C8BD}" dt="2023-03-03T08:31:59.276" v="1117" actId="164"/>
          <ac:grpSpMkLst>
            <pc:docMk/>
            <pc:sldMk cId="1110490552" sldId="665"/>
            <ac:grpSpMk id="128" creationId="{96F73A38-6FDC-8A69-C513-DBF72F271628}"/>
          </ac:grpSpMkLst>
        </pc:grpChg>
        <pc:grpChg chg="add mod">
          <ac:chgData name="Nane Kratzke" userId="971be13ff4ee5ef6" providerId="LiveId" clId="{159102E5-26BA-2549-9B13-89BC34E2C8BD}" dt="2023-03-03T08:33:59.605" v="1149" actId="164"/>
          <ac:grpSpMkLst>
            <pc:docMk/>
            <pc:sldMk cId="1110490552" sldId="665"/>
            <ac:grpSpMk id="136" creationId="{C899DD24-EEC2-25A7-256D-0570E88360E5}"/>
          </ac:grpSpMkLst>
        </pc:grpChg>
        <pc:grpChg chg="add mod">
          <ac:chgData name="Nane Kratzke" userId="971be13ff4ee5ef6" providerId="LiveId" clId="{159102E5-26BA-2549-9B13-89BC34E2C8BD}" dt="2023-03-03T08:49:20.678" v="1350" actId="164"/>
          <ac:grpSpMkLst>
            <pc:docMk/>
            <pc:sldMk cId="1110490552" sldId="665"/>
            <ac:grpSpMk id="193" creationId="{158A0F6E-C961-1C66-37F3-F6012ACC54BA}"/>
          </ac:grpSpMkLst>
        </pc:grpChg>
        <pc:grpChg chg="add mod">
          <ac:chgData name="Nane Kratzke" userId="971be13ff4ee5ef6" providerId="LiveId" clId="{159102E5-26BA-2549-9B13-89BC34E2C8BD}" dt="2023-03-03T08:49:20.678" v="1350" actId="164"/>
          <ac:grpSpMkLst>
            <pc:docMk/>
            <pc:sldMk cId="1110490552" sldId="665"/>
            <ac:grpSpMk id="196" creationId="{40428AE8-58B9-5F12-3AFC-D48CD7CFB6DE}"/>
          </ac:grpSpMkLst>
        </pc:grpChg>
        <pc:picChg chg="add del mod">
          <ac:chgData name="Nane Kratzke" userId="971be13ff4ee5ef6" providerId="LiveId" clId="{159102E5-26BA-2549-9B13-89BC34E2C8BD}" dt="2023-03-03T08:06:30.635" v="787" actId="478"/>
          <ac:picMkLst>
            <pc:docMk/>
            <pc:sldMk cId="1110490552" sldId="665"/>
            <ac:picMk id="5" creationId="{4B5C731B-6E20-D754-BE62-7BB3B41598C9}"/>
          </ac:picMkLst>
        </pc:picChg>
        <pc:picChg chg="del">
          <ac:chgData name="Nane Kratzke" userId="971be13ff4ee5ef6" providerId="LiveId" clId="{159102E5-26BA-2549-9B13-89BC34E2C8BD}" dt="2023-03-03T07:59:07.577" v="714" actId="478"/>
          <ac:picMkLst>
            <pc:docMk/>
            <pc:sldMk cId="1110490552" sldId="665"/>
            <ac:picMk id="7" creationId="{23177726-DE05-F84D-AA8F-936F5E7C0BC4}"/>
          </ac:picMkLst>
        </pc:picChg>
        <pc:picChg chg="del">
          <ac:chgData name="Nane Kratzke" userId="971be13ff4ee5ef6" providerId="LiveId" clId="{159102E5-26BA-2549-9B13-89BC34E2C8BD}" dt="2023-03-03T08:00:33.639" v="726" actId="478"/>
          <ac:picMkLst>
            <pc:docMk/>
            <pc:sldMk cId="1110490552" sldId="665"/>
            <ac:picMk id="9" creationId="{E32E46F2-E245-3C48-8B5E-7E72030CF481}"/>
          </ac:picMkLst>
        </pc:picChg>
        <pc:picChg chg="add del mod">
          <ac:chgData name="Nane Kratzke" userId="971be13ff4ee5ef6" providerId="LiveId" clId="{159102E5-26BA-2549-9B13-89BC34E2C8BD}" dt="2023-03-03T08:29:10.243" v="1101" actId="478"/>
          <ac:picMkLst>
            <pc:docMk/>
            <pc:sldMk cId="1110490552" sldId="665"/>
            <ac:picMk id="10" creationId="{2D8D86DF-44AF-8034-99F9-4C2DD5BBA0B4}"/>
          </ac:picMkLst>
        </pc:picChg>
        <pc:picChg chg="add del mod">
          <ac:chgData name="Nane Kratzke" userId="971be13ff4ee5ef6" providerId="LiveId" clId="{159102E5-26BA-2549-9B13-89BC34E2C8BD}" dt="2023-03-03T08:29:06.841" v="1099" actId="478"/>
          <ac:picMkLst>
            <pc:docMk/>
            <pc:sldMk cId="1110490552" sldId="665"/>
            <ac:picMk id="11" creationId="{2217A8FA-67E8-B007-86EA-C0E5A2A19505}"/>
          </ac:picMkLst>
        </pc:picChg>
        <pc:picChg chg="add del mod">
          <ac:chgData name="Nane Kratzke" userId="971be13ff4ee5ef6" providerId="LiveId" clId="{159102E5-26BA-2549-9B13-89BC34E2C8BD}" dt="2023-03-03T08:29:04.932" v="1098" actId="478"/>
          <ac:picMkLst>
            <pc:docMk/>
            <pc:sldMk cId="1110490552" sldId="665"/>
            <ac:picMk id="12" creationId="{18F9C7CF-3965-B856-FA60-E5133F2AF832}"/>
          </ac:picMkLst>
        </pc:picChg>
        <pc:picChg chg="add del mod modCrop">
          <ac:chgData name="Nane Kratzke" userId="971be13ff4ee5ef6" providerId="LiveId" clId="{159102E5-26BA-2549-9B13-89BC34E2C8BD}" dt="2023-03-03T08:29:08.209" v="1100" actId="478"/>
          <ac:picMkLst>
            <pc:docMk/>
            <pc:sldMk cId="1110490552" sldId="665"/>
            <ac:picMk id="13" creationId="{D10884AE-A420-46C6-B6AA-344C0C978501}"/>
          </ac:picMkLst>
        </pc:picChg>
        <pc:inkChg chg="add del mod">
          <ac:chgData name="Nane Kratzke" userId="971be13ff4ee5ef6" providerId="LiveId" clId="{159102E5-26BA-2549-9B13-89BC34E2C8BD}" dt="2023-03-03T08:19:11.209" v="951" actId="9405"/>
          <ac:inkMkLst>
            <pc:docMk/>
            <pc:sldMk cId="1110490552" sldId="665"/>
            <ac:inkMk id="77" creationId="{6C1F1BA4-0AC8-4B37-ED69-9CAF56ABA651}"/>
          </ac:inkMkLst>
        </pc:inkChg>
        <pc:inkChg chg="add del mod">
          <ac:chgData name="Nane Kratzke" userId="971be13ff4ee5ef6" providerId="LiveId" clId="{159102E5-26BA-2549-9B13-89BC34E2C8BD}" dt="2023-03-03T08:19:11.087" v="950"/>
          <ac:inkMkLst>
            <pc:docMk/>
            <pc:sldMk cId="1110490552" sldId="665"/>
            <ac:inkMk id="78" creationId="{D75EEB02-0661-7A04-DA58-B18B014E38C5}"/>
          </ac:inkMkLst>
        </pc:inkChg>
        <pc:inkChg chg="add mod">
          <ac:chgData name="Nane Kratzke" userId="971be13ff4ee5ef6" providerId="LiveId" clId="{159102E5-26BA-2549-9B13-89BC34E2C8BD}" dt="2023-03-03T08:25:24.107" v="1061"/>
          <ac:inkMkLst>
            <pc:docMk/>
            <pc:sldMk cId="1110490552" sldId="665"/>
            <ac:inkMk id="80" creationId="{F5BE0D16-576C-B824-B2D4-4623ED4D5E7D}"/>
          </ac:inkMkLst>
        </pc:inkChg>
        <pc:inkChg chg="add mod">
          <ac:chgData name="Nane Kratzke" userId="971be13ff4ee5ef6" providerId="LiveId" clId="{159102E5-26BA-2549-9B13-89BC34E2C8BD}" dt="2023-03-03T08:25:24.107" v="1061"/>
          <ac:inkMkLst>
            <pc:docMk/>
            <pc:sldMk cId="1110490552" sldId="665"/>
            <ac:inkMk id="81" creationId="{EF7301C6-E9C2-76CF-B0FE-EEEDADA3A342}"/>
          </ac:inkMkLst>
        </pc:inkChg>
        <pc:inkChg chg="add mod">
          <ac:chgData name="Nane Kratzke" userId="971be13ff4ee5ef6" providerId="LiveId" clId="{159102E5-26BA-2549-9B13-89BC34E2C8BD}" dt="2023-03-03T08:25:30.216" v="1064"/>
          <ac:inkMkLst>
            <pc:docMk/>
            <pc:sldMk cId="1110490552" sldId="665"/>
            <ac:inkMk id="84" creationId="{86F62F04-7E5A-94B9-75C1-3A61A3A8ABFB}"/>
          </ac:inkMkLst>
        </pc:inkChg>
        <pc:inkChg chg="add mod">
          <ac:chgData name="Nane Kratzke" userId="971be13ff4ee5ef6" providerId="LiveId" clId="{159102E5-26BA-2549-9B13-89BC34E2C8BD}" dt="2023-03-03T08:25:30.216" v="1064"/>
          <ac:inkMkLst>
            <pc:docMk/>
            <pc:sldMk cId="1110490552" sldId="665"/>
            <ac:inkMk id="85" creationId="{9D629C3E-C477-1121-357F-34EE36D30F6A}"/>
          </ac:inkMkLst>
        </pc:inkChg>
        <pc:inkChg chg="add mod">
          <ac:chgData name="Nane Kratzke" userId="971be13ff4ee5ef6" providerId="LiveId" clId="{159102E5-26BA-2549-9B13-89BC34E2C8BD}" dt="2023-03-03T08:23:13.606" v="1002"/>
          <ac:inkMkLst>
            <pc:docMk/>
            <pc:sldMk cId="1110490552" sldId="665"/>
            <ac:inkMk id="87" creationId="{03F94732-FDFC-A3F7-8B2E-87AF162087FF}"/>
          </ac:inkMkLst>
        </pc:inkChg>
        <pc:inkChg chg="add mod">
          <ac:chgData name="Nane Kratzke" userId="971be13ff4ee5ef6" providerId="LiveId" clId="{159102E5-26BA-2549-9B13-89BC34E2C8BD}" dt="2023-03-03T08:23:13.606" v="1002"/>
          <ac:inkMkLst>
            <pc:docMk/>
            <pc:sldMk cId="1110490552" sldId="665"/>
            <ac:inkMk id="88" creationId="{35AB7967-430B-E052-F6B7-C939FB0749B6}"/>
          </ac:inkMkLst>
        </pc:inkChg>
        <pc:inkChg chg="add mod">
          <ac:chgData name="Nane Kratzke" userId="971be13ff4ee5ef6" providerId="LiveId" clId="{159102E5-26BA-2549-9B13-89BC34E2C8BD}" dt="2023-03-03T08:23:13.606" v="1002"/>
          <ac:inkMkLst>
            <pc:docMk/>
            <pc:sldMk cId="1110490552" sldId="665"/>
            <ac:inkMk id="91" creationId="{690E63AF-B1D1-FA5B-6D09-0770591E1EB6}"/>
          </ac:inkMkLst>
        </pc:inkChg>
        <pc:inkChg chg="add mod">
          <ac:chgData name="Nane Kratzke" userId="971be13ff4ee5ef6" providerId="LiveId" clId="{159102E5-26BA-2549-9B13-89BC34E2C8BD}" dt="2023-03-03T08:23:13.606" v="1002"/>
          <ac:inkMkLst>
            <pc:docMk/>
            <pc:sldMk cId="1110490552" sldId="665"/>
            <ac:inkMk id="93" creationId="{021D0C5E-1FF3-2F78-D8AE-D31E6845BFE8}"/>
          </ac:inkMkLst>
        </pc:inkChg>
        <pc:inkChg chg="add mod">
          <ac:chgData name="Nane Kratzke" userId="971be13ff4ee5ef6" providerId="LiveId" clId="{159102E5-26BA-2549-9B13-89BC34E2C8BD}" dt="2023-03-03T08:25:24.107" v="1061"/>
          <ac:inkMkLst>
            <pc:docMk/>
            <pc:sldMk cId="1110490552" sldId="665"/>
            <ac:inkMk id="97" creationId="{96FC481A-1696-24A8-B087-C49DBD2B3E07}"/>
          </ac:inkMkLst>
        </pc:inkChg>
        <pc:inkChg chg="add mod">
          <ac:chgData name="Nane Kratzke" userId="971be13ff4ee5ef6" providerId="LiveId" clId="{159102E5-26BA-2549-9B13-89BC34E2C8BD}" dt="2023-03-03T08:25:24.107" v="1061"/>
          <ac:inkMkLst>
            <pc:docMk/>
            <pc:sldMk cId="1110490552" sldId="665"/>
            <ac:inkMk id="98" creationId="{EC9C5FA3-66B4-03B1-6083-33992F18D2CA}"/>
          </ac:inkMkLst>
        </pc:inkChg>
        <pc:inkChg chg="add mod">
          <ac:chgData name="Nane Kratzke" userId="971be13ff4ee5ef6" providerId="LiveId" clId="{159102E5-26BA-2549-9B13-89BC34E2C8BD}" dt="2023-03-03T08:25:30.216" v="1064"/>
          <ac:inkMkLst>
            <pc:docMk/>
            <pc:sldMk cId="1110490552" sldId="665"/>
            <ac:inkMk id="100" creationId="{DC957FA9-604A-3393-06B5-D90D9A580C73}"/>
          </ac:inkMkLst>
        </pc:inkChg>
        <pc:inkChg chg="add mod">
          <ac:chgData name="Nane Kratzke" userId="971be13ff4ee5ef6" providerId="LiveId" clId="{159102E5-26BA-2549-9B13-89BC34E2C8BD}" dt="2023-03-03T08:25:30.216" v="1064"/>
          <ac:inkMkLst>
            <pc:docMk/>
            <pc:sldMk cId="1110490552" sldId="665"/>
            <ac:inkMk id="101" creationId="{80598947-0269-9E61-1080-F85F8FDAA4A2}"/>
          </ac:inkMkLst>
        </pc:inkChg>
        <pc:cxnChg chg="add del mod">
          <ac:chgData name="Nane Kratzke" userId="971be13ff4ee5ef6" providerId="LiveId" clId="{159102E5-26BA-2549-9B13-89BC34E2C8BD}" dt="2023-03-03T08:16:01.845" v="887" actId="478"/>
          <ac:cxnSpMkLst>
            <pc:docMk/>
            <pc:sldMk cId="1110490552" sldId="665"/>
            <ac:cxnSpMk id="19" creationId="{FB3E13C9-249D-8171-4D45-30B5FA7245F3}"/>
          </ac:cxnSpMkLst>
        </pc:cxnChg>
        <pc:cxnChg chg="add mod">
          <ac:chgData name="Nane Kratzke" userId="971be13ff4ee5ef6" providerId="LiveId" clId="{159102E5-26BA-2549-9B13-89BC34E2C8BD}" dt="2023-03-03T08:29:31.302" v="1103" actId="1076"/>
          <ac:cxnSpMkLst>
            <pc:docMk/>
            <pc:sldMk cId="1110490552" sldId="665"/>
            <ac:cxnSpMk id="21" creationId="{84BBDB38-7C20-6FA9-D2F6-BEAE248805B3}"/>
          </ac:cxnSpMkLst>
        </pc:cxnChg>
        <pc:cxnChg chg="add mod">
          <ac:chgData name="Nane Kratzke" userId="971be13ff4ee5ef6" providerId="LiveId" clId="{159102E5-26BA-2549-9B13-89BC34E2C8BD}" dt="2023-03-03T08:29:31.302" v="1103" actId="1076"/>
          <ac:cxnSpMkLst>
            <pc:docMk/>
            <pc:sldMk cId="1110490552" sldId="665"/>
            <ac:cxnSpMk id="22" creationId="{26A37852-ED28-E824-71F1-82799576CBB6}"/>
          </ac:cxnSpMkLst>
        </pc:cxnChg>
        <pc:cxnChg chg="add mod">
          <ac:chgData name="Nane Kratzke" userId="971be13ff4ee5ef6" providerId="LiveId" clId="{159102E5-26BA-2549-9B13-89BC34E2C8BD}" dt="2023-03-03T08:29:31.302" v="1103" actId="1076"/>
          <ac:cxnSpMkLst>
            <pc:docMk/>
            <pc:sldMk cId="1110490552" sldId="665"/>
            <ac:cxnSpMk id="25" creationId="{C7564B72-7429-4C9D-351B-3A2258E17FDC}"/>
          </ac:cxnSpMkLst>
        </pc:cxnChg>
        <pc:cxnChg chg="add del mod">
          <ac:chgData name="Nane Kratzke" userId="971be13ff4ee5ef6" providerId="LiveId" clId="{159102E5-26BA-2549-9B13-89BC34E2C8BD}" dt="2023-03-03T08:18:42.575" v="945" actId="478"/>
          <ac:cxnSpMkLst>
            <pc:docMk/>
            <pc:sldMk cId="1110490552" sldId="665"/>
            <ac:cxnSpMk id="67" creationId="{2701DE5B-7F71-C22E-FED8-6448D1888B81}"/>
          </ac:cxnSpMkLst>
        </pc:cxnChg>
        <pc:cxnChg chg="add mod">
          <ac:chgData name="Nane Kratzke" userId="971be13ff4ee5ef6" providerId="LiveId" clId="{159102E5-26BA-2549-9B13-89BC34E2C8BD}" dt="2023-03-03T08:30:27.494" v="1106" actId="164"/>
          <ac:cxnSpMkLst>
            <pc:docMk/>
            <pc:sldMk cId="1110490552" sldId="665"/>
            <ac:cxnSpMk id="105" creationId="{77137AA2-20C9-4022-2C9F-BC8A9AC43D67}"/>
          </ac:cxnSpMkLst>
        </pc:cxnChg>
        <pc:cxnChg chg="add mod">
          <ac:chgData name="Nane Kratzke" userId="971be13ff4ee5ef6" providerId="LiveId" clId="{159102E5-26BA-2549-9B13-89BC34E2C8BD}" dt="2023-03-03T08:31:15.467" v="1113" actId="164"/>
          <ac:cxnSpMkLst>
            <pc:docMk/>
            <pc:sldMk cId="1110490552" sldId="665"/>
            <ac:cxnSpMk id="107" creationId="{7C5DC99E-88D8-1257-DB51-F1064C364682}"/>
          </ac:cxnSpMkLst>
        </pc:cxnChg>
        <pc:cxnChg chg="add mod">
          <ac:chgData name="Nane Kratzke" userId="971be13ff4ee5ef6" providerId="LiveId" clId="{159102E5-26BA-2549-9B13-89BC34E2C8BD}" dt="2023-03-03T08:31:24.413" v="1114" actId="164"/>
          <ac:cxnSpMkLst>
            <pc:docMk/>
            <pc:sldMk cId="1110490552" sldId="665"/>
            <ac:cxnSpMk id="109" creationId="{A43AAE85-4299-84F9-D3B1-353D7E963E90}"/>
          </ac:cxnSpMkLst>
        </pc:cxnChg>
        <pc:cxnChg chg="add mod">
          <ac:chgData name="Nane Kratzke" userId="971be13ff4ee5ef6" providerId="LiveId" clId="{159102E5-26BA-2549-9B13-89BC34E2C8BD}" dt="2023-03-03T08:31:59.276" v="1117" actId="164"/>
          <ac:cxnSpMkLst>
            <pc:docMk/>
            <pc:sldMk cId="1110490552" sldId="665"/>
            <ac:cxnSpMk id="112" creationId="{D89BDB59-FE92-D770-184A-86959EC77DF6}"/>
          </ac:cxnSpMkLst>
        </pc:cxnChg>
        <pc:cxnChg chg="add mod">
          <ac:chgData name="Nane Kratzke" userId="971be13ff4ee5ef6" providerId="LiveId" clId="{159102E5-26BA-2549-9B13-89BC34E2C8BD}" dt="2023-03-03T08:31:09.235" v="1112" actId="164"/>
          <ac:cxnSpMkLst>
            <pc:docMk/>
            <pc:sldMk cId="1110490552" sldId="665"/>
            <ac:cxnSpMk id="115" creationId="{FAD7307D-F2B2-3FF2-365A-3AEC01778E1C}"/>
          </ac:cxnSpMkLst>
        </pc:cxnChg>
        <pc:cxnChg chg="add mod">
          <ac:chgData name="Nane Kratzke" userId="971be13ff4ee5ef6" providerId="LiveId" clId="{159102E5-26BA-2549-9B13-89BC34E2C8BD}" dt="2023-03-03T08:30:54.442" v="1111" actId="164"/>
          <ac:cxnSpMkLst>
            <pc:docMk/>
            <pc:sldMk cId="1110490552" sldId="665"/>
            <ac:cxnSpMk id="119" creationId="{33B19B4D-ACA7-25EB-642C-44298F1EEFDA}"/>
          </ac:cxnSpMkLst>
        </pc:cxnChg>
        <pc:cxnChg chg="add mod">
          <ac:chgData name="Nane Kratzke" userId="971be13ff4ee5ef6" providerId="LiveId" clId="{159102E5-26BA-2549-9B13-89BC34E2C8BD}" dt="2023-03-03T08:33:59.605" v="1149" actId="164"/>
          <ac:cxnSpMkLst>
            <pc:docMk/>
            <pc:sldMk cId="1110490552" sldId="665"/>
            <ac:cxnSpMk id="131" creationId="{FD2E4097-9FB7-7DEA-E2A6-C6819EED3224}"/>
          </ac:cxnSpMkLst>
        </pc:cxnChg>
        <pc:cxnChg chg="add mod">
          <ac:chgData name="Nane Kratzke" userId="971be13ff4ee5ef6" providerId="LiveId" clId="{159102E5-26BA-2549-9B13-89BC34E2C8BD}" dt="2023-03-03T08:33:59.605" v="1149" actId="164"/>
          <ac:cxnSpMkLst>
            <pc:docMk/>
            <pc:sldMk cId="1110490552" sldId="665"/>
            <ac:cxnSpMk id="133" creationId="{ED6E69F8-F9C6-C106-5108-F6DDF5640937}"/>
          </ac:cxnSpMkLst>
        </pc:cxnChg>
        <pc:cxnChg chg="add mod">
          <ac:chgData name="Nane Kratzke" userId="971be13ff4ee5ef6" providerId="LiveId" clId="{159102E5-26BA-2549-9B13-89BC34E2C8BD}" dt="2023-03-03T08:33:59.605" v="1149" actId="164"/>
          <ac:cxnSpMkLst>
            <pc:docMk/>
            <pc:sldMk cId="1110490552" sldId="665"/>
            <ac:cxnSpMk id="135" creationId="{6016EFC6-6EC9-1349-F04B-E0A460A139B7}"/>
          </ac:cxnSpMkLst>
        </pc:cxnChg>
        <pc:cxnChg chg="add mod">
          <ac:chgData name="Nane Kratzke" userId="971be13ff4ee5ef6" providerId="LiveId" clId="{159102E5-26BA-2549-9B13-89BC34E2C8BD}" dt="2023-03-03T08:45:11.837" v="1295" actId="164"/>
          <ac:cxnSpMkLst>
            <pc:docMk/>
            <pc:sldMk cId="1110490552" sldId="665"/>
            <ac:cxnSpMk id="189" creationId="{A589A25D-A1BC-A0C0-AD73-4BB9AE25DDB4}"/>
          </ac:cxnSpMkLst>
        </pc:cxnChg>
        <pc:cxnChg chg="add mod">
          <ac:chgData name="Nane Kratzke" userId="971be13ff4ee5ef6" providerId="LiveId" clId="{159102E5-26BA-2549-9B13-89BC34E2C8BD}" dt="2023-03-03T08:45:11.837" v="1295" actId="164"/>
          <ac:cxnSpMkLst>
            <pc:docMk/>
            <pc:sldMk cId="1110490552" sldId="665"/>
            <ac:cxnSpMk id="190" creationId="{9C1601F7-93CF-7F21-69B3-66E4019E0F35}"/>
          </ac:cxnSpMkLst>
        </pc:cxnChg>
        <pc:cxnChg chg="add mod">
          <ac:chgData name="Nane Kratzke" userId="971be13ff4ee5ef6" providerId="LiveId" clId="{159102E5-26BA-2549-9B13-89BC34E2C8BD}" dt="2023-03-03T08:49:20.678" v="1350" actId="164"/>
          <ac:cxnSpMkLst>
            <pc:docMk/>
            <pc:sldMk cId="1110490552" sldId="665"/>
            <ac:cxnSpMk id="195" creationId="{C975A3D5-9A02-454B-EAD3-5BD3D9DA1FDD}"/>
          </ac:cxnSpMkLst>
        </pc:cxnChg>
      </pc:sldChg>
      <pc:sldChg chg="addSp modSp new mod">
        <pc:chgData name="Nane Kratzke" userId="971be13ff4ee5ef6" providerId="LiveId" clId="{159102E5-26BA-2549-9B13-89BC34E2C8BD}" dt="2023-03-08T07:36:02.847" v="3473" actId="108"/>
        <pc:sldMkLst>
          <pc:docMk/>
          <pc:sldMk cId="2966092716" sldId="666"/>
        </pc:sldMkLst>
        <pc:spChg chg="mod">
          <ac:chgData name="Nane Kratzke" userId="971be13ff4ee5ef6" providerId="LiveId" clId="{159102E5-26BA-2549-9B13-89BC34E2C8BD}" dt="2023-03-03T09:23:43.033" v="2282" actId="20577"/>
          <ac:spMkLst>
            <pc:docMk/>
            <pc:sldMk cId="2966092716" sldId="666"/>
            <ac:spMk id="2" creationId="{60E7EE95-C9EB-25AF-3551-8D989FC5C770}"/>
          </ac:spMkLst>
        </pc:spChg>
        <pc:spChg chg="mod">
          <ac:chgData name="Nane Kratzke" userId="971be13ff4ee5ef6" providerId="LiveId" clId="{159102E5-26BA-2549-9B13-89BC34E2C8BD}" dt="2023-03-03T09:24:11.598" v="2394" actId="20577"/>
          <ac:spMkLst>
            <pc:docMk/>
            <pc:sldMk cId="2966092716" sldId="666"/>
            <ac:spMk id="3" creationId="{4F4650C9-8FB5-4210-61D6-8849389F3E67}"/>
          </ac:spMkLst>
        </pc:spChg>
        <pc:spChg chg="add mod">
          <ac:chgData name="Nane Kratzke" userId="971be13ff4ee5ef6" providerId="LiveId" clId="{159102E5-26BA-2549-9B13-89BC34E2C8BD}" dt="2023-03-03T09:48:14.932" v="3381" actId="20577"/>
          <ac:spMkLst>
            <pc:docMk/>
            <pc:sldMk cId="2966092716" sldId="666"/>
            <ac:spMk id="6" creationId="{2EF5F9EA-3BA5-67F0-1A49-BBD0F49CEDB0}"/>
          </ac:spMkLst>
        </pc:spChg>
        <pc:spChg chg="add mod">
          <ac:chgData name="Nane Kratzke" userId="971be13ff4ee5ef6" providerId="LiveId" clId="{159102E5-26BA-2549-9B13-89BC34E2C8BD}" dt="2023-03-08T07:36:02.847" v="3473" actId="108"/>
          <ac:spMkLst>
            <pc:docMk/>
            <pc:sldMk cId="2966092716" sldId="666"/>
            <ac:spMk id="7" creationId="{6CC7B14B-1F64-6E94-5F31-20647115D85A}"/>
          </ac:spMkLst>
        </pc:spChg>
        <pc:spChg chg="add mod">
          <ac:chgData name="Nane Kratzke" userId="971be13ff4ee5ef6" providerId="LiveId" clId="{159102E5-26BA-2549-9B13-89BC34E2C8BD}" dt="2023-03-03T09:48:01.017" v="3380" actId="404"/>
          <ac:spMkLst>
            <pc:docMk/>
            <pc:sldMk cId="2966092716" sldId="666"/>
            <ac:spMk id="8" creationId="{4B30D9BA-9B73-BBC5-1FF2-A29BD323246E}"/>
          </ac:spMkLst>
        </pc:spChg>
        <pc:spChg chg="add mod">
          <ac:chgData name="Nane Kratzke" userId="971be13ff4ee5ef6" providerId="LiveId" clId="{159102E5-26BA-2549-9B13-89BC34E2C8BD}" dt="2023-03-03T09:47:57.226" v="3379" actId="404"/>
          <ac:spMkLst>
            <pc:docMk/>
            <pc:sldMk cId="2966092716" sldId="666"/>
            <ac:spMk id="9" creationId="{F6928C45-DE71-B672-0777-52AC3F883581}"/>
          </ac:spMkLst>
        </pc:spChg>
      </pc:sldChg>
      <pc:sldChg chg="del">
        <pc:chgData name="Nane Kratzke" userId="971be13ff4ee5ef6" providerId="LiveId" clId="{159102E5-26BA-2549-9B13-89BC34E2C8BD}" dt="2023-03-08T07:39:07.208" v="3474" actId="2696"/>
        <pc:sldMkLst>
          <pc:docMk/>
          <pc:sldMk cId="2709892815" sldId="667"/>
        </pc:sldMkLst>
      </pc:sldChg>
    </pc:docChg>
  </pc:docChgLst>
  <pc:docChgLst>
    <pc:chgData name="Nane Kratzke" userId="971be13ff4ee5ef6" providerId="LiveId" clId="{CD597E37-33F9-DA47-84CC-B8DB95DABAA7}"/>
    <pc:docChg chg="custSel modSld">
      <pc:chgData name="Nane Kratzke" userId="971be13ff4ee5ef6" providerId="LiveId" clId="{CD597E37-33F9-DA47-84CC-B8DB95DABAA7}" dt="2022-05-23T10:27:41.501" v="6"/>
      <pc:docMkLst>
        <pc:docMk/>
      </pc:docMkLst>
      <pc:sldChg chg="addSp delSp mod">
        <pc:chgData name="Nane Kratzke" userId="971be13ff4ee5ef6" providerId="LiveId" clId="{CD597E37-33F9-DA47-84CC-B8DB95DABAA7}" dt="2022-05-16T16:56:31.087" v="1" actId="478"/>
        <pc:sldMkLst>
          <pc:docMk/>
          <pc:sldMk cId="424745175" sldId="327"/>
        </pc:sldMkLst>
        <pc:inkChg chg="add del">
          <ac:chgData name="Nane Kratzke" userId="971be13ff4ee5ef6" providerId="LiveId" clId="{CD597E37-33F9-DA47-84CC-B8DB95DABAA7}" dt="2022-05-16T16:56:31.087" v="1" actId="478"/>
          <ac:inkMkLst>
            <pc:docMk/>
            <pc:sldMk cId="424745175" sldId="327"/>
            <ac:inkMk id="5" creationId="{39A759AC-D18D-145C-65B8-E43FD84903CD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895321263" sldId="355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895321263" sldId="355"/>
            <ac:inkMk id="5" creationId="{BB60A271-5F5E-7B19-D444-5C7A9B14C9EC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3670201584" sldId="478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3670201584" sldId="478"/>
            <ac:inkMk id="4" creationId="{2DE2381A-8F34-E9BF-60EE-7DE79A1746FB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907000260" sldId="512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907000260" sldId="512"/>
            <ac:inkMk id="5" creationId="{25CF2849-DFB2-09F8-7671-1989F84BC873}"/>
          </ac:inkMkLst>
        </pc:inkChg>
      </pc:sldChg>
      <pc:sldChg chg="addSp modSp mod">
        <pc:chgData name="Nane Kratzke" userId="971be13ff4ee5ef6" providerId="LiveId" clId="{CD597E37-33F9-DA47-84CC-B8DB95DABAA7}" dt="2022-05-16T16:57:13.371" v="5" actId="20577"/>
        <pc:sldMkLst>
          <pc:docMk/>
          <pc:sldMk cId="2694727415" sldId="513"/>
        </pc:sldMkLst>
        <pc:spChg chg="mod">
          <ac:chgData name="Nane Kratzke" userId="971be13ff4ee5ef6" providerId="LiveId" clId="{CD597E37-33F9-DA47-84CC-B8DB95DABAA7}" dt="2022-05-16T16:57:13.371" v="5" actId="20577"/>
          <ac:spMkLst>
            <pc:docMk/>
            <pc:sldMk cId="2694727415" sldId="513"/>
            <ac:spMk id="10" creationId="{090C7003-4328-0146-8856-785C0A19DE56}"/>
          </ac:spMkLst>
        </pc:spChg>
        <pc:inkChg chg="add">
          <ac:chgData name="Nane Kratzke" userId="971be13ff4ee5ef6" providerId="LiveId" clId="{CD597E37-33F9-DA47-84CC-B8DB95DABAA7}" dt="2022-05-09T11:14:55.480" v="0"/>
          <ac:inkMkLst>
            <pc:docMk/>
            <pc:sldMk cId="2694727415" sldId="513"/>
            <ac:inkMk id="4" creationId="{FBA774B1-DC26-81A3-8B59-0D1602AC7952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993618139" sldId="515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993618139" sldId="515"/>
            <ac:inkMk id="2" creationId="{9F61E2D7-EA1C-3EAE-C974-7BE9A149BE78}"/>
          </ac:inkMkLst>
        </pc:inkChg>
      </pc:sldChg>
      <pc:sldChg chg="addSp delSp modSp mod">
        <pc:chgData name="Nane Kratzke" userId="971be13ff4ee5ef6" providerId="LiveId" clId="{CD597E37-33F9-DA47-84CC-B8DB95DABAA7}" dt="2022-05-16T16:56:40.911" v="3" actId="478"/>
        <pc:sldMkLst>
          <pc:docMk/>
          <pc:sldMk cId="2564185530" sldId="531"/>
        </pc:sldMkLst>
        <pc:inkChg chg="add del mod">
          <ac:chgData name="Nane Kratzke" userId="971be13ff4ee5ef6" providerId="LiveId" clId="{CD597E37-33F9-DA47-84CC-B8DB95DABAA7}" dt="2022-05-16T16:56:40.911" v="3" actId="478"/>
          <ac:inkMkLst>
            <pc:docMk/>
            <pc:sldMk cId="2564185530" sldId="531"/>
            <ac:inkMk id="2" creationId="{54A80194-993A-FCF0-DF2F-B610CA8905B7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2146926778" sldId="537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2146926778" sldId="537"/>
            <ac:inkMk id="5" creationId="{E545909A-ED73-9848-E77F-9479B4E46218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999606908" sldId="540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999606908" sldId="540"/>
            <ac:inkMk id="5" creationId="{659DFA6D-5F2C-86F9-0EEC-112CE5235983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72149532" sldId="541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72149532" sldId="541"/>
            <ac:inkMk id="5" creationId="{E3D54BC5-CA22-757C-7CAE-D6BA869D9841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3005497410" sldId="543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3005497410" sldId="543"/>
            <ac:inkMk id="13" creationId="{D3D981E8-D456-0AC3-B465-CB3AC77EC37F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2675016215" sldId="544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2675016215" sldId="544"/>
            <ac:inkMk id="9" creationId="{0CC11C5A-E780-7F35-DA71-B31E63BEE31E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88246907" sldId="545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88246907" sldId="545"/>
            <ac:inkMk id="9" creationId="{E30E8640-BA2C-9C14-4972-FA2900C3EA04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1344718" sldId="546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1344718" sldId="546"/>
            <ac:inkMk id="7" creationId="{EA4FF8D1-DB38-C211-1282-5B64CCFC6484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742116271" sldId="547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742116271" sldId="547"/>
            <ac:inkMk id="11" creationId="{2D1B8FC4-5DF2-2520-6424-E6C95BF2C9E0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758386257" sldId="549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758386257" sldId="549"/>
            <ac:inkMk id="7" creationId="{A880F39C-C2B0-5B3B-7B5A-92662026EC5D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3796442489" sldId="553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3796442489" sldId="553"/>
            <ac:inkMk id="5" creationId="{A09AF83D-B19C-14BE-0093-FDC4DB484165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76507967" sldId="558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76507967" sldId="558"/>
            <ac:inkMk id="8" creationId="{C5044E8A-C023-48E2-0BC4-BAB01F7527DE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2070941201" sldId="565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2070941201" sldId="565"/>
            <ac:inkMk id="5" creationId="{87821BF4-A2B3-5CF9-1F4B-645344C1025A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69436655" sldId="570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69436655" sldId="570"/>
            <ac:inkMk id="7" creationId="{C054E2F0-3B1B-4FB3-A82B-65DDFA54A256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613088416" sldId="571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613088416" sldId="571"/>
            <ac:inkMk id="7" creationId="{78AC4807-5CA1-3C6E-93AF-80577EDAED85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171198472" sldId="572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171198472" sldId="572"/>
            <ac:inkMk id="12" creationId="{373B2A69-7E13-5E2C-1E8C-513E264BEB93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479184930" sldId="573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479184930" sldId="573"/>
            <ac:inkMk id="10" creationId="{4F02918D-AC7A-9E1B-99BD-99AF845BBC0F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599537583" sldId="574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599537583" sldId="574"/>
            <ac:inkMk id="7" creationId="{A48CEDA5-A78E-F3F8-171D-69911319013D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978717359" sldId="575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978717359" sldId="575"/>
            <ac:inkMk id="7" creationId="{DF124B51-A71B-CA7D-0F36-12F59ADFF9B5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242678871" sldId="577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242678871" sldId="577"/>
            <ac:inkMk id="6" creationId="{F5F7D478-50B1-E6AB-3CAF-EC711F01EC6B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784104494" sldId="578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784104494" sldId="578"/>
            <ac:inkMk id="6" creationId="{4C898DEB-D3A2-14B8-01CD-B3A6501BBD94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4236033102" sldId="580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4236033102" sldId="580"/>
            <ac:inkMk id="5" creationId="{0769A73F-1E7D-BB2D-F520-035B757D9FD1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016536141" sldId="581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016536141" sldId="581"/>
            <ac:inkMk id="5" creationId="{6F81A008-3C85-CCEC-E1D6-DD32C86E027B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216567192" sldId="582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216567192" sldId="582"/>
            <ac:inkMk id="5" creationId="{E8489A8A-560A-AAE0-7FB0-F3715CF7C2D5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535080844" sldId="583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535080844" sldId="583"/>
            <ac:inkMk id="15" creationId="{61563250-4751-F30D-2FC7-B1FC5EFD857D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7551011" sldId="585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7551011" sldId="585"/>
            <ac:inkMk id="7" creationId="{E558642D-CEED-EB36-92B0-96AC7F41F847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4182623643" sldId="586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4182623643" sldId="586"/>
            <ac:inkMk id="19" creationId="{7882DE77-D8A5-D5E9-7F84-12A00F905C02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4184322333" sldId="587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4184322333" sldId="587"/>
            <ac:inkMk id="7" creationId="{3731DC4B-ED7C-EAE7-F3AB-311BDCA811AF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378254767" sldId="589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378254767" sldId="589"/>
            <ac:inkMk id="5" creationId="{8F8F62BA-E98E-3F8E-06EE-1598C2497EDF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326429482" sldId="590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326429482" sldId="590"/>
            <ac:inkMk id="6" creationId="{ABD4D74B-3E1F-A98F-233A-261B48BA8669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414142745" sldId="591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414142745" sldId="591"/>
            <ac:inkMk id="5" creationId="{B16CD543-C546-85B6-2D64-9AA87900F573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600768210" sldId="592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600768210" sldId="592"/>
            <ac:inkMk id="5" creationId="{4CAD7427-005B-7960-12CA-06015D01526A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1131420915" sldId="593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1131420915" sldId="593"/>
            <ac:inkMk id="5" creationId="{97D2ED83-0E6E-E635-9F9C-D5800D672D03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11057490" sldId="594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11057490" sldId="594"/>
            <ac:inkMk id="5" creationId="{BBC7D6D9-146F-ECAC-BBC6-E015668BB690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4190664350" sldId="597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4190664350" sldId="597"/>
            <ac:inkMk id="5" creationId="{35A79452-7BE5-FFC0-4E6C-B281F343CAD4}"/>
          </ac:inkMkLst>
        </pc:inkChg>
        <pc:inkChg chg="add">
          <ac:chgData name="Nane Kratzke" userId="971be13ff4ee5ef6" providerId="LiveId" clId="{CD597E37-33F9-DA47-84CC-B8DB95DABAA7}" dt="2022-05-09T11:14:55.480" v="0"/>
          <ac:inkMkLst>
            <pc:docMk/>
            <pc:sldMk cId="4190664350" sldId="597"/>
            <ac:inkMk id="5" creationId="{514EE4F4-635A-7002-C6E3-D4014CFE5AEE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960436354" sldId="598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960436354" sldId="598"/>
            <ac:inkMk id="6" creationId="{BB70FE4A-BF20-23BA-085F-087DE6DBFC12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809587977" sldId="599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809587977" sldId="599"/>
            <ac:inkMk id="6" creationId="{D7A5E33B-79FE-EBF6-310B-118E0AD812B0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452727480" sldId="600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452727480" sldId="600"/>
            <ac:inkMk id="6" creationId="{8559A615-1FA6-BD63-09C5-BC645FCEC701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923757959" sldId="601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923757959" sldId="601"/>
            <ac:inkMk id="10" creationId="{B7089C5A-4485-915B-CCF5-94DFF144BC56}"/>
          </ac:inkMkLst>
        </pc:inkChg>
      </pc:sldChg>
    </pc:docChg>
  </pc:docChgLst>
  <pc:docChgLst>
    <pc:chgData name="Nane Kratzke" userId="971be13ff4ee5ef6" providerId="LiveId" clId="{1A02FBCA-8578-F647-B3B3-0547548FBB0A}"/>
    <pc:docChg chg="custSel modSld">
      <pc:chgData name="Nane Kratzke" userId="971be13ff4ee5ef6" providerId="LiveId" clId="{1A02FBCA-8578-F647-B3B3-0547548FBB0A}" dt="2022-06-17T08:42:17.778" v="13" actId="478"/>
      <pc:docMkLst>
        <pc:docMk/>
      </pc:docMkLst>
      <pc:sldChg chg="delSp mod">
        <pc:chgData name="Nane Kratzke" userId="971be13ff4ee5ef6" providerId="LiveId" clId="{1A02FBCA-8578-F647-B3B3-0547548FBB0A}" dt="2022-06-17T08:41:30.225" v="4" actId="478"/>
        <pc:sldMkLst>
          <pc:docMk/>
          <pc:sldMk cId="3670201584" sldId="478"/>
        </pc:sldMkLst>
        <pc:inkChg chg="del">
          <ac:chgData name="Nane Kratzke" userId="971be13ff4ee5ef6" providerId="LiveId" clId="{1A02FBCA-8578-F647-B3B3-0547548FBB0A}" dt="2022-06-17T08:41:30.225" v="4" actId="478"/>
          <ac:inkMkLst>
            <pc:docMk/>
            <pc:sldMk cId="3670201584" sldId="478"/>
            <ac:inkMk id="4" creationId="{2DE2381A-8F34-E9BF-60EE-7DE79A1746FB}"/>
          </ac:inkMkLst>
        </pc:inkChg>
      </pc:sldChg>
      <pc:sldChg chg="delSp mod">
        <pc:chgData name="Nane Kratzke" userId="971be13ff4ee5ef6" providerId="LiveId" clId="{1A02FBCA-8578-F647-B3B3-0547548FBB0A}" dt="2022-06-17T08:42:02.505" v="9" actId="478"/>
        <pc:sldMkLst>
          <pc:docMk/>
          <pc:sldMk cId="2146926778" sldId="537"/>
        </pc:sldMkLst>
        <pc:inkChg chg="del">
          <ac:chgData name="Nane Kratzke" userId="971be13ff4ee5ef6" providerId="LiveId" clId="{1A02FBCA-8578-F647-B3B3-0547548FBB0A}" dt="2022-06-17T08:42:02.505" v="9" actId="478"/>
          <ac:inkMkLst>
            <pc:docMk/>
            <pc:sldMk cId="2146926778" sldId="537"/>
            <ac:inkMk id="5" creationId="{E545909A-ED73-9848-E77F-9479B4E46218}"/>
          </ac:inkMkLst>
        </pc:inkChg>
      </pc:sldChg>
      <pc:sldChg chg="delSp mod">
        <pc:chgData name="Nane Kratzke" userId="971be13ff4ee5ef6" providerId="LiveId" clId="{1A02FBCA-8578-F647-B3B3-0547548FBB0A}" dt="2022-06-17T08:42:10.666" v="11" actId="478"/>
        <pc:sldMkLst>
          <pc:docMk/>
          <pc:sldMk cId="999606908" sldId="540"/>
        </pc:sldMkLst>
        <pc:inkChg chg="del">
          <ac:chgData name="Nane Kratzke" userId="971be13ff4ee5ef6" providerId="LiveId" clId="{1A02FBCA-8578-F647-B3B3-0547548FBB0A}" dt="2022-06-17T08:42:10.666" v="11" actId="478"/>
          <ac:inkMkLst>
            <pc:docMk/>
            <pc:sldMk cId="999606908" sldId="540"/>
            <ac:inkMk id="5" creationId="{659DFA6D-5F2C-86F9-0EEC-112CE5235983}"/>
          </ac:inkMkLst>
        </pc:inkChg>
      </pc:sldChg>
      <pc:sldChg chg="delSp mod">
        <pc:chgData name="Nane Kratzke" userId="971be13ff4ee5ef6" providerId="LiveId" clId="{1A02FBCA-8578-F647-B3B3-0547548FBB0A}" dt="2022-06-17T08:41:53.722" v="7" actId="478"/>
        <pc:sldMkLst>
          <pc:docMk/>
          <pc:sldMk cId="172149532" sldId="541"/>
        </pc:sldMkLst>
        <pc:inkChg chg="del">
          <ac:chgData name="Nane Kratzke" userId="971be13ff4ee5ef6" providerId="LiveId" clId="{1A02FBCA-8578-F647-B3B3-0547548FBB0A}" dt="2022-06-17T08:41:53.722" v="7" actId="478"/>
          <ac:inkMkLst>
            <pc:docMk/>
            <pc:sldMk cId="172149532" sldId="541"/>
            <ac:inkMk id="5" creationId="{E3D54BC5-CA22-757C-7CAE-D6BA869D9841}"/>
          </ac:inkMkLst>
        </pc:inkChg>
      </pc:sldChg>
      <pc:sldChg chg="delSp mod">
        <pc:chgData name="Nane Kratzke" userId="971be13ff4ee5ef6" providerId="LiveId" clId="{1A02FBCA-8578-F647-B3B3-0547548FBB0A}" dt="2022-06-17T08:41:57.530" v="8" actId="478"/>
        <pc:sldMkLst>
          <pc:docMk/>
          <pc:sldMk cId="3005497410" sldId="543"/>
        </pc:sldMkLst>
        <pc:inkChg chg="del">
          <ac:chgData name="Nane Kratzke" userId="971be13ff4ee5ef6" providerId="LiveId" clId="{1A02FBCA-8578-F647-B3B3-0547548FBB0A}" dt="2022-06-17T08:41:57.530" v="8" actId="478"/>
          <ac:inkMkLst>
            <pc:docMk/>
            <pc:sldMk cId="3005497410" sldId="543"/>
            <ac:inkMk id="13" creationId="{D3D981E8-D456-0AC3-B465-CB3AC77EC37F}"/>
          </ac:inkMkLst>
        </pc:inkChg>
      </pc:sldChg>
      <pc:sldChg chg="delSp mod">
        <pc:chgData name="Nane Kratzke" userId="971be13ff4ee5ef6" providerId="LiveId" clId="{1A02FBCA-8578-F647-B3B3-0547548FBB0A}" dt="2022-06-17T08:41:50.419" v="6" actId="478"/>
        <pc:sldMkLst>
          <pc:docMk/>
          <pc:sldMk cId="2675016215" sldId="544"/>
        </pc:sldMkLst>
        <pc:inkChg chg="del">
          <ac:chgData name="Nane Kratzke" userId="971be13ff4ee5ef6" providerId="LiveId" clId="{1A02FBCA-8578-F647-B3B3-0547548FBB0A}" dt="2022-06-17T08:41:50.419" v="6" actId="478"/>
          <ac:inkMkLst>
            <pc:docMk/>
            <pc:sldMk cId="2675016215" sldId="544"/>
            <ac:inkMk id="9" creationId="{0CC11C5A-E780-7F35-DA71-B31E63BEE31E}"/>
          </ac:inkMkLst>
        </pc:inkChg>
      </pc:sldChg>
      <pc:sldChg chg="delSp mod">
        <pc:chgData name="Nane Kratzke" userId="971be13ff4ee5ef6" providerId="LiveId" clId="{1A02FBCA-8578-F647-B3B3-0547548FBB0A}" dt="2022-06-17T08:42:06.953" v="10" actId="478"/>
        <pc:sldMkLst>
          <pc:docMk/>
          <pc:sldMk cId="188246907" sldId="545"/>
        </pc:sldMkLst>
        <pc:inkChg chg="del">
          <ac:chgData name="Nane Kratzke" userId="971be13ff4ee5ef6" providerId="LiveId" clId="{1A02FBCA-8578-F647-B3B3-0547548FBB0A}" dt="2022-06-17T08:42:06.953" v="10" actId="478"/>
          <ac:inkMkLst>
            <pc:docMk/>
            <pc:sldMk cId="188246907" sldId="545"/>
            <ac:inkMk id="9" creationId="{E30E8640-BA2C-9C14-4972-FA2900C3EA04}"/>
          </ac:inkMkLst>
        </pc:inkChg>
      </pc:sldChg>
      <pc:sldChg chg="delSp mod">
        <pc:chgData name="Nane Kratzke" userId="971be13ff4ee5ef6" providerId="LiveId" clId="{1A02FBCA-8578-F647-B3B3-0547548FBB0A}" dt="2022-06-17T08:42:14.177" v="12" actId="478"/>
        <pc:sldMkLst>
          <pc:docMk/>
          <pc:sldMk cId="11344718" sldId="546"/>
        </pc:sldMkLst>
        <pc:inkChg chg="del">
          <ac:chgData name="Nane Kratzke" userId="971be13ff4ee5ef6" providerId="LiveId" clId="{1A02FBCA-8578-F647-B3B3-0547548FBB0A}" dt="2022-06-17T08:42:14.177" v="12" actId="478"/>
          <ac:inkMkLst>
            <pc:docMk/>
            <pc:sldMk cId="11344718" sldId="546"/>
            <ac:inkMk id="7" creationId="{EA4FF8D1-DB38-C211-1282-5B64CCFC6484}"/>
          </ac:inkMkLst>
        </pc:inkChg>
      </pc:sldChg>
      <pc:sldChg chg="delSp mod">
        <pc:chgData name="Nane Kratzke" userId="971be13ff4ee5ef6" providerId="LiveId" clId="{1A02FBCA-8578-F647-B3B3-0547548FBB0A}" dt="2022-06-17T08:41:07.537" v="1" actId="478"/>
        <pc:sldMkLst>
          <pc:docMk/>
          <pc:sldMk cId="758386257" sldId="549"/>
        </pc:sldMkLst>
        <pc:inkChg chg="del">
          <ac:chgData name="Nane Kratzke" userId="971be13ff4ee5ef6" providerId="LiveId" clId="{1A02FBCA-8578-F647-B3B3-0547548FBB0A}" dt="2022-06-17T08:41:07.537" v="1" actId="478"/>
          <ac:inkMkLst>
            <pc:docMk/>
            <pc:sldMk cId="758386257" sldId="549"/>
            <ac:inkMk id="7" creationId="{A880F39C-C2B0-5B3B-7B5A-92662026EC5D}"/>
          </ac:inkMkLst>
        </pc:inkChg>
      </pc:sldChg>
      <pc:sldChg chg="delSp mod">
        <pc:chgData name="Nane Kratzke" userId="971be13ff4ee5ef6" providerId="LiveId" clId="{1A02FBCA-8578-F647-B3B3-0547548FBB0A}" dt="2022-06-17T08:41:16.370" v="2" actId="478"/>
        <pc:sldMkLst>
          <pc:docMk/>
          <pc:sldMk cId="3796442489" sldId="553"/>
        </pc:sldMkLst>
        <pc:inkChg chg="del">
          <ac:chgData name="Nane Kratzke" userId="971be13ff4ee5ef6" providerId="LiveId" clId="{1A02FBCA-8578-F647-B3B3-0547548FBB0A}" dt="2022-06-17T08:41:16.370" v="2" actId="478"/>
          <ac:inkMkLst>
            <pc:docMk/>
            <pc:sldMk cId="3796442489" sldId="553"/>
            <ac:inkMk id="5" creationId="{A09AF83D-B19C-14BE-0093-FDC4DB484165}"/>
          </ac:inkMkLst>
        </pc:inkChg>
      </pc:sldChg>
      <pc:sldChg chg="delSp mod">
        <pc:chgData name="Nane Kratzke" userId="971be13ff4ee5ef6" providerId="LiveId" clId="{1A02FBCA-8578-F647-B3B3-0547548FBB0A}" dt="2022-06-17T08:41:23.944" v="3" actId="478"/>
        <pc:sldMkLst>
          <pc:docMk/>
          <pc:sldMk cId="176507967" sldId="558"/>
        </pc:sldMkLst>
        <pc:inkChg chg="del">
          <ac:chgData name="Nane Kratzke" userId="971be13ff4ee5ef6" providerId="LiveId" clId="{1A02FBCA-8578-F647-B3B3-0547548FBB0A}" dt="2022-06-17T08:41:23.944" v="3" actId="478"/>
          <ac:inkMkLst>
            <pc:docMk/>
            <pc:sldMk cId="176507967" sldId="558"/>
            <ac:inkMk id="8" creationId="{C5044E8A-C023-48E2-0BC4-BAB01F7527DE}"/>
          </ac:inkMkLst>
        </pc:inkChg>
      </pc:sldChg>
      <pc:sldChg chg="delSp mod">
        <pc:chgData name="Nane Kratzke" userId="971be13ff4ee5ef6" providerId="LiveId" clId="{1A02FBCA-8578-F647-B3B3-0547548FBB0A}" dt="2022-06-17T08:41:36.666" v="5" actId="478"/>
        <pc:sldMkLst>
          <pc:docMk/>
          <pc:sldMk cId="2070941201" sldId="565"/>
        </pc:sldMkLst>
        <pc:inkChg chg="del">
          <ac:chgData name="Nane Kratzke" userId="971be13ff4ee5ef6" providerId="LiveId" clId="{1A02FBCA-8578-F647-B3B3-0547548FBB0A}" dt="2022-06-17T08:41:36.666" v="5" actId="478"/>
          <ac:inkMkLst>
            <pc:docMk/>
            <pc:sldMk cId="2070941201" sldId="565"/>
            <ac:inkMk id="5" creationId="{87821BF4-A2B3-5CF9-1F4B-645344C1025A}"/>
          </ac:inkMkLst>
        </pc:inkChg>
      </pc:sldChg>
      <pc:sldChg chg="delSp mod">
        <pc:chgData name="Nane Kratzke" userId="971be13ff4ee5ef6" providerId="LiveId" clId="{1A02FBCA-8578-F647-B3B3-0547548FBB0A}" dt="2022-06-17T08:42:17.778" v="13" actId="478"/>
        <pc:sldMkLst>
          <pc:docMk/>
          <pc:sldMk cId="111057490" sldId="594"/>
        </pc:sldMkLst>
        <pc:inkChg chg="del">
          <ac:chgData name="Nane Kratzke" userId="971be13ff4ee5ef6" providerId="LiveId" clId="{1A02FBCA-8578-F647-B3B3-0547548FBB0A}" dt="2022-06-17T08:42:17.778" v="13" actId="478"/>
          <ac:inkMkLst>
            <pc:docMk/>
            <pc:sldMk cId="111057490" sldId="594"/>
            <ac:inkMk id="5" creationId="{BBC7D6D9-146F-ECAC-BBC6-E015668BB690}"/>
          </ac:inkMkLst>
        </pc:inkChg>
      </pc:sldChg>
      <pc:sldChg chg="delSp mod">
        <pc:chgData name="Nane Kratzke" userId="971be13ff4ee5ef6" providerId="LiveId" clId="{1A02FBCA-8578-F647-B3B3-0547548FBB0A}" dt="2022-06-17T08:40:58.585" v="0" actId="478"/>
        <pc:sldMkLst>
          <pc:docMk/>
          <pc:sldMk cId="4190664350" sldId="597"/>
        </pc:sldMkLst>
        <pc:inkChg chg="del">
          <ac:chgData name="Nane Kratzke" userId="971be13ff4ee5ef6" providerId="LiveId" clId="{1A02FBCA-8578-F647-B3B3-0547548FBB0A}" dt="2022-06-17T08:40:58.585" v="0" actId="478"/>
          <ac:inkMkLst>
            <pc:docMk/>
            <pc:sldMk cId="4190664350" sldId="597"/>
            <ac:inkMk id="5" creationId="{35A79452-7BE5-FFC0-4E6C-B281F343CAD4}"/>
          </ac:inkMkLst>
        </pc:inkChg>
      </pc:sldChg>
    </pc:docChg>
  </pc:docChgLst>
  <pc:docChgLst>
    <pc:chgData name="Nane Kratzke" userId="971be13ff4ee5ef6" providerId="LiveId" clId="{039D97D4-F07F-3243-AE1F-54C7A56CD471}"/>
    <pc:docChg chg="undo custSel addSld delSld modSld sldOrd">
      <pc:chgData name="Nane Kratzke" userId="971be13ff4ee5ef6" providerId="LiveId" clId="{039D97D4-F07F-3243-AE1F-54C7A56CD471}" dt="2023-03-02T09:57:02.695" v="96" actId="20577"/>
      <pc:docMkLst>
        <pc:docMk/>
      </pc:docMkLst>
      <pc:sldChg chg="add del">
        <pc:chgData name="Nane Kratzke" userId="971be13ff4ee5ef6" providerId="LiveId" clId="{039D97D4-F07F-3243-AE1F-54C7A56CD471}" dt="2023-03-02T09:50:14.607" v="46" actId="2696"/>
        <pc:sldMkLst>
          <pc:docMk/>
          <pc:sldMk cId="424745175" sldId="327"/>
        </pc:sldMkLst>
      </pc:sldChg>
      <pc:sldChg chg="add del">
        <pc:chgData name="Nane Kratzke" userId="971be13ff4ee5ef6" providerId="LiveId" clId="{039D97D4-F07F-3243-AE1F-54C7A56CD471}" dt="2023-03-02T09:50:14.723" v="49" actId="2696"/>
        <pc:sldMkLst>
          <pc:docMk/>
          <pc:sldMk cId="2487667598" sldId="432"/>
        </pc:sldMkLst>
      </pc:sldChg>
      <pc:sldChg chg="add del">
        <pc:chgData name="Nane Kratzke" userId="971be13ff4ee5ef6" providerId="LiveId" clId="{039D97D4-F07F-3243-AE1F-54C7A56CD471}" dt="2023-03-02T09:50:14.622" v="48" actId="2696"/>
        <pc:sldMkLst>
          <pc:docMk/>
          <pc:sldMk cId="334817653" sldId="511"/>
        </pc:sldMkLst>
      </pc:sldChg>
      <pc:sldChg chg="add del">
        <pc:chgData name="Nane Kratzke" userId="971be13ff4ee5ef6" providerId="LiveId" clId="{039D97D4-F07F-3243-AE1F-54C7A56CD471}" dt="2023-03-02T09:50:14.614" v="47" actId="2696"/>
        <pc:sldMkLst>
          <pc:docMk/>
          <pc:sldMk cId="3928258855" sldId="535"/>
        </pc:sldMkLst>
      </pc:sldChg>
      <pc:sldChg chg="add del">
        <pc:chgData name="Nane Kratzke" userId="971be13ff4ee5ef6" providerId="LiveId" clId="{039D97D4-F07F-3243-AE1F-54C7A56CD471}" dt="2023-03-02T09:50:14.593" v="44" actId="2696"/>
        <pc:sldMkLst>
          <pc:docMk/>
          <pc:sldMk cId="1297762157" sldId="549"/>
        </pc:sldMkLst>
      </pc:sldChg>
      <pc:sldChg chg="add del">
        <pc:chgData name="Nane Kratzke" userId="971be13ff4ee5ef6" providerId="LiveId" clId="{039D97D4-F07F-3243-AE1F-54C7A56CD471}" dt="2023-03-02T09:50:14.582" v="43" actId="2696"/>
        <pc:sldMkLst>
          <pc:docMk/>
          <pc:sldMk cId="962430790" sldId="550"/>
        </pc:sldMkLst>
      </pc:sldChg>
      <pc:sldChg chg="modSp mod">
        <pc:chgData name="Nane Kratzke" userId="971be13ff4ee5ef6" providerId="LiveId" clId="{039D97D4-F07F-3243-AE1F-54C7A56CD471}" dt="2023-03-02T09:50:46.635" v="53" actId="403"/>
        <pc:sldMkLst>
          <pc:docMk/>
          <pc:sldMk cId="2095339116" sldId="552"/>
        </pc:sldMkLst>
        <pc:spChg chg="mod">
          <ac:chgData name="Nane Kratzke" userId="971be13ff4ee5ef6" providerId="LiveId" clId="{039D97D4-F07F-3243-AE1F-54C7A56CD471}" dt="2023-03-02T09:50:46.635" v="53" actId="403"/>
          <ac:spMkLst>
            <pc:docMk/>
            <pc:sldMk cId="2095339116" sldId="552"/>
            <ac:spMk id="5" creationId="{A93C49C2-8090-C65C-F50F-C1FA7302E29A}"/>
          </ac:spMkLst>
        </pc:spChg>
      </pc:sldChg>
      <pc:sldChg chg="modSp mod">
        <pc:chgData name="Nane Kratzke" userId="971be13ff4ee5ef6" providerId="LiveId" clId="{039D97D4-F07F-3243-AE1F-54C7A56CD471}" dt="2023-03-02T09:51:07.145" v="55" actId="403"/>
        <pc:sldMkLst>
          <pc:docMk/>
          <pc:sldMk cId="1960172661" sldId="554"/>
        </pc:sldMkLst>
        <pc:spChg chg="mod">
          <ac:chgData name="Nane Kratzke" userId="971be13ff4ee5ef6" providerId="LiveId" clId="{039D97D4-F07F-3243-AE1F-54C7A56CD471}" dt="2023-03-02T09:51:07.145" v="55" actId="403"/>
          <ac:spMkLst>
            <pc:docMk/>
            <pc:sldMk cId="1960172661" sldId="554"/>
            <ac:spMk id="8" creationId="{C3C5991F-5D66-19EB-3762-94EC3532F424}"/>
          </ac:spMkLst>
        </pc:spChg>
      </pc:sldChg>
      <pc:sldChg chg="addSp delSp modSp mod">
        <pc:chgData name="Nane Kratzke" userId="971be13ff4ee5ef6" providerId="LiveId" clId="{039D97D4-F07F-3243-AE1F-54C7A56CD471}" dt="2023-03-02T09:49:50.473" v="39" actId="166"/>
        <pc:sldMkLst>
          <pc:docMk/>
          <pc:sldMk cId="3158836149" sldId="557"/>
        </pc:sldMkLst>
        <pc:picChg chg="add mod">
          <ac:chgData name="Nane Kratzke" userId="971be13ff4ee5ef6" providerId="LiveId" clId="{039D97D4-F07F-3243-AE1F-54C7A56CD471}" dt="2023-03-02T09:49:43.302" v="38" actId="1076"/>
          <ac:picMkLst>
            <pc:docMk/>
            <pc:sldMk cId="3158836149" sldId="557"/>
            <ac:picMk id="5" creationId="{A6210E29-570B-6755-3D0F-221840DC31E2}"/>
          </ac:picMkLst>
        </pc:picChg>
        <pc:picChg chg="del">
          <ac:chgData name="Nane Kratzke" userId="971be13ff4ee5ef6" providerId="LiveId" clId="{039D97D4-F07F-3243-AE1F-54C7A56CD471}" dt="2023-03-02T09:49:27.255" v="33" actId="478"/>
          <ac:picMkLst>
            <pc:docMk/>
            <pc:sldMk cId="3158836149" sldId="557"/>
            <ac:picMk id="9" creationId="{13016BEA-44EC-024B-9F8A-50B2311F0FE7}"/>
          </ac:picMkLst>
        </pc:picChg>
        <pc:picChg chg="mod">
          <ac:chgData name="Nane Kratzke" userId="971be13ff4ee5ef6" providerId="LiveId" clId="{039D97D4-F07F-3243-AE1F-54C7A56CD471}" dt="2023-03-02T09:49:50.473" v="39" actId="166"/>
          <ac:picMkLst>
            <pc:docMk/>
            <pc:sldMk cId="3158836149" sldId="557"/>
            <ac:picMk id="10" creationId="{22AADD86-AF33-CF41-8F48-5CD438820DF9}"/>
          </ac:picMkLst>
        </pc:picChg>
      </pc:sldChg>
      <pc:sldChg chg="add del">
        <pc:chgData name="Nane Kratzke" userId="971be13ff4ee5ef6" providerId="LiveId" clId="{039D97D4-F07F-3243-AE1F-54C7A56CD471}" dt="2023-03-02T09:50:14.739" v="51" actId="2696"/>
        <pc:sldMkLst>
          <pc:docMk/>
          <pc:sldMk cId="3569822196" sldId="602"/>
        </pc:sldMkLst>
      </pc:sldChg>
      <pc:sldChg chg="add del">
        <pc:chgData name="Nane Kratzke" userId="971be13ff4ee5ef6" providerId="LiveId" clId="{039D97D4-F07F-3243-AE1F-54C7A56CD471}" dt="2023-03-02T09:50:14.600" v="45" actId="2696"/>
        <pc:sldMkLst>
          <pc:docMk/>
          <pc:sldMk cId="121222599" sldId="633"/>
        </pc:sldMkLst>
      </pc:sldChg>
      <pc:sldChg chg="add del">
        <pc:chgData name="Nane Kratzke" userId="971be13ff4ee5ef6" providerId="LiveId" clId="{039D97D4-F07F-3243-AE1F-54C7A56CD471}" dt="2023-03-02T09:50:14.568" v="41" actId="2696"/>
        <pc:sldMkLst>
          <pc:docMk/>
          <pc:sldMk cId="4060232820" sldId="647"/>
        </pc:sldMkLst>
      </pc:sldChg>
      <pc:sldChg chg="add del">
        <pc:chgData name="Nane Kratzke" userId="971be13ff4ee5ef6" providerId="LiveId" clId="{039D97D4-F07F-3243-AE1F-54C7A56CD471}" dt="2023-03-02T09:50:14.575" v="42" actId="2696"/>
        <pc:sldMkLst>
          <pc:docMk/>
          <pc:sldMk cId="2056457870" sldId="648"/>
        </pc:sldMkLst>
      </pc:sldChg>
      <pc:sldChg chg="add del">
        <pc:chgData name="Nane Kratzke" userId="971be13ff4ee5ef6" providerId="LiveId" clId="{039D97D4-F07F-3243-AE1F-54C7A56CD471}" dt="2023-03-02T09:50:14.732" v="50" actId="2696"/>
        <pc:sldMkLst>
          <pc:docMk/>
          <pc:sldMk cId="1814355379" sldId="653"/>
        </pc:sldMkLst>
      </pc:sldChg>
      <pc:sldChg chg="add del">
        <pc:chgData name="Nane Kratzke" userId="971be13ff4ee5ef6" providerId="LiveId" clId="{039D97D4-F07F-3243-AE1F-54C7A56CD471}" dt="2023-03-02T09:50:14.562" v="40" actId="2696"/>
        <pc:sldMkLst>
          <pc:docMk/>
          <pc:sldMk cId="2642890619" sldId="654"/>
        </pc:sldMkLst>
      </pc:sldChg>
      <pc:sldChg chg="addSp delSp modSp add mod ord">
        <pc:chgData name="Nane Kratzke" userId="971be13ff4ee5ef6" providerId="LiveId" clId="{039D97D4-F07F-3243-AE1F-54C7A56CD471}" dt="2023-03-02T09:57:02.695" v="96" actId="20577"/>
        <pc:sldMkLst>
          <pc:docMk/>
          <pc:sldMk cId="1604666750" sldId="660"/>
        </pc:sldMkLst>
        <pc:spChg chg="mod">
          <ac:chgData name="Nane Kratzke" userId="971be13ff4ee5ef6" providerId="LiveId" clId="{039D97D4-F07F-3243-AE1F-54C7A56CD471}" dt="2023-03-02T09:57:02.695" v="96" actId="20577"/>
          <ac:spMkLst>
            <pc:docMk/>
            <pc:sldMk cId="1604666750" sldId="660"/>
            <ac:spMk id="2" creationId="{443BD989-6A30-F844-8F8F-9B1EC319CC0D}"/>
          </ac:spMkLst>
        </pc:spChg>
        <pc:spChg chg="del">
          <ac:chgData name="Nane Kratzke" userId="971be13ff4ee5ef6" providerId="LiveId" clId="{039D97D4-F07F-3243-AE1F-54C7A56CD471}" dt="2023-03-02T09:47:11.762" v="25" actId="478"/>
          <ac:spMkLst>
            <pc:docMk/>
            <pc:sldMk cId="1604666750" sldId="660"/>
            <ac:spMk id="5" creationId="{5082D9F1-3861-9B4D-8C8C-4A277EAA3ABB}"/>
          </ac:spMkLst>
        </pc:spChg>
        <pc:spChg chg="add del mod">
          <ac:chgData name="Nane Kratzke" userId="971be13ff4ee5ef6" providerId="LiveId" clId="{039D97D4-F07F-3243-AE1F-54C7A56CD471}" dt="2023-03-02T09:47:28.431" v="29" actId="478"/>
          <ac:spMkLst>
            <pc:docMk/>
            <pc:sldMk cId="1604666750" sldId="660"/>
            <ac:spMk id="6" creationId="{62BC4BBB-6017-3649-A831-3D2FB2D1DE3B}"/>
          </ac:spMkLst>
        </pc:spChg>
        <pc:spChg chg="del">
          <ac:chgData name="Nane Kratzke" userId="971be13ff4ee5ef6" providerId="LiveId" clId="{039D97D4-F07F-3243-AE1F-54C7A56CD471}" dt="2023-03-02T09:47:35.870" v="31" actId="478"/>
          <ac:spMkLst>
            <pc:docMk/>
            <pc:sldMk cId="1604666750" sldId="660"/>
            <ac:spMk id="8" creationId="{A77F71B7-DD27-2CBE-E5D7-63B0B3F28C0B}"/>
          </ac:spMkLst>
        </pc:spChg>
        <pc:picChg chg="add del mod">
          <ac:chgData name="Nane Kratzke" userId="971be13ff4ee5ef6" providerId="LiveId" clId="{039D97D4-F07F-3243-AE1F-54C7A56CD471}" dt="2023-03-02T09:47:32.970" v="30" actId="14100"/>
          <ac:picMkLst>
            <pc:docMk/>
            <pc:sldMk cId="1604666750" sldId="660"/>
            <ac:picMk id="9" creationId="{0F1409EB-2316-CE3A-1A59-4C0F24348A0D}"/>
          </ac:picMkLst>
        </pc:picChg>
      </pc:sldChg>
    </pc:docChg>
  </pc:docChgLst>
  <pc:docChgLst>
    <pc:chgData name="Nane Kratzke" userId="971be13ff4ee5ef6" providerId="LiveId" clId="{8AE8939E-2760-B242-AB9F-DB1F5B8B6781}"/>
    <pc:docChg chg="undo custSel addSld modSld">
      <pc:chgData name="Nane Kratzke" userId="971be13ff4ee5ef6" providerId="LiveId" clId="{8AE8939E-2760-B242-AB9F-DB1F5B8B6781}" dt="2022-05-16T07:13:49.093" v="694" actId="20577"/>
      <pc:docMkLst>
        <pc:docMk/>
      </pc:docMkLst>
      <pc:sldChg chg="addSp modSp">
        <pc:chgData name="Nane Kratzke" userId="971be13ff4ee5ef6" providerId="LiveId" clId="{8AE8939E-2760-B242-AB9F-DB1F5B8B6781}" dt="2022-04-29T07:23:54.110" v="35"/>
        <pc:sldMkLst>
          <pc:docMk/>
          <pc:sldMk cId="3353250563" sldId="281"/>
        </pc:sldMkLst>
        <pc:spChg chg="add mod">
          <ac:chgData name="Nane Kratzke" userId="971be13ff4ee5ef6" providerId="LiveId" clId="{8AE8939E-2760-B242-AB9F-DB1F5B8B6781}" dt="2022-04-29T07:23:54.110" v="35"/>
          <ac:spMkLst>
            <pc:docMk/>
            <pc:sldMk cId="3353250563" sldId="281"/>
            <ac:spMk id="9" creationId="{1D3322C0-4FEF-BDB6-1A6E-8DF5852D471D}"/>
          </ac:spMkLst>
        </pc:spChg>
      </pc:sldChg>
      <pc:sldChg chg="addSp modSp">
        <pc:chgData name="Nane Kratzke" userId="971be13ff4ee5ef6" providerId="LiveId" clId="{8AE8939E-2760-B242-AB9F-DB1F5B8B6781}" dt="2022-04-29T07:23:42.244" v="32"/>
        <pc:sldMkLst>
          <pc:docMk/>
          <pc:sldMk cId="1163954216" sldId="284"/>
        </pc:sldMkLst>
        <pc:spChg chg="add mod">
          <ac:chgData name="Nane Kratzke" userId="971be13ff4ee5ef6" providerId="LiveId" clId="{8AE8939E-2760-B242-AB9F-DB1F5B8B6781}" dt="2022-04-29T07:23:42.244" v="32"/>
          <ac:spMkLst>
            <pc:docMk/>
            <pc:sldMk cId="1163954216" sldId="284"/>
            <ac:spMk id="8" creationId="{8BAD3DD9-9CEA-B33A-EA07-6F3ADABF4779}"/>
          </ac:spMkLst>
        </pc:spChg>
      </pc:sldChg>
      <pc:sldChg chg="addSp modSp">
        <pc:chgData name="Nane Kratzke" userId="971be13ff4ee5ef6" providerId="LiveId" clId="{8AE8939E-2760-B242-AB9F-DB1F5B8B6781}" dt="2022-04-29T07:23:38.330" v="31"/>
        <pc:sldMkLst>
          <pc:docMk/>
          <pc:sldMk cId="167823561" sldId="286"/>
        </pc:sldMkLst>
        <pc:spChg chg="add mod">
          <ac:chgData name="Nane Kratzke" userId="971be13ff4ee5ef6" providerId="LiveId" clId="{8AE8939E-2760-B242-AB9F-DB1F5B8B6781}" dt="2022-04-29T07:23:38.330" v="31"/>
          <ac:spMkLst>
            <pc:docMk/>
            <pc:sldMk cId="167823561" sldId="286"/>
            <ac:spMk id="8" creationId="{093EA49C-8EBE-63DC-E584-567C0D0BDC17}"/>
          </ac:spMkLst>
        </pc:spChg>
      </pc:sldChg>
      <pc:sldChg chg="addSp modSp">
        <pc:chgData name="Nane Kratzke" userId="971be13ff4ee5ef6" providerId="LiveId" clId="{8AE8939E-2760-B242-AB9F-DB1F5B8B6781}" dt="2022-04-29T07:23:50.376" v="34"/>
        <pc:sldMkLst>
          <pc:docMk/>
          <pc:sldMk cId="2468819748" sldId="287"/>
        </pc:sldMkLst>
        <pc:spChg chg="add mod">
          <ac:chgData name="Nane Kratzke" userId="971be13ff4ee5ef6" providerId="LiveId" clId="{8AE8939E-2760-B242-AB9F-DB1F5B8B6781}" dt="2022-04-29T07:23:50.376" v="34"/>
          <ac:spMkLst>
            <pc:docMk/>
            <pc:sldMk cId="2468819748" sldId="287"/>
            <ac:spMk id="11" creationId="{692BA491-71DB-A001-2AE7-E8E79005F826}"/>
          </ac:spMkLst>
        </pc:spChg>
      </pc:sldChg>
      <pc:sldChg chg="addSp modSp">
        <pc:chgData name="Nane Kratzke" userId="971be13ff4ee5ef6" providerId="LiveId" clId="{8AE8939E-2760-B242-AB9F-DB1F5B8B6781}" dt="2022-04-29T07:23:46.229" v="33"/>
        <pc:sldMkLst>
          <pc:docMk/>
          <pc:sldMk cId="1703231115" sldId="288"/>
        </pc:sldMkLst>
        <pc:spChg chg="add mod">
          <ac:chgData name="Nane Kratzke" userId="971be13ff4ee5ef6" providerId="LiveId" clId="{8AE8939E-2760-B242-AB9F-DB1F5B8B6781}" dt="2022-04-29T07:23:46.229" v="33"/>
          <ac:spMkLst>
            <pc:docMk/>
            <pc:sldMk cId="1703231115" sldId="288"/>
            <ac:spMk id="8" creationId="{8C7EA12D-3EA7-E60C-EC15-3F57F69760AF}"/>
          </ac:spMkLst>
        </pc:spChg>
      </pc:sldChg>
      <pc:sldChg chg="addSp modSp">
        <pc:chgData name="Nane Kratzke" userId="971be13ff4ee5ef6" providerId="LiveId" clId="{8AE8939E-2760-B242-AB9F-DB1F5B8B6781}" dt="2022-04-29T07:23:55.951" v="36"/>
        <pc:sldMkLst>
          <pc:docMk/>
          <pc:sldMk cId="2991323254" sldId="290"/>
        </pc:sldMkLst>
        <pc:spChg chg="add mod">
          <ac:chgData name="Nane Kratzke" userId="971be13ff4ee5ef6" providerId="LiveId" clId="{8AE8939E-2760-B242-AB9F-DB1F5B8B6781}" dt="2022-04-29T07:23:55.951" v="36"/>
          <ac:spMkLst>
            <pc:docMk/>
            <pc:sldMk cId="2991323254" sldId="290"/>
            <ac:spMk id="8" creationId="{3A3D4E27-AF96-FD67-F854-15D4F29AC8FC}"/>
          </ac:spMkLst>
        </pc:spChg>
      </pc:sldChg>
      <pc:sldChg chg="addSp delSp modSp mod">
        <pc:chgData name="Nane Kratzke" userId="971be13ff4ee5ef6" providerId="LiveId" clId="{8AE8939E-2760-B242-AB9F-DB1F5B8B6781}" dt="2022-04-29T07:12:49.510" v="2" actId="167"/>
        <pc:sldMkLst>
          <pc:docMk/>
          <pc:sldMk cId="424745175" sldId="327"/>
        </pc:sldMkLst>
        <pc:picChg chg="del">
          <ac:chgData name="Nane Kratzke" userId="971be13ff4ee5ef6" providerId="LiveId" clId="{8AE8939E-2760-B242-AB9F-DB1F5B8B6781}" dt="2022-04-29T07:12:42.160" v="0" actId="478"/>
          <ac:picMkLst>
            <pc:docMk/>
            <pc:sldMk cId="424745175" sldId="327"/>
            <ac:picMk id="5" creationId="{45BAF732-43F2-E044-8C7B-EC3DAD205581}"/>
          </ac:picMkLst>
        </pc:picChg>
        <pc:picChg chg="add mod">
          <ac:chgData name="Nane Kratzke" userId="971be13ff4ee5ef6" providerId="LiveId" clId="{8AE8939E-2760-B242-AB9F-DB1F5B8B6781}" dt="2022-04-29T07:12:49.510" v="2" actId="167"/>
          <ac:picMkLst>
            <pc:docMk/>
            <pc:sldMk cId="424745175" sldId="327"/>
            <ac:picMk id="15" creationId="{A65AF3F4-0D5B-861E-7CEF-99B0F3D9F0BE}"/>
          </ac:picMkLst>
        </pc:picChg>
      </pc:sldChg>
      <pc:sldChg chg="delSp modSp mod">
        <pc:chgData name="Nane Kratzke" userId="971be13ff4ee5ef6" providerId="LiveId" clId="{8AE8939E-2760-B242-AB9F-DB1F5B8B6781}" dt="2022-05-13T10:21:02.165" v="666" actId="20577"/>
        <pc:sldMkLst>
          <pc:docMk/>
          <pc:sldMk cId="895321263" sldId="355"/>
        </pc:sldMkLst>
        <pc:spChg chg="mod">
          <ac:chgData name="Nane Kratzke" userId="971be13ff4ee5ef6" providerId="LiveId" clId="{8AE8939E-2760-B242-AB9F-DB1F5B8B6781}" dt="2022-05-13T10:21:02.165" v="666" actId="20577"/>
          <ac:spMkLst>
            <pc:docMk/>
            <pc:sldMk cId="895321263" sldId="355"/>
            <ac:spMk id="23" creationId="{843AD55F-A820-B34B-A476-52238CE2A01E}"/>
          </ac:spMkLst>
        </pc:spChg>
        <pc:inkChg chg="del">
          <ac:chgData name="Nane Kratzke" userId="971be13ff4ee5ef6" providerId="LiveId" clId="{8AE8939E-2760-B242-AB9F-DB1F5B8B6781}" dt="2022-05-13T10:13:15.329" v="660" actId="478"/>
          <ac:inkMkLst>
            <pc:docMk/>
            <pc:sldMk cId="895321263" sldId="355"/>
            <ac:inkMk id="5" creationId="{BB60A271-5F5E-7B19-D444-5C7A9B14C9EC}"/>
          </ac:inkMkLst>
        </pc:inkChg>
      </pc:sldChg>
      <pc:sldChg chg="modSp add mod">
        <pc:chgData name="Nane Kratzke" userId="971be13ff4ee5ef6" providerId="LiveId" clId="{8AE8939E-2760-B242-AB9F-DB1F5B8B6781}" dt="2022-05-06T05:59:06.551" v="351" actId="20577"/>
        <pc:sldMkLst>
          <pc:docMk/>
          <pc:sldMk cId="3670201584" sldId="478"/>
        </pc:sldMkLst>
        <pc:spChg chg="mod">
          <ac:chgData name="Nane Kratzke" userId="971be13ff4ee5ef6" providerId="LiveId" clId="{8AE8939E-2760-B242-AB9F-DB1F5B8B6781}" dt="2022-05-06T05:59:06.551" v="351" actId="20577"/>
          <ac:spMkLst>
            <pc:docMk/>
            <pc:sldMk cId="3670201584" sldId="478"/>
            <ac:spMk id="2" creationId="{C80711C4-EDAF-6C44-8647-5E8BDC054CDF}"/>
          </ac:spMkLst>
        </pc:spChg>
        <pc:spChg chg="mod">
          <ac:chgData name="Nane Kratzke" userId="971be13ff4ee5ef6" providerId="LiveId" clId="{8AE8939E-2760-B242-AB9F-DB1F5B8B6781}" dt="2022-05-06T05:58:59.723" v="339" actId="14100"/>
          <ac:spMkLst>
            <pc:docMk/>
            <pc:sldMk cId="3670201584" sldId="478"/>
            <ac:spMk id="6" creationId="{39F6E37E-B07B-6D41-8778-8E29DCA17D3F}"/>
          </ac:spMkLst>
        </pc:spChg>
      </pc:sldChg>
      <pc:sldChg chg="delSp mod">
        <pc:chgData name="Nane Kratzke" userId="971be13ff4ee5ef6" providerId="LiveId" clId="{8AE8939E-2760-B242-AB9F-DB1F5B8B6781}" dt="2022-05-13T10:11:11.927" v="636" actId="478"/>
        <pc:sldMkLst>
          <pc:docMk/>
          <pc:sldMk cId="2907000260" sldId="512"/>
        </pc:sldMkLst>
        <pc:inkChg chg="del">
          <ac:chgData name="Nane Kratzke" userId="971be13ff4ee5ef6" providerId="LiveId" clId="{8AE8939E-2760-B242-AB9F-DB1F5B8B6781}" dt="2022-05-13T10:11:11.927" v="636" actId="478"/>
          <ac:inkMkLst>
            <pc:docMk/>
            <pc:sldMk cId="2907000260" sldId="512"/>
            <ac:inkMk id="5" creationId="{25CF2849-DFB2-09F8-7671-1989F84BC873}"/>
          </ac:inkMkLst>
        </pc:inkChg>
      </pc:sldChg>
      <pc:sldChg chg="delSp mod">
        <pc:chgData name="Nane Kratzke" userId="971be13ff4ee5ef6" providerId="LiveId" clId="{8AE8939E-2760-B242-AB9F-DB1F5B8B6781}" dt="2022-05-13T10:11:17.464" v="637" actId="478"/>
        <pc:sldMkLst>
          <pc:docMk/>
          <pc:sldMk cId="2694727415" sldId="513"/>
        </pc:sldMkLst>
        <pc:inkChg chg="del">
          <ac:chgData name="Nane Kratzke" userId="971be13ff4ee5ef6" providerId="LiveId" clId="{8AE8939E-2760-B242-AB9F-DB1F5B8B6781}" dt="2022-05-13T10:11:17.464" v="637" actId="478"/>
          <ac:inkMkLst>
            <pc:docMk/>
            <pc:sldMk cId="2694727415" sldId="513"/>
            <ac:inkMk id="4" creationId="{FBA774B1-DC26-81A3-8B59-0D1602AC7952}"/>
          </ac:inkMkLst>
        </pc:inkChg>
      </pc:sldChg>
      <pc:sldChg chg="addSp delSp modSp mod">
        <pc:chgData name="Nane Kratzke" userId="971be13ff4ee5ef6" providerId="LiveId" clId="{8AE8939E-2760-B242-AB9F-DB1F5B8B6781}" dt="2022-05-13T10:10:35.342" v="633" actId="478"/>
        <pc:sldMkLst>
          <pc:docMk/>
          <pc:sldMk cId="3993618139" sldId="515"/>
        </pc:sldMkLst>
        <pc:spChg chg="mod">
          <ac:chgData name="Nane Kratzke" userId="971be13ff4ee5ef6" providerId="LiveId" clId="{8AE8939E-2760-B242-AB9F-DB1F5B8B6781}" dt="2022-04-29T07:37:03.492" v="63" actId="20577"/>
          <ac:spMkLst>
            <pc:docMk/>
            <pc:sldMk cId="3993618139" sldId="515"/>
            <ac:spMk id="7" creationId="{73783002-C4D8-DF48-9721-19DA2608B254}"/>
          </ac:spMkLst>
        </pc:spChg>
        <pc:spChg chg="del mod">
          <ac:chgData name="Nane Kratzke" userId="971be13ff4ee5ef6" providerId="LiveId" clId="{8AE8939E-2760-B242-AB9F-DB1F5B8B6781}" dt="2022-04-29T07:36:45.306" v="50" actId="21"/>
          <ac:spMkLst>
            <pc:docMk/>
            <pc:sldMk cId="3993618139" sldId="515"/>
            <ac:spMk id="14" creationId="{7DECF8AF-E293-044A-8242-D2A16B2F40FA}"/>
          </ac:spMkLst>
        </pc:spChg>
        <pc:picChg chg="add mod">
          <ac:chgData name="Nane Kratzke" userId="971be13ff4ee5ef6" providerId="LiveId" clId="{8AE8939E-2760-B242-AB9F-DB1F5B8B6781}" dt="2022-04-29T07:39:03.768" v="112" actId="14861"/>
          <ac:picMkLst>
            <pc:docMk/>
            <pc:sldMk cId="3993618139" sldId="515"/>
            <ac:picMk id="4" creationId="{534EC0F1-56E5-A05F-88A9-8E4FB7BB4027}"/>
          </ac:picMkLst>
        </pc:picChg>
        <pc:picChg chg="del">
          <ac:chgData name="Nane Kratzke" userId="971be13ff4ee5ef6" providerId="LiveId" clId="{8AE8939E-2760-B242-AB9F-DB1F5B8B6781}" dt="2022-04-29T07:34:06.673" v="37" actId="478"/>
          <ac:picMkLst>
            <pc:docMk/>
            <pc:sldMk cId="3993618139" sldId="515"/>
            <ac:picMk id="21" creationId="{565275F9-7B0B-664A-AC10-A60D96AF3F6E}"/>
          </ac:picMkLst>
        </pc:picChg>
        <pc:inkChg chg="add del mod">
          <ac:chgData name="Nane Kratzke" userId="971be13ff4ee5ef6" providerId="LiveId" clId="{8AE8939E-2760-B242-AB9F-DB1F5B8B6781}" dt="2022-05-13T10:10:35.342" v="633" actId="478"/>
          <ac:inkMkLst>
            <pc:docMk/>
            <pc:sldMk cId="3993618139" sldId="515"/>
            <ac:inkMk id="2" creationId="{9F61E2D7-EA1C-3EAE-C974-7BE9A149BE78}"/>
          </ac:inkMkLst>
        </pc:inkChg>
      </pc:sldChg>
      <pc:sldChg chg="modSp mod">
        <pc:chgData name="Nane Kratzke" userId="971be13ff4ee5ef6" providerId="LiveId" clId="{8AE8939E-2760-B242-AB9F-DB1F5B8B6781}" dt="2022-04-29T07:41:58.937" v="114" actId="20577"/>
        <pc:sldMkLst>
          <pc:docMk/>
          <pc:sldMk cId="2393075828" sldId="517"/>
        </pc:sldMkLst>
        <pc:spChg chg="mod">
          <ac:chgData name="Nane Kratzke" userId="971be13ff4ee5ef6" providerId="LiveId" clId="{8AE8939E-2760-B242-AB9F-DB1F5B8B6781}" dt="2022-04-29T07:41:58.937" v="114" actId="20577"/>
          <ac:spMkLst>
            <pc:docMk/>
            <pc:sldMk cId="2393075828" sldId="517"/>
            <ac:spMk id="11" creationId="{76B4EEF0-1D78-3C47-BFC8-83DA4A8309E1}"/>
          </ac:spMkLst>
        </pc:spChg>
      </pc:sldChg>
      <pc:sldChg chg="delSp modSp mod">
        <pc:chgData name="Nane Kratzke" userId="971be13ff4ee5ef6" providerId="LiveId" clId="{8AE8939E-2760-B242-AB9F-DB1F5B8B6781}" dt="2022-05-06T05:43:00.674" v="117" actId="1076"/>
        <pc:sldMkLst>
          <pc:docMk/>
          <pc:sldMk cId="1767911000" sldId="522"/>
        </pc:sldMkLst>
        <pc:spChg chg="mod">
          <ac:chgData name="Nane Kratzke" userId="971be13ff4ee5ef6" providerId="LiveId" clId="{8AE8939E-2760-B242-AB9F-DB1F5B8B6781}" dt="2022-05-06T05:43:00.674" v="117" actId="1076"/>
          <ac:spMkLst>
            <pc:docMk/>
            <pc:sldMk cId="1767911000" sldId="522"/>
            <ac:spMk id="22" creationId="{EB16B9E8-6CD3-9640-8408-B71C0832CD11}"/>
          </ac:spMkLst>
        </pc:spChg>
        <pc:spChg chg="mod">
          <ac:chgData name="Nane Kratzke" userId="971be13ff4ee5ef6" providerId="LiveId" clId="{8AE8939E-2760-B242-AB9F-DB1F5B8B6781}" dt="2022-05-06T05:43:00.674" v="117" actId="1076"/>
          <ac:spMkLst>
            <pc:docMk/>
            <pc:sldMk cId="1767911000" sldId="522"/>
            <ac:spMk id="23" creationId="{1EE0A265-4F41-5748-AA7A-D1D708F5FD31}"/>
          </ac:spMkLst>
        </pc:spChg>
        <pc:spChg chg="mod">
          <ac:chgData name="Nane Kratzke" userId="971be13ff4ee5ef6" providerId="LiveId" clId="{8AE8939E-2760-B242-AB9F-DB1F5B8B6781}" dt="2022-05-06T05:43:00.674" v="117" actId="1076"/>
          <ac:spMkLst>
            <pc:docMk/>
            <pc:sldMk cId="1767911000" sldId="522"/>
            <ac:spMk id="24" creationId="{5D7B2D3D-3E10-0540-986A-1A3E79E9B7C5}"/>
          </ac:spMkLst>
        </pc:spChg>
        <pc:spChg chg="del">
          <ac:chgData name="Nane Kratzke" userId="971be13ff4ee5ef6" providerId="LiveId" clId="{8AE8939E-2760-B242-AB9F-DB1F5B8B6781}" dt="2022-05-06T05:42:52.833" v="116" actId="478"/>
          <ac:spMkLst>
            <pc:docMk/>
            <pc:sldMk cId="1767911000" sldId="522"/>
            <ac:spMk id="25" creationId="{4BBEDFD1-F4CC-D849-B753-75CA20AF6938}"/>
          </ac:spMkLst>
        </pc:spChg>
        <pc:picChg chg="mod">
          <ac:chgData name="Nane Kratzke" userId="971be13ff4ee5ef6" providerId="LiveId" clId="{8AE8939E-2760-B242-AB9F-DB1F5B8B6781}" dt="2022-05-06T05:43:00.674" v="117" actId="1076"/>
          <ac:picMkLst>
            <pc:docMk/>
            <pc:sldMk cId="1767911000" sldId="522"/>
            <ac:picMk id="13" creationId="{12568AC8-E321-F74F-B2B8-9E71274D149B}"/>
          </ac:picMkLst>
        </pc:picChg>
        <pc:picChg chg="mod">
          <ac:chgData name="Nane Kratzke" userId="971be13ff4ee5ef6" providerId="LiveId" clId="{8AE8939E-2760-B242-AB9F-DB1F5B8B6781}" dt="2022-05-06T05:43:00.674" v="117" actId="1076"/>
          <ac:picMkLst>
            <pc:docMk/>
            <pc:sldMk cId="1767911000" sldId="522"/>
            <ac:picMk id="3076" creationId="{60F345D0-AAEC-C847-800B-7D04ADAA7681}"/>
          </ac:picMkLst>
        </pc:picChg>
        <pc:picChg chg="mod">
          <ac:chgData name="Nane Kratzke" userId="971be13ff4ee5ef6" providerId="LiveId" clId="{8AE8939E-2760-B242-AB9F-DB1F5B8B6781}" dt="2022-05-06T05:43:00.674" v="117" actId="1076"/>
          <ac:picMkLst>
            <pc:docMk/>
            <pc:sldMk cId="1767911000" sldId="522"/>
            <ac:picMk id="3084" creationId="{1188D8AA-75D3-E44A-BE48-E981B1A6782C}"/>
          </ac:picMkLst>
        </pc:picChg>
        <pc:picChg chg="del">
          <ac:chgData name="Nane Kratzke" userId="971be13ff4ee5ef6" providerId="LiveId" clId="{8AE8939E-2760-B242-AB9F-DB1F5B8B6781}" dt="2022-05-06T05:42:50.380" v="115" actId="478"/>
          <ac:picMkLst>
            <pc:docMk/>
            <pc:sldMk cId="1767911000" sldId="522"/>
            <ac:picMk id="3086" creationId="{0495C6CD-E950-4F45-BB7D-8DADDC0347E5}"/>
          </ac:picMkLst>
        </pc:picChg>
      </pc:sldChg>
      <pc:sldChg chg="modSp mod">
        <pc:chgData name="Nane Kratzke" userId="971be13ff4ee5ef6" providerId="LiveId" clId="{8AE8939E-2760-B242-AB9F-DB1F5B8B6781}" dt="2022-05-06T05:44:40.793" v="143" actId="6549"/>
        <pc:sldMkLst>
          <pc:docMk/>
          <pc:sldMk cId="2263106085" sldId="523"/>
        </pc:sldMkLst>
        <pc:spChg chg="mod">
          <ac:chgData name="Nane Kratzke" userId="971be13ff4ee5ef6" providerId="LiveId" clId="{8AE8939E-2760-B242-AB9F-DB1F5B8B6781}" dt="2022-05-06T05:44:40.793" v="143" actId="6549"/>
          <ac:spMkLst>
            <pc:docMk/>
            <pc:sldMk cId="2263106085" sldId="523"/>
            <ac:spMk id="7" creationId="{EB387F61-574E-4B49-81CF-558E7754783C}"/>
          </ac:spMkLst>
        </pc:spChg>
      </pc:sldChg>
      <pc:sldChg chg="addSp delSp modSp mod">
        <pc:chgData name="Nane Kratzke" userId="971be13ff4ee5ef6" providerId="LiveId" clId="{8AE8939E-2760-B242-AB9F-DB1F5B8B6781}" dt="2022-04-29T07:18:23.500" v="30"/>
        <pc:sldMkLst>
          <pc:docMk/>
          <pc:sldMk cId="2564185530" sldId="531"/>
        </pc:sldMkLst>
        <pc:grpChg chg="add del mod">
          <ac:chgData name="Nane Kratzke" userId="971be13ff4ee5ef6" providerId="LiveId" clId="{8AE8939E-2760-B242-AB9F-DB1F5B8B6781}" dt="2022-04-29T07:18:08.663" v="24"/>
          <ac:grpSpMkLst>
            <pc:docMk/>
            <pc:sldMk cId="2564185530" sldId="531"/>
            <ac:grpSpMk id="5" creationId="{021734FB-595E-8328-E9CA-F3BB0A8448B5}"/>
          </ac:grpSpMkLst>
        </pc:grpChg>
        <pc:grpChg chg="mod">
          <ac:chgData name="Nane Kratzke" userId="971be13ff4ee5ef6" providerId="LiveId" clId="{8AE8939E-2760-B242-AB9F-DB1F5B8B6781}" dt="2022-04-29T07:18:08.224" v="22"/>
          <ac:grpSpMkLst>
            <pc:docMk/>
            <pc:sldMk cId="2564185530" sldId="531"/>
            <ac:grpSpMk id="15" creationId="{C4ADF862-9212-8428-F006-A54CEDFB5A70}"/>
          </ac:grpSpMkLst>
        </pc:grpChg>
        <pc:grpChg chg="del mod">
          <ac:chgData name="Nane Kratzke" userId="971be13ff4ee5ef6" providerId="LiveId" clId="{8AE8939E-2760-B242-AB9F-DB1F5B8B6781}" dt="2022-04-29T07:18:23.500" v="30"/>
          <ac:grpSpMkLst>
            <pc:docMk/>
            <pc:sldMk cId="2564185530" sldId="531"/>
            <ac:grpSpMk id="18" creationId="{A663C112-A9C5-3910-977D-898A2CB351EA}"/>
          </ac:grpSpMkLst>
        </pc:grpChg>
        <pc:grpChg chg="mod">
          <ac:chgData name="Nane Kratzke" userId="971be13ff4ee5ef6" providerId="LiveId" clId="{8AE8939E-2760-B242-AB9F-DB1F5B8B6781}" dt="2022-04-29T07:18:23.500" v="30"/>
          <ac:grpSpMkLst>
            <pc:docMk/>
            <pc:sldMk cId="2564185530" sldId="531"/>
            <ac:grpSpMk id="20" creationId="{CB164366-9322-8AF9-62A7-65F6B578A9A8}"/>
          </ac:grpSpMkLst>
        </pc:grpChg>
        <pc:picChg chg="del">
          <ac:chgData name="Nane Kratzke" userId="971be13ff4ee5ef6" providerId="LiveId" clId="{8AE8939E-2760-B242-AB9F-DB1F5B8B6781}" dt="2022-04-29T07:16:33.619" v="10" actId="478"/>
          <ac:picMkLst>
            <pc:docMk/>
            <pc:sldMk cId="2564185530" sldId="531"/>
            <ac:picMk id="6" creationId="{962B2C97-8E56-C840-ABA4-897156308A0C}"/>
          </ac:picMkLst>
        </pc:picChg>
        <pc:picChg chg="mod">
          <ac:chgData name="Nane Kratzke" userId="971be13ff4ee5ef6" providerId="LiveId" clId="{8AE8939E-2760-B242-AB9F-DB1F5B8B6781}" dt="2022-04-29T07:16:53.869" v="15" actId="1076"/>
          <ac:picMkLst>
            <pc:docMk/>
            <pc:sldMk cId="2564185530" sldId="531"/>
            <ac:picMk id="7" creationId="{B06DF94B-FA5E-E24E-8886-65AE7D51A788}"/>
          </ac:picMkLst>
        </pc:picChg>
        <pc:picChg chg="del">
          <ac:chgData name="Nane Kratzke" userId="971be13ff4ee5ef6" providerId="LiveId" clId="{8AE8939E-2760-B242-AB9F-DB1F5B8B6781}" dt="2022-04-29T07:15:43.635" v="3" actId="478"/>
          <ac:picMkLst>
            <pc:docMk/>
            <pc:sldMk cId="2564185530" sldId="531"/>
            <ac:picMk id="8" creationId="{B23401D1-8CF1-1844-A821-BB0F033DC2A9}"/>
          </ac:picMkLst>
        </pc:picChg>
        <pc:picChg chg="mod">
          <ac:chgData name="Nane Kratzke" userId="971be13ff4ee5ef6" providerId="LiveId" clId="{8AE8939E-2760-B242-AB9F-DB1F5B8B6781}" dt="2022-04-29T07:16:38.433" v="11" actId="1076"/>
          <ac:picMkLst>
            <pc:docMk/>
            <pc:sldMk cId="2564185530" sldId="531"/>
            <ac:picMk id="9" creationId="{7AFD03E8-1C6F-E749-BA76-96B5DB6D00F7}"/>
          </ac:picMkLst>
        </pc:picChg>
        <pc:picChg chg="mod">
          <ac:chgData name="Nane Kratzke" userId="971be13ff4ee5ef6" providerId="LiveId" clId="{8AE8939E-2760-B242-AB9F-DB1F5B8B6781}" dt="2022-04-29T07:16:45.701" v="13" actId="1076"/>
          <ac:picMkLst>
            <pc:docMk/>
            <pc:sldMk cId="2564185530" sldId="531"/>
            <ac:picMk id="10" creationId="{8654F664-BBAB-2A4F-80B2-1592D706F9D3}"/>
          </ac:picMkLst>
        </pc:picChg>
        <pc:inkChg chg="add del mod">
          <ac:chgData name="Nane Kratzke" userId="971be13ff4ee5ef6" providerId="LiveId" clId="{8AE8939E-2760-B242-AB9F-DB1F5B8B6781}" dt="2022-04-29T07:18:08.877" v="25" actId="9405"/>
          <ac:inkMkLst>
            <pc:docMk/>
            <pc:sldMk cId="2564185530" sldId="531"/>
            <ac:inkMk id="2" creationId="{52A14D9C-7310-24F3-0496-7DF07F6EDA99}"/>
          </ac:inkMkLst>
        </pc:inkChg>
        <pc:inkChg chg="add del mod">
          <ac:chgData name="Nane Kratzke" userId="971be13ff4ee5ef6" providerId="LiveId" clId="{8AE8939E-2760-B242-AB9F-DB1F5B8B6781}" dt="2022-04-29T07:18:08.663" v="24"/>
          <ac:inkMkLst>
            <pc:docMk/>
            <pc:sldMk cId="2564185530" sldId="531"/>
            <ac:inkMk id="4" creationId="{1A0E77E1-79E9-BA06-A913-3BEB68FCAF25}"/>
          </ac:inkMkLst>
        </pc:inkChg>
        <pc:inkChg chg="add del mod">
          <ac:chgData name="Nane Kratzke" userId="971be13ff4ee5ef6" providerId="LiveId" clId="{8AE8939E-2760-B242-AB9F-DB1F5B8B6781}" dt="2022-04-29T07:18:08.224" v="22"/>
          <ac:inkMkLst>
            <pc:docMk/>
            <pc:sldMk cId="2564185530" sldId="531"/>
            <ac:inkMk id="12" creationId="{455A5354-A45B-3EF1-C492-13A28CAC84D6}"/>
          </ac:inkMkLst>
        </pc:inkChg>
        <pc:inkChg chg="add mod">
          <ac:chgData name="Nane Kratzke" userId="971be13ff4ee5ef6" providerId="LiveId" clId="{8AE8939E-2760-B242-AB9F-DB1F5B8B6781}" dt="2022-04-29T07:18:23.500" v="30"/>
          <ac:inkMkLst>
            <pc:docMk/>
            <pc:sldMk cId="2564185530" sldId="531"/>
            <ac:inkMk id="16" creationId="{DFDFDA51-118B-6741-2DCF-A7B506D95917}"/>
          </ac:inkMkLst>
        </pc:inkChg>
        <pc:inkChg chg="add mod">
          <ac:chgData name="Nane Kratzke" userId="971be13ff4ee5ef6" providerId="LiveId" clId="{8AE8939E-2760-B242-AB9F-DB1F5B8B6781}" dt="2022-04-29T07:18:23.500" v="30"/>
          <ac:inkMkLst>
            <pc:docMk/>
            <pc:sldMk cId="2564185530" sldId="531"/>
            <ac:inkMk id="17" creationId="{90D4C7D3-8433-FD6F-0DE7-9F5990696321}"/>
          </ac:inkMkLst>
        </pc:inkChg>
        <pc:inkChg chg="add mod">
          <ac:chgData name="Nane Kratzke" userId="971be13ff4ee5ef6" providerId="LiveId" clId="{8AE8939E-2760-B242-AB9F-DB1F5B8B6781}" dt="2022-04-29T07:18:23.500" v="30"/>
          <ac:inkMkLst>
            <pc:docMk/>
            <pc:sldMk cId="2564185530" sldId="531"/>
            <ac:inkMk id="19" creationId="{554BDB14-7149-7504-B193-C91F671627CE}"/>
          </ac:inkMkLst>
        </pc:inkChg>
      </pc:sldChg>
      <pc:sldChg chg="addSp delSp modSp mod">
        <pc:chgData name="Nane Kratzke" userId="971be13ff4ee5ef6" providerId="LiveId" clId="{8AE8939E-2760-B242-AB9F-DB1F5B8B6781}" dt="2022-05-13T10:52:42.978" v="693" actId="1076"/>
        <pc:sldMkLst>
          <pc:docMk/>
          <pc:sldMk cId="172149532" sldId="541"/>
        </pc:sldMkLst>
        <pc:spChg chg="mod">
          <ac:chgData name="Nane Kratzke" userId="971be13ff4ee5ef6" providerId="LiveId" clId="{8AE8939E-2760-B242-AB9F-DB1F5B8B6781}" dt="2022-05-13T10:52:42.978" v="693" actId="1076"/>
          <ac:spMkLst>
            <pc:docMk/>
            <pc:sldMk cId="172149532" sldId="541"/>
            <ac:spMk id="10" creationId="{27041805-23D9-134C-AC3C-BEEBDD11909C}"/>
          </ac:spMkLst>
        </pc:spChg>
        <pc:grpChg chg="del">
          <ac:chgData name="Nane Kratzke" userId="971be13ff4ee5ef6" providerId="LiveId" clId="{8AE8939E-2760-B242-AB9F-DB1F5B8B6781}" dt="2022-05-13T10:49:38.986" v="671" actId="478"/>
          <ac:grpSpMkLst>
            <pc:docMk/>
            <pc:sldMk cId="172149532" sldId="541"/>
            <ac:grpSpMk id="5" creationId="{43ACB2F9-9266-D347-B60A-629C26E6EAEC}"/>
          </ac:grpSpMkLst>
        </pc:grpChg>
        <pc:picChg chg="add mod">
          <ac:chgData name="Nane Kratzke" userId="971be13ff4ee5ef6" providerId="LiveId" clId="{8AE8939E-2760-B242-AB9F-DB1F5B8B6781}" dt="2022-05-13T10:52:42.978" v="693" actId="1076"/>
          <ac:picMkLst>
            <pc:docMk/>
            <pc:sldMk cId="172149532" sldId="541"/>
            <ac:picMk id="9" creationId="{557E4AD5-9CAF-AF1A-102D-AAE8DD0A7E48}"/>
          </ac:picMkLst>
        </pc:picChg>
      </pc:sldChg>
      <pc:sldChg chg="delSp mod">
        <pc:chgData name="Nane Kratzke" userId="971be13ff4ee5ef6" providerId="LiveId" clId="{8AE8939E-2760-B242-AB9F-DB1F5B8B6781}" dt="2022-05-13T10:10:52.555" v="634" actId="478"/>
        <pc:sldMkLst>
          <pc:docMk/>
          <pc:sldMk cId="3742116271" sldId="547"/>
        </pc:sldMkLst>
        <pc:inkChg chg="del">
          <ac:chgData name="Nane Kratzke" userId="971be13ff4ee5ef6" providerId="LiveId" clId="{8AE8939E-2760-B242-AB9F-DB1F5B8B6781}" dt="2022-05-13T10:10:52.555" v="634" actId="478"/>
          <ac:inkMkLst>
            <pc:docMk/>
            <pc:sldMk cId="3742116271" sldId="547"/>
            <ac:inkMk id="11" creationId="{2D1B8FC4-5DF2-2520-6424-E6C95BF2C9E0}"/>
          </ac:inkMkLst>
        </pc:inkChg>
      </pc:sldChg>
      <pc:sldChg chg="delSp modSp mod">
        <pc:chgData name="Nane Kratzke" userId="971be13ff4ee5ef6" providerId="LiveId" clId="{8AE8939E-2760-B242-AB9F-DB1F5B8B6781}" dt="2022-05-06T05:55:24.270" v="289" actId="1076"/>
        <pc:sldMkLst>
          <pc:docMk/>
          <pc:sldMk cId="2566839379" sldId="548"/>
        </pc:sldMkLst>
        <pc:picChg chg="del">
          <ac:chgData name="Nane Kratzke" userId="971be13ff4ee5ef6" providerId="LiveId" clId="{8AE8939E-2760-B242-AB9F-DB1F5B8B6781}" dt="2022-05-06T05:55:17.676" v="288" actId="478"/>
          <ac:picMkLst>
            <pc:docMk/>
            <pc:sldMk cId="2566839379" sldId="548"/>
            <ac:picMk id="5" creationId="{8E980450-E1C6-8B4D-9625-420230EA98F0}"/>
          </ac:picMkLst>
        </pc:picChg>
        <pc:picChg chg="mod">
          <ac:chgData name="Nane Kratzke" userId="971be13ff4ee5ef6" providerId="LiveId" clId="{8AE8939E-2760-B242-AB9F-DB1F5B8B6781}" dt="2022-05-06T05:55:24.270" v="289" actId="1076"/>
          <ac:picMkLst>
            <pc:docMk/>
            <pc:sldMk cId="2566839379" sldId="548"/>
            <ac:picMk id="7" creationId="{23177726-DE05-F84D-AA8F-936F5E7C0BC4}"/>
          </ac:picMkLst>
        </pc:picChg>
      </pc:sldChg>
      <pc:sldChg chg="addSp delSp modSp mod">
        <pc:chgData name="Nane Kratzke" userId="971be13ff4ee5ef6" providerId="LiveId" clId="{8AE8939E-2760-B242-AB9F-DB1F5B8B6781}" dt="2022-05-06T05:53:08.097" v="287" actId="1076"/>
        <pc:sldMkLst>
          <pc:docMk/>
          <pc:sldMk cId="758386257" sldId="549"/>
        </pc:sldMkLst>
        <pc:spChg chg="mod">
          <ac:chgData name="Nane Kratzke" userId="971be13ff4ee5ef6" providerId="LiveId" clId="{8AE8939E-2760-B242-AB9F-DB1F5B8B6781}" dt="2022-05-06T05:52:52.599" v="285" actId="14100"/>
          <ac:spMkLst>
            <pc:docMk/>
            <pc:sldMk cId="758386257" sldId="549"/>
            <ac:spMk id="5" creationId="{5082D9F1-3861-9B4D-8C8C-4A277EAA3ABB}"/>
          </ac:spMkLst>
        </pc:spChg>
        <pc:spChg chg="mod">
          <ac:chgData name="Nane Kratzke" userId="971be13ff4ee5ef6" providerId="LiveId" clId="{8AE8939E-2760-B242-AB9F-DB1F5B8B6781}" dt="2022-05-06T05:53:08.097" v="287" actId="1076"/>
          <ac:spMkLst>
            <pc:docMk/>
            <pc:sldMk cId="758386257" sldId="549"/>
            <ac:spMk id="6" creationId="{62BC4BBB-6017-3649-A831-3D2FB2D1DE3B}"/>
          </ac:spMkLst>
        </pc:spChg>
        <pc:spChg chg="del">
          <ac:chgData name="Nane Kratzke" userId="971be13ff4ee5ef6" providerId="LiveId" clId="{8AE8939E-2760-B242-AB9F-DB1F5B8B6781}" dt="2022-05-06T05:50:26.812" v="219" actId="478"/>
          <ac:spMkLst>
            <pc:docMk/>
            <pc:sldMk cId="758386257" sldId="549"/>
            <ac:spMk id="7" creationId="{5BB91B8D-5FD6-2F4A-A197-A8C04F3D66C0}"/>
          </ac:spMkLst>
        </pc:spChg>
        <pc:picChg chg="add mod">
          <ac:chgData name="Nane Kratzke" userId="971be13ff4ee5ef6" providerId="LiveId" clId="{8AE8939E-2760-B242-AB9F-DB1F5B8B6781}" dt="2022-05-06T05:52:55.576" v="286" actId="1076"/>
          <ac:picMkLst>
            <pc:docMk/>
            <pc:sldMk cId="758386257" sldId="549"/>
            <ac:picMk id="9" creationId="{0F1409EB-2316-CE3A-1A59-4C0F24348A0D}"/>
          </ac:picMkLst>
        </pc:picChg>
        <pc:picChg chg="del">
          <ac:chgData name="Nane Kratzke" userId="971be13ff4ee5ef6" providerId="LiveId" clId="{8AE8939E-2760-B242-AB9F-DB1F5B8B6781}" dt="2022-05-06T05:49:58.800" v="144" actId="478"/>
          <ac:picMkLst>
            <pc:docMk/>
            <pc:sldMk cId="758386257" sldId="549"/>
            <ac:picMk id="1026" creationId="{FD0AC590-4561-4C4F-9B7F-2AED27112A4F}"/>
          </ac:picMkLst>
        </pc:picChg>
      </pc:sldChg>
      <pc:sldChg chg="modSp mod">
        <pc:chgData name="Nane Kratzke" userId="971be13ff4ee5ef6" providerId="LiveId" clId="{8AE8939E-2760-B242-AB9F-DB1F5B8B6781}" dt="2022-05-16T07:13:49.093" v="694" actId="20577"/>
        <pc:sldMkLst>
          <pc:docMk/>
          <pc:sldMk cId="176507967" sldId="558"/>
        </pc:sldMkLst>
        <pc:spChg chg="mod">
          <ac:chgData name="Nane Kratzke" userId="971be13ff4ee5ef6" providerId="LiveId" clId="{8AE8939E-2760-B242-AB9F-DB1F5B8B6781}" dt="2022-05-16T07:13:49.093" v="694" actId="20577"/>
          <ac:spMkLst>
            <pc:docMk/>
            <pc:sldMk cId="176507967" sldId="558"/>
            <ac:spMk id="6" creationId="{01C4EF8D-786F-E446-8F3C-A10FD7571ABD}"/>
          </ac:spMkLst>
        </pc:spChg>
      </pc:sldChg>
      <pc:sldChg chg="modSp mod">
        <pc:chgData name="Nane Kratzke" userId="971be13ff4ee5ef6" providerId="LiveId" clId="{8AE8939E-2760-B242-AB9F-DB1F5B8B6781}" dt="2022-05-13T10:39:17.940" v="670" actId="113"/>
        <pc:sldMkLst>
          <pc:docMk/>
          <pc:sldMk cId="2003902774" sldId="560"/>
        </pc:sldMkLst>
        <pc:spChg chg="mod">
          <ac:chgData name="Nane Kratzke" userId="971be13ff4ee5ef6" providerId="LiveId" clId="{8AE8939E-2760-B242-AB9F-DB1F5B8B6781}" dt="2022-05-13T10:39:17.940" v="670" actId="113"/>
          <ac:spMkLst>
            <pc:docMk/>
            <pc:sldMk cId="2003902774" sldId="560"/>
            <ac:spMk id="5" creationId="{81DF8D49-80E4-894B-81CA-A3BDA7947EB5}"/>
          </ac:spMkLst>
        </pc:spChg>
      </pc:sldChg>
      <pc:sldChg chg="delSp modSp mod">
        <pc:chgData name="Nane Kratzke" userId="971be13ff4ee5ef6" providerId="LiveId" clId="{8AE8939E-2760-B242-AB9F-DB1F5B8B6781}" dt="2022-05-13T10:11:29.466" v="639" actId="478"/>
        <pc:sldMkLst>
          <pc:docMk/>
          <pc:sldMk cId="269436655" sldId="570"/>
        </pc:sldMkLst>
        <pc:spChg chg="mod">
          <ac:chgData name="Nane Kratzke" userId="971be13ff4ee5ef6" providerId="LiveId" clId="{8AE8939E-2760-B242-AB9F-DB1F5B8B6781}" dt="2022-05-06T06:18:13.812" v="375" actId="20577"/>
          <ac:spMkLst>
            <pc:docMk/>
            <pc:sldMk cId="269436655" sldId="570"/>
            <ac:spMk id="5" creationId="{A77090A8-5F75-BE49-AAB2-2F65C25A8030}"/>
          </ac:spMkLst>
        </pc:spChg>
        <pc:spChg chg="mod">
          <ac:chgData name="Nane Kratzke" userId="971be13ff4ee5ef6" providerId="LiveId" clId="{8AE8939E-2760-B242-AB9F-DB1F5B8B6781}" dt="2022-05-06T06:19:50.203" v="401" actId="20577"/>
          <ac:spMkLst>
            <pc:docMk/>
            <pc:sldMk cId="269436655" sldId="570"/>
            <ac:spMk id="6" creationId="{59BB497B-997A-FD43-B459-A88A156481F0}"/>
          </ac:spMkLst>
        </pc:spChg>
        <pc:inkChg chg="del">
          <ac:chgData name="Nane Kratzke" userId="971be13ff4ee5ef6" providerId="LiveId" clId="{8AE8939E-2760-B242-AB9F-DB1F5B8B6781}" dt="2022-05-13T10:11:29.466" v="639" actId="478"/>
          <ac:inkMkLst>
            <pc:docMk/>
            <pc:sldMk cId="269436655" sldId="570"/>
            <ac:inkMk id="7" creationId="{C054E2F0-3B1B-4FB3-A82B-65DDFA54A256}"/>
          </ac:inkMkLst>
        </pc:inkChg>
      </pc:sldChg>
      <pc:sldChg chg="addSp delSp modSp mod">
        <pc:chgData name="Nane Kratzke" userId="971be13ff4ee5ef6" providerId="LiveId" clId="{8AE8939E-2760-B242-AB9F-DB1F5B8B6781}" dt="2022-05-13T10:11:34.360" v="640" actId="478"/>
        <pc:sldMkLst>
          <pc:docMk/>
          <pc:sldMk cId="613088416" sldId="571"/>
        </pc:sldMkLst>
        <pc:spChg chg="mod">
          <ac:chgData name="Nane Kratzke" userId="971be13ff4ee5ef6" providerId="LiveId" clId="{8AE8939E-2760-B242-AB9F-DB1F5B8B6781}" dt="2022-05-06T06:22:01.805" v="404" actId="113"/>
          <ac:spMkLst>
            <pc:docMk/>
            <pc:sldMk cId="613088416" sldId="571"/>
            <ac:spMk id="5" creationId="{A77090A8-5F75-BE49-AAB2-2F65C25A8030}"/>
          </ac:spMkLst>
        </pc:spChg>
        <pc:spChg chg="mod">
          <ac:chgData name="Nane Kratzke" userId="971be13ff4ee5ef6" providerId="LiveId" clId="{8AE8939E-2760-B242-AB9F-DB1F5B8B6781}" dt="2022-05-06T06:27:04.331" v="519" actId="207"/>
          <ac:spMkLst>
            <pc:docMk/>
            <pc:sldMk cId="613088416" sldId="571"/>
            <ac:spMk id="10" creationId="{26C2B18B-7659-EE48-8C64-314F0A4CE536}"/>
          </ac:spMkLst>
        </pc:spChg>
        <pc:spChg chg="add mod">
          <ac:chgData name="Nane Kratzke" userId="971be13ff4ee5ef6" providerId="LiveId" clId="{8AE8939E-2760-B242-AB9F-DB1F5B8B6781}" dt="2022-05-06T06:25:39.131" v="448" actId="20577"/>
          <ac:spMkLst>
            <pc:docMk/>
            <pc:sldMk cId="613088416" sldId="571"/>
            <ac:spMk id="18" creationId="{1D23F026-9C5B-8390-0B22-1DAE7FE37681}"/>
          </ac:spMkLst>
        </pc:spChg>
        <pc:spChg chg="add mod">
          <ac:chgData name="Nane Kratzke" userId="971be13ff4ee5ef6" providerId="LiveId" clId="{8AE8939E-2760-B242-AB9F-DB1F5B8B6781}" dt="2022-05-06T06:26:49.140" v="517" actId="20577"/>
          <ac:spMkLst>
            <pc:docMk/>
            <pc:sldMk cId="613088416" sldId="571"/>
            <ac:spMk id="26" creationId="{5EB09EFF-AB56-81AF-87B0-6E9FF89F2DA0}"/>
          </ac:spMkLst>
        </pc:spChg>
        <pc:grpChg chg="mod">
          <ac:chgData name="Nane Kratzke" userId="971be13ff4ee5ef6" providerId="LiveId" clId="{8AE8939E-2760-B242-AB9F-DB1F5B8B6781}" dt="2022-05-06T06:25:16.138" v="411"/>
          <ac:grpSpMkLst>
            <pc:docMk/>
            <pc:sldMk cId="613088416" sldId="571"/>
            <ac:grpSpMk id="17" creationId="{8690E74A-D0DA-4D2E-BD4D-D127D2BBC78F}"/>
          </ac:grpSpMkLst>
        </pc:grpChg>
        <pc:grpChg chg="del mod">
          <ac:chgData name="Nane Kratzke" userId="971be13ff4ee5ef6" providerId="LiveId" clId="{8AE8939E-2760-B242-AB9F-DB1F5B8B6781}" dt="2022-05-06T06:26:03.974" v="457"/>
          <ac:grpSpMkLst>
            <pc:docMk/>
            <pc:sldMk cId="613088416" sldId="571"/>
            <ac:grpSpMk id="21" creationId="{C226CB9C-66FA-419B-5FC7-4E219D3C80A5}"/>
          </ac:grpSpMkLst>
        </pc:grpChg>
        <pc:grpChg chg="del mod">
          <ac:chgData name="Nane Kratzke" userId="971be13ff4ee5ef6" providerId="LiveId" clId="{8AE8939E-2760-B242-AB9F-DB1F5B8B6781}" dt="2022-05-06T06:26:05.109" v="459"/>
          <ac:grpSpMkLst>
            <pc:docMk/>
            <pc:sldMk cId="613088416" sldId="571"/>
            <ac:grpSpMk id="23" creationId="{2C8AA694-4D5B-5E2F-FFAE-70B4D28893BC}"/>
          </ac:grpSpMkLst>
        </pc:grpChg>
        <pc:grpChg chg="mod">
          <ac:chgData name="Nane Kratzke" userId="971be13ff4ee5ef6" providerId="LiveId" clId="{8AE8939E-2760-B242-AB9F-DB1F5B8B6781}" dt="2022-05-06T06:26:05.109" v="459"/>
          <ac:grpSpMkLst>
            <pc:docMk/>
            <pc:sldMk cId="613088416" sldId="571"/>
            <ac:grpSpMk id="25" creationId="{DAA7E1BF-D416-FE4F-C79B-309A583F24E0}"/>
          </ac:grpSpMkLst>
        </pc:grpChg>
        <pc:inkChg chg="del">
          <ac:chgData name="Nane Kratzke" userId="971be13ff4ee5ef6" providerId="LiveId" clId="{8AE8939E-2760-B242-AB9F-DB1F5B8B6781}" dt="2022-05-13T10:11:34.360" v="640" actId="478"/>
          <ac:inkMkLst>
            <pc:docMk/>
            <pc:sldMk cId="613088416" sldId="571"/>
            <ac:inkMk id="7" creationId="{78AC4807-5CA1-3C6E-93AF-80577EDAED85}"/>
          </ac:inkMkLst>
        </pc:inkChg>
        <pc:inkChg chg="add del">
          <ac:chgData name="Nane Kratzke" userId="971be13ff4ee5ef6" providerId="LiveId" clId="{8AE8939E-2760-B242-AB9F-DB1F5B8B6781}" dt="2022-05-06T06:25:52.126" v="450" actId="478"/>
          <ac:inkMkLst>
            <pc:docMk/>
            <pc:sldMk cId="613088416" sldId="571"/>
            <ac:inkMk id="7" creationId="{8F4D6B7C-C2D2-28D0-3DC2-7B3861B05BF6}"/>
          </ac:inkMkLst>
        </pc:inkChg>
        <pc:inkChg chg="add del">
          <ac:chgData name="Nane Kratzke" userId="971be13ff4ee5ef6" providerId="LiveId" clId="{8AE8939E-2760-B242-AB9F-DB1F5B8B6781}" dt="2022-05-06T06:25:56.153" v="452" actId="478"/>
          <ac:inkMkLst>
            <pc:docMk/>
            <pc:sldMk cId="613088416" sldId="571"/>
            <ac:inkMk id="12" creationId="{DDF05F8E-3D79-B5ED-924F-1EEF9E8314C5}"/>
          </ac:inkMkLst>
        </pc:inkChg>
        <pc:inkChg chg="add del">
          <ac:chgData name="Nane Kratzke" userId="971be13ff4ee5ef6" providerId="LiveId" clId="{8AE8939E-2760-B242-AB9F-DB1F5B8B6781}" dt="2022-05-06T06:25:54.039" v="451" actId="478"/>
          <ac:inkMkLst>
            <pc:docMk/>
            <pc:sldMk cId="613088416" sldId="571"/>
            <ac:inkMk id="13" creationId="{5B651B05-5C2C-81D4-D398-427E193D3E22}"/>
          </ac:inkMkLst>
        </pc:inkChg>
        <pc:inkChg chg="add del">
          <ac:chgData name="Nane Kratzke" userId="971be13ff4ee5ef6" providerId="LiveId" clId="{8AE8939E-2760-B242-AB9F-DB1F5B8B6781}" dt="2022-05-06T06:25:50.191" v="449" actId="478"/>
          <ac:inkMkLst>
            <pc:docMk/>
            <pc:sldMk cId="613088416" sldId="571"/>
            <ac:inkMk id="14" creationId="{5A8F5868-381C-757D-0148-1B518F09CE2F}"/>
          </ac:inkMkLst>
        </pc:inkChg>
        <pc:inkChg chg="add mod">
          <ac:chgData name="Nane Kratzke" userId="971be13ff4ee5ef6" providerId="LiveId" clId="{8AE8939E-2760-B242-AB9F-DB1F5B8B6781}" dt="2022-05-06T06:25:16.138" v="411"/>
          <ac:inkMkLst>
            <pc:docMk/>
            <pc:sldMk cId="613088416" sldId="571"/>
            <ac:inkMk id="15" creationId="{FF6A0CF0-75A9-288C-A5BD-AD3DDFD2506F}"/>
          </ac:inkMkLst>
        </pc:inkChg>
        <pc:inkChg chg="add mod">
          <ac:chgData name="Nane Kratzke" userId="971be13ff4ee5ef6" providerId="LiveId" clId="{8AE8939E-2760-B242-AB9F-DB1F5B8B6781}" dt="2022-05-06T06:25:16.138" v="411"/>
          <ac:inkMkLst>
            <pc:docMk/>
            <pc:sldMk cId="613088416" sldId="571"/>
            <ac:inkMk id="16" creationId="{DAF1E618-8CBA-FC6B-CF7B-3543CAD90524}"/>
          </ac:inkMkLst>
        </pc:inkChg>
        <pc:inkChg chg="add mod">
          <ac:chgData name="Nane Kratzke" userId="971be13ff4ee5ef6" providerId="LiveId" clId="{8AE8939E-2760-B242-AB9F-DB1F5B8B6781}" dt="2022-05-06T06:26:05.109" v="459"/>
          <ac:inkMkLst>
            <pc:docMk/>
            <pc:sldMk cId="613088416" sldId="571"/>
            <ac:inkMk id="19" creationId="{60CA89F8-5961-6F37-EEA6-0266375E717E}"/>
          </ac:inkMkLst>
        </pc:inkChg>
        <pc:inkChg chg="add mod">
          <ac:chgData name="Nane Kratzke" userId="971be13ff4ee5ef6" providerId="LiveId" clId="{8AE8939E-2760-B242-AB9F-DB1F5B8B6781}" dt="2022-05-06T06:26:05.109" v="459"/>
          <ac:inkMkLst>
            <pc:docMk/>
            <pc:sldMk cId="613088416" sldId="571"/>
            <ac:inkMk id="20" creationId="{5E32175F-0D16-3A58-8A93-1195DE26F677}"/>
          </ac:inkMkLst>
        </pc:inkChg>
        <pc:inkChg chg="add mod">
          <ac:chgData name="Nane Kratzke" userId="971be13ff4ee5ef6" providerId="LiveId" clId="{8AE8939E-2760-B242-AB9F-DB1F5B8B6781}" dt="2022-05-06T06:26:05.109" v="459"/>
          <ac:inkMkLst>
            <pc:docMk/>
            <pc:sldMk cId="613088416" sldId="571"/>
            <ac:inkMk id="22" creationId="{ACB0CA59-4806-1690-B8FD-26B5ACC2D23D}"/>
          </ac:inkMkLst>
        </pc:inkChg>
        <pc:inkChg chg="add mod">
          <ac:chgData name="Nane Kratzke" userId="971be13ff4ee5ef6" providerId="LiveId" clId="{8AE8939E-2760-B242-AB9F-DB1F5B8B6781}" dt="2022-05-06T06:26:05.109" v="459"/>
          <ac:inkMkLst>
            <pc:docMk/>
            <pc:sldMk cId="613088416" sldId="571"/>
            <ac:inkMk id="24" creationId="{F8FD3986-0503-4B86-C33F-C07BECDDE32C}"/>
          </ac:inkMkLst>
        </pc:inkChg>
      </pc:sldChg>
      <pc:sldChg chg="addSp delSp modSp mod">
        <pc:chgData name="Nane Kratzke" userId="971be13ff4ee5ef6" providerId="LiveId" clId="{8AE8939E-2760-B242-AB9F-DB1F5B8B6781}" dt="2022-05-13T10:11:40.053" v="641" actId="478"/>
        <pc:sldMkLst>
          <pc:docMk/>
          <pc:sldMk cId="2171198472" sldId="572"/>
        </pc:sldMkLst>
        <pc:spChg chg="mod">
          <ac:chgData name="Nane Kratzke" userId="971be13ff4ee5ef6" providerId="LiveId" clId="{8AE8939E-2760-B242-AB9F-DB1F5B8B6781}" dt="2022-05-06T06:30:00.449" v="555" actId="20577"/>
          <ac:spMkLst>
            <pc:docMk/>
            <pc:sldMk cId="2171198472" sldId="572"/>
            <ac:spMk id="5" creationId="{A77090A8-5F75-BE49-AAB2-2F65C25A8030}"/>
          </ac:spMkLst>
        </pc:spChg>
        <pc:spChg chg="add mod">
          <ac:chgData name="Nane Kratzke" userId="971be13ff4ee5ef6" providerId="LiveId" clId="{8AE8939E-2760-B242-AB9F-DB1F5B8B6781}" dt="2022-05-06T06:28:49.426" v="551" actId="1076"/>
          <ac:spMkLst>
            <pc:docMk/>
            <pc:sldMk cId="2171198472" sldId="572"/>
            <ac:spMk id="16" creationId="{AFE0E27F-A606-DD33-FEDE-77205A57E035}"/>
          </ac:spMkLst>
        </pc:spChg>
        <pc:grpChg chg="del mod">
          <ac:chgData name="Nane Kratzke" userId="971be13ff4ee5ef6" providerId="LiveId" clId="{8AE8939E-2760-B242-AB9F-DB1F5B8B6781}" dt="2022-05-06T06:28:03.444" v="524"/>
          <ac:grpSpMkLst>
            <pc:docMk/>
            <pc:sldMk cId="2171198472" sldId="572"/>
            <ac:grpSpMk id="12" creationId="{5FAB326B-4D7B-2496-D2F7-EDFD690211D2}"/>
          </ac:grpSpMkLst>
        </pc:grpChg>
        <pc:grpChg chg="mod">
          <ac:chgData name="Nane Kratzke" userId="971be13ff4ee5ef6" providerId="LiveId" clId="{8AE8939E-2760-B242-AB9F-DB1F5B8B6781}" dt="2022-05-06T06:28:03.444" v="524"/>
          <ac:grpSpMkLst>
            <pc:docMk/>
            <pc:sldMk cId="2171198472" sldId="572"/>
            <ac:grpSpMk id="14" creationId="{70F2097F-2D04-3FD5-43EE-2C53163CE7EF}"/>
          </ac:grpSpMkLst>
        </pc:grpChg>
        <pc:inkChg chg="add mod">
          <ac:chgData name="Nane Kratzke" userId="971be13ff4ee5ef6" providerId="LiveId" clId="{8AE8939E-2760-B242-AB9F-DB1F5B8B6781}" dt="2022-05-06T06:28:03.444" v="524"/>
          <ac:inkMkLst>
            <pc:docMk/>
            <pc:sldMk cId="2171198472" sldId="572"/>
            <ac:inkMk id="7" creationId="{22726E3B-02FE-41D8-E4F5-02657A0C399F}"/>
          </ac:inkMkLst>
        </pc:inkChg>
        <pc:inkChg chg="add mod">
          <ac:chgData name="Nane Kratzke" userId="971be13ff4ee5ef6" providerId="LiveId" clId="{8AE8939E-2760-B242-AB9F-DB1F5B8B6781}" dt="2022-05-06T06:28:03.444" v="524"/>
          <ac:inkMkLst>
            <pc:docMk/>
            <pc:sldMk cId="2171198472" sldId="572"/>
            <ac:inkMk id="10" creationId="{6AFAC664-1988-75B0-BF89-0F7D13175A92}"/>
          </ac:inkMkLst>
        </pc:inkChg>
        <pc:inkChg chg="del">
          <ac:chgData name="Nane Kratzke" userId="971be13ff4ee5ef6" providerId="LiveId" clId="{8AE8939E-2760-B242-AB9F-DB1F5B8B6781}" dt="2022-05-13T10:11:40.053" v="641" actId="478"/>
          <ac:inkMkLst>
            <pc:docMk/>
            <pc:sldMk cId="2171198472" sldId="572"/>
            <ac:inkMk id="12" creationId="{373B2A69-7E13-5E2C-1E8C-513E264BEB93}"/>
          </ac:inkMkLst>
        </pc:inkChg>
        <pc:inkChg chg="add mod">
          <ac:chgData name="Nane Kratzke" userId="971be13ff4ee5ef6" providerId="LiveId" clId="{8AE8939E-2760-B242-AB9F-DB1F5B8B6781}" dt="2022-05-06T06:28:03.444" v="524"/>
          <ac:inkMkLst>
            <pc:docMk/>
            <pc:sldMk cId="2171198472" sldId="572"/>
            <ac:inkMk id="13" creationId="{3BFE051D-B2BA-6460-246F-FC112E277E4E}"/>
          </ac:inkMkLst>
        </pc:inkChg>
        <pc:inkChg chg="add">
          <ac:chgData name="Nane Kratzke" userId="971be13ff4ee5ef6" providerId="LiveId" clId="{8AE8939E-2760-B242-AB9F-DB1F5B8B6781}" dt="2022-05-06T06:29:05.806" v="552" actId="9405"/>
          <ac:inkMkLst>
            <pc:docMk/>
            <pc:sldMk cId="2171198472" sldId="572"/>
            <ac:inkMk id="15" creationId="{8618AE3E-8CE3-D15C-615A-F09F08EF7F41}"/>
          </ac:inkMkLst>
        </pc:inkChg>
        <pc:inkChg chg="add">
          <ac:chgData name="Nane Kratzke" userId="971be13ff4ee5ef6" providerId="LiveId" clId="{8AE8939E-2760-B242-AB9F-DB1F5B8B6781}" dt="2022-05-06T06:29:08.810" v="553" actId="9405"/>
          <ac:inkMkLst>
            <pc:docMk/>
            <pc:sldMk cId="2171198472" sldId="572"/>
            <ac:inkMk id="17" creationId="{5D6A1F0D-AED6-C44D-2F96-A8ACE2218E36}"/>
          </ac:inkMkLst>
        </pc:inkChg>
        <pc:inkChg chg="add">
          <ac:chgData name="Nane Kratzke" userId="971be13ff4ee5ef6" providerId="LiveId" clId="{8AE8939E-2760-B242-AB9F-DB1F5B8B6781}" dt="2022-05-06T06:29:11.791" v="554" actId="9405"/>
          <ac:inkMkLst>
            <pc:docMk/>
            <pc:sldMk cId="2171198472" sldId="572"/>
            <ac:inkMk id="18" creationId="{DCF14717-CFC7-AC61-97C2-4699617E396C}"/>
          </ac:inkMkLst>
        </pc:inkChg>
      </pc:sldChg>
      <pc:sldChg chg="addSp delSp modSp mod">
        <pc:chgData name="Nane Kratzke" userId="971be13ff4ee5ef6" providerId="LiveId" clId="{8AE8939E-2760-B242-AB9F-DB1F5B8B6781}" dt="2022-05-13T10:11:46.285" v="642" actId="478"/>
        <pc:sldMkLst>
          <pc:docMk/>
          <pc:sldMk cId="479184930" sldId="573"/>
        </pc:sldMkLst>
        <pc:spChg chg="mod">
          <ac:chgData name="Nane Kratzke" userId="971be13ff4ee5ef6" providerId="LiveId" clId="{8AE8939E-2760-B242-AB9F-DB1F5B8B6781}" dt="2022-05-06T06:33:26.552" v="561" actId="113"/>
          <ac:spMkLst>
            <pc:docMk/>
            <pc:sldMk cId="479184930" sldId="573"/>
            <ac:spMk id="5" creationId="{A77090A8-5F75-BE49-AAB2-2F65C25A8030}"/>
          </ac:spMkLst>
        </pc:spChg>
        <pc:inkChg chg="add">
          <ac:chgData name="Nane Kratzke" userId="971be13ff4ee5ef6" providerId="LiveId" clId="{8AE8939E-2760-B242-AB9F-DB1F5B8B6781}" dt="2022-05-06T06:31:57.977" v="556" actId="9405"/>
          <ac:inkMkLst>
            <pc:docMk/>
            <pc:sldMk cId="479184930" sldId="573"/>
            <ac:inkMk id="6" creationId="{F2A158AB-C75C-E87A-E620-2568C8B56DB3}"/>
          </ac:inkMkLst>
        </pc:inkChg>
        <pc:inkChg chg="add">
          <ac:chgData name="Nane Kratzke" userId="971be13ff4ee5ef6" providerId="LiveId" clId="{8AE8939E-2760-B242-AB9F-DB1F5B8B6781}" dt="2022-05-06T06:32:00.935" v="557" actId="9405"/>
          <ac:inkMkLst>
            <pc:docMk/>
            <pc:sldMk cId="479184930" sldId="573"/>
            <ac:inkMk id="7" creationId="{3A9FC081-A5B6-3F2D-C1F7-75ED70F463B6}"/>
          </ac:inkMkLst>
        </pc:inkChg>
        <pc:inkChg chg="del">
          <ac:chgData name="Nane Kratzke" userId="971be13ff4ee5ef6" providerId="LiveId" clId="{8AE8939E-2760-B242-AB9F-DB1F5B8B6781}" dt="2022-05-13T10:11:46.285" v="642" actId="478"/>
          <ac:inkMkLst>
            <pc:docMk/>
            <pc:sldMk cId="479184930" sldId="573"/>
            <ac:inkMk id="10" creationId="{4F02918D-AC7A-9E1B-99BD-99AF845BBC0F}"/>
          </ac:inkMkLst>
        </pc:inkChg>
        <pc:inkChg chg="add del">
          <ac:chgData name="Nane Kratzke" userId="971be13ff4ee5ef6" providerId="LiveId" clId="{8AE8939E-2760-B242-AB9F-DB1F5B8B6781}" dt="2022-05-06T06:32:39.449" v="559" actId="9405"/>
          <ac:inkMkLst>
            <pc:docMk/>
            <pc:sldMk cId="479184930" sldId="573"/>
            <ac:inkMk id="10" creationId="{D8B6EE0E-3F08-0396-A306-52EBA3361666}"/>
          </ac:inkMkLst>
        </pc:inkChg>
      </pc:sldChg>
      <pc:sldChg chg="addSp delSp modSp mod">
        <pc:chgData name="Nane Kratzke" userId="971be13ff4ee5ef6" providerId="LiveId" clId="{8AE8939E-2760-B242-AB9F-DB1F5B8B6781}" dt="2022-05-13T10:11:49.030" v="643" actId="478"/>
        <pc:sldMkLst>
          <pc:docMk/>
          <pc:sldMk cId="2599537583" sldId="574"/>
        </pc:sldMkLst>
        <pc:spChg chg="mod">
          <ac:chgData name="Nane Kratzke" userId="971be13ff4ee5ef6" providerId="LiveId" clId="{8AE8939E-2760-B242-AB9F-DB1F5B8B6781}" dt="2022-05-06T06:39:13.577" v="572" actId="14100"/>
          <ac:spMkLst>
            <pc:docMk/>
            <pc:sldMk cId="2599537583" sldId="574"/>
            <ac:spMk id="5" creationId="{A77090A8-5F75-BE49-AAB2-2F65C25A8030}"/>
          </ac:spMkLst>
        </pc:spChg>
        <pc:inkChg chg="add">
          <ac:chgData name="Nane Kratzke" userId="971be13ff4ee5ef6" providerId="LiveId" clId="{8AE8939E-2760-B242-AB9F-DB1F5B8B6781}" dt="2022-05-06T06:37:55.689" v="565" actId="9405"/>
          <ac:inkMkLst>
            <pc:docMk/>
            <pc:sldMk cId="2599537583" sldId="574"/>
            <ac:inkMk id="6" creationId="{C21E239A-29B4-5059-F89D-EB774B438D33}"/>
          </ac:inkMkLst>
        </pc:inkChg>
        <pc:inkChg chg="del">
          <ac:chgData name="Nane Kratzke" userId="971be13ff4ee5ef6" providerId="LiveId" clId="{8AE8939E-2760-B242-AB9F-DB1F5B8B6781}" dt="2022-05-13T10:11:49.030" v="643" actId="478"/>
          <ac:inkMkLst>
            <pc:docMk/>
            <pc:sldMk cId="2599537583" sldId="574"/>
            <ac:inkMk id="7" creationId="{A48CEDA5-A78E-F3F8-171D-69911319013D}"/>
          </ac:inkMkLst>
        </pc:inkChg>
      </pc:sldChg>
      <pc:sldChg chg="delSp mod">
        <pc:chgData name="Nane Kratzke" userId="971be13ff4ee5ef6" providerId="LiveId" clId="{8AE8939E-2760-B242-AB9F-DB1F5B8B6781}" dt="2022-05-13T10:11:54.099" v="644" actId="478"/>
        <pc:sldMkLst>
          <pc:docMk/>
          <pc:sldMk cId="3978717359" sldId="575"/>
        </pc:sldMkLst>
        <pc:inkChg chg="del">
          <ac:chgData name="Nane Kratzke" userId="971be13ff4ee5ef6" providerId="LiveId" clId="{8AE8939E-2760-B242-AB9F-DB1F5B8B6781}" dt="2022-05-13T10:11:54.099" v="644" actId="478"/>
          <ac:inkMkLst>
            <pc:docMk/>
            <pc:sldMk cId="3978717359" sldId="575"/>
            <ac:inkMk id="7" creationId="{DF124B51-A71B-CA7D-0F36-12F59ADFF9B5}"/>
          </ac:inkMkLst>
        </pc:inkChg>
      </pc:sldChg>
      <pc:sldChg chg="delSp modSp mod">
        <pc:chgData name="Nane Kratzke" userId="971be13ff4ee5ef6" providerId="LiveId" clId="{8AE8939E-2760-B242-AB9F-DB1F5B8B6781}" dt="2022-05-13T10:12:34.076" v="652" actId="478"/>
        <pc:sldMkLst>
          <pc:docMk/>
          <pc:sldMk cId="2242678871" sldId="577"/>
        </pc:sldMkLst>
        <pc:spChg chg="mod">
          <ac:chgData name="Nane Kratzke" userId="971be13ff4ee5ef6" providerId="LiveId" clId="{8AE8939E-2760-B242-AB9F-DB1F5B8B6781}" dt="2022-05-06T06:51:45.637" v="591" actId="14100"/>
          <ac:spMkLst>
            <pc:docMk/>
            <pc:sldMk cId="2242678871" sldId="577"/>
            <ac:spMk id="5" creationId="{1F7D597A-1328-384D-BC46-9679E8781D63}"/>
          </ac:spMkLst>
        </pc:spChg>
        <pc:inkChg chg="del">
          <ac:chgData name="Nane Kratzke" userId="971be13ff4ee5ef6" providerId="LiveId" clId="{8AE8939E-2760-B242-AB9F-DB1F5B8B6781}" dt="2022-05-13T10:12:34.076" v="652" actId="478"/>
          <ac:inkMkLst>
            <pc:docMk/>
            <pc:sldMk cId="2242678871" sldId="577"/>
            <ac:inkMk id="6" creationId="{F5F7D478-50B1-E6AB-3CAF-EC711F01EC6B}"/>
          </ac:inkMkLst>
        </pc:inkChg>
      </pc:sldChg>
      <pc:sldChg chg="delSp modSp mod">
        <pc:chgData name="Nane Kratzke" userId="971be13ff4ee5ef6" providerId="LiveId" clId="{8AE8939E-2760-B242-AB9F-DB1F5B8B6781}" dt="2022-05-13T10:12:38.811" v="653" actId="478"/>
        <pc:sldMkLst>
          <pc:docMk/>
          <pc:sldMk cId="2784104494" sldId="578"/>
        </pc:sldMkLst>
        <pc:spChg chg="mod">
          <ac:chgData name="Nane Kratzke" userId="971be13ff4ee5ef6" providerId="LiveId" clId="{8AE8939E-2760-B242-AB9F-DB1F5B8B6781}" dt="2022-05-06T06:54:33.283" v="600" actId="113"/>
          <ac:spMkLst>
            <pc:docMk/>
            <pc:sldMk cId="2784104494" sldId="578"/>
            <ac:spMk id="5" creationId="{A77090A8-5F75-BE49-AAB2-2F65C25A8030}"/>
          </ac:spMkLst>
        </pc:spChg>
        <pc:inkChg chg="del">
          <ac:chgData name="Nane Kratzke" userId="971be13ff4ee5ef6" providerId="LiveId" clId="{8AE8939E-2760-B242-AB9F-DB1F5B8B6781}" dt="2022-05-13T10:12:38.811" v="653" actId="478"/>
          <ac:inkMkLst>
            <pc:docMk/>
            <pc:sldMk cId="2784104494" sldId="578"/>
            <ac:inkMk id="6" creationId="{4C898DEB-D3A2-14B8-01CD-B3A6501BBD94}"/>
          </ac:inkMkLst>
        </pc:inkChg>
      </pc:sldChg>
      <pc:sldChg chg="delSp mod">
        <pc:chgData name="Nane Kratzke" userId="971be13ff4ee5ef6" providerId="LiveId" clId="{8AE8939E-2760-B242-AB9F-DB1F5B8B6781}" dt="2022-05-13T10:12:47.395" v="654" actId="478"/>
        <pc:sldMkLst>
          <pc:docMk/>
          <pc:sldMk cId="4236033102" sldId="580"/>
        </pc:sldMkLst>
        <pc:inkChg chg="del">
          <ac:chgData name="Nane Kratzke" userId="971be13ff4ee5ef6" providerId="LiveId" clId="{8AE8939E-2760-B242-AB9F-DB1F5B8B6781}" dt="2022-05-13T10:12:47.395" v="654" actId="478"/>
          <ac:inkMkLst>
            <pc:docMk/>
            <pc:sldMk cId="4236033102" sldId="580"/>
            <ac:inkMk id="5" creationId="{0769A73F-1E7D-BB2D-F520-035B757D9FD1}"/>
          </ac:inkMkLst>
        </pc:inkChg>
      </pc:sldChg>
      <pc:sldChg chg="delSp modSp mod">
        <pc:chgData name="Nane Kratzke" userId="971be13ff4ee5ef6" providerId="LiveId" clId="{8AE8939E-2760-B242-AB9F-DB1F5B8B6781}" dt="2022-05-13T10:12:51.052" v="655" actId="478"/>
        <pc:sldMkLst>
          <pc:docMk/>
          <pc:sldMk cId="3016536141" sldId="581"/>
        </pc:sldMkLst>
        <pc:spChg chg="mod">
          <ac:chgData name="Nane Kratzke" userId="971be13ff4ee5ef6" providerId="LiveId" clId="{8AE8939E-2760-B242-AB9F-DB1F5B8B6781}" dt="2022-05-06T06:58:29.288" v="602" actId="113"/>
          <ac:spMkLst>
            <pc:docMk/>
            <pc:sldMk cId="3016536141" sldId="581"/>
            <ac:spMk id="7" creationId="{A1B804D6-A497-EA43-8748-3013462EADDF}"/>
          </ac:spMkLst>
        </pc:spChg>
        <pc:inkChg chg="del">
          <ac:chgData name="Nane Kratzke" userId="971be13ff4ee5ef6" providerId="LiveId" clId="{8AE8939E-2760-B242-AB9F-DB1F5B8B6781}" dt="2022-05-13T10:12:51.052" v="655" actId="478"/>
          <ac:inkMkLst>
            <pc:docMk/>
            <pc:sldMk cId="3016536141" sldId="581"/>
            <ac:inkMk id="5" creationId="{6F81A008-3C85-CCEC-E1D6-DD32C86E027B}"/>
          </ac:inkMkLst>
        </pc:inkChg>
      </pc:sldChg>
      <pc:sldChg chg="delSp modSp mod">
        <pc:chgData name="Nane Kratzke" userId="971be13ff4ee5ef6" providerId="LiveId" clId="{8AE8939E-2760-B242-AB9F-DB1F5B8B6781}" dt="2022-05-13T10:12:54.967" v="656" actId="478"/>
        <pc:sldMkLst>
          <pc:docMk/>
          <pc:sldMk cId="2216567192" sldId="582"/>
        </pc:sldMkLst>
        <pc:spChg chg="mod">
          <ac:chgData name="Nane Kratzke" userId="971be13ff4ee5ef6" providerId="LiveId" clId="{8AE8939E-2760-B242-AB9F-DB1F5B8B6781}" dt="2022-05-06T07:01:28.243" v="612" actId="113"/>
          <ac:spMkLst>
            <pc:docMk/>
            <pc:sldMk cId="2216567192" sldId="582"/>
            <ac:spMk id="6" creationId="{2A1663B8-9027-3141-BB4D-CFAFC91A18D7}"/>
          </ac:spMkLst>
        </pc:spChg>
        <pc:inkChg chg="del">
          <ac:chgData name="Nane Kratzke" userId="971be13ff4ee5ef6" providerId="LiveId" clId="{8AE8939E-2760-B242-AB9F-DB1F5B8B6781}" dt="2022-05-13T10:12:54.967" v="656" actId="478"/>
          <ac:inkMkLst>
            <pc:docMk/>
            <pc:sldMk cId="2216567192" sldId="582"/>
            <ac:inkMk id="5" creationId="{E8489A8A-560A-AAE0-7FB0-F3715CF7C2D5}"/>
          </ac:inkMkLst>
        </pc:inkChg>
      </pc:sldChg>
      <pc:sldChg chg="addSp delSp modSp mod">
        <pc:chgData name="Nane Kratzke" userId="971be13ff4ee5ef6" providerId="LiveId" clId="{8AE8939E-2760-B242-AB9F-DB1F5B8B6781}" dt="2022-05-13T10:13:00.063" v="657" actId="478"/>
        <pc:sldMkLst>
          <pc:docMk/>
          <pc:sldMk cId="3535080844" sldId="583"/>
        </pc:sldMkLst>
        <pc:spChg chg="mod">
          <ac:chgData name="Nane Kratzke" userId="971be13ff4ee5ef6" providerId="LiveId" clId="{8AE8939E-2760-B242-AB9F-DB1F5B8B6781}" dt="2022-05-06T07:03:52.763" v="629" actId="113"/>
          <ac:spMkLst>
            <pc:docMk/>
            <pc:sldMk cId="3535080844" sldId="583"/>
            <ac:spMk id="6" creationId="{782EF8D8-7EBA-7E43-90A3-C8139DA87067}"/>
          </ac:spMkLst>
        </pc:spChg>
        <pc:inkChg chg="add">
          <ac:chgData name="Nane Kratzke" userId="971be13ff4ee5ef6" providerId="LiveId" clId="{8AE8939E-2760-B242-AB9F-DB1F5B8B6781}" dt="2022-05-06T07:03:09.067" v="622" actId="9405"/>
          <ac:inkMkLst>
            <pc:docMk/>
            <pc:sldMk cId="3535080844" sldId="583"/>
            <ac:inkMk id="5" creationId="{3E8EA85F-E5D8-72E7-CFB7-071E28658D3B}"/>
          </ac:inkMkLst>
        </pc:inkChg>
        <pc:inkChg chg="add">
          <ac:chgData name="Nane Kratzke" userId="971be13ff4ee5ef6" providerId="LiveId" clId="{8AE8939E-2760-B242-AB9F-DB1F5B8B6781}" dt="2022-05-06T07:03:13.296" v="623" actId="9405"/>
          <ac:inkMkLst>
            <pc:docMk/>
            <pc:sldMk cId="3535080844" sldId="583"/>
            <ac:inkMk id="7" creationId="{B7C2EF47-15F5-5C80-1A5B-7C325EF34DB3}"/>
          </ac:inkMkLst>
        </pc:inkChg>
        <pc:inkChg chg="add">
          <ac:chgData name="Nane Kratzke" userId="971be13ff4ee5ef6" providerId="LiveId" clId="{8AE8939E-2760-B242-AB9F-DB1F5B8B6781}" dt="2022-05-06T07:03:17.358" v="624" actId="9405"/>
          <ac:inkMkLst>
            <pc:docMk/>
            <pc:sldMk cId="3535080844" sldId="583"/>
            <ac:inkMk id="9" creationId="{D6A3A870-C5C9-E600-760D-75C95E825F72}"/>
          </ac:inkMkLst>
        </pc:inkChg>
        <pc:inkChg chg="add">
          <ac:chgData name="Nane Kratzke" userId="971be13ff4ee5ef6" providerId="LiveId" clId="{8AE8939E-2760-B242-AB9F-DB1F5B8B6781}" dt="2022-05-06T07:03:20.812" v="625" actId="9405"/>
          <ac:inkMkLst>
            <pc:docMk/>
            <pc:sldMk cId="3535080844" sldId="583"/>
            <ac:inkMk id="13" creationId="{97518440-94D1-9C9C-6D49-0FBD68E5F7D0}"/>
          </ac:inkMkLst>
        </pc:inkChg>
        <pc:inkChg chg="del">
          <ac:chgData name="Nane Kratzke" userId="971be13ff4ee5ef6" providerId="LiveId" clId="{8AE8939E-2760-B242-AB9F-DB1F5B8B6781}" dt="2022-05-13T10:13:00.063" v="657" actId="478"/>
          <ac:inkMkLst>
            <pc:docMk/>
            <pc:sldMk cId="3535080844" sldId="583"/>
            <ac:inkMk id="15" creationId="{61563250-4751-F30D-2FC7-B1FC5EFD857D}"/>
          </ac:inkMkLst>
        </pc:inkChg>
      </pc:sldChg>
      <pc:sldChg chg="delSp mod">
        <pc:chgData name="Nane Kratzke" userId="971be13ff4ee5ef6" providerId="LiveId" clId="{8AE8939E-2760-B242-AB9F-DB1F5B8B6781}" dt="2022-05-13T10:10:58.033" v="635" actId="478"/>
        <pc:sldMkLst>
          <pc:docMk/>
          <pc:sldMk cId="37551011" sldId="585"/>
        </pc:sldMkLst>
        <pc:inkChg chg="del">
          <ac:chgData name="Nane Kratzke" userId="971be13ff4ee5ef6" providerId="LiveId" clId="{8AE8939E-2760-B242-AB9F-DB1F5B8B6781}" dt="2022-05-13T10:10:58.033" v="635" actId="478"/>
          <ac:inkMkLst>
            <pc:docMk/>
            <pc:sldMk cId="37551011" sldId="585"/>
            <ac:inkMk id="7" creationId="{E558642D-CEED-EB36-92B0-96AC7F41F847}"/>
          </ac:inkMkLst>
        </pc:inkChg>
      </pc:sldChg>
      <pc:sldChg chg="delSp mod">
        <pc:chgData name="Nane Kratzke" userId="971be13ff4ee5ef6" providerId="LiveId" clId="{8AE8939E-2760-B242-AB9F-DB1F5B8B6781}" dt="2022-05-13T10:11:23.919" v="638" actId="478"/>
        <pc:sldMkLst>
          <pc:docMk/>
          <pc:sldMk cId="4182623643" sldId="586"/>
        </pc:sldMkLst>
        <pc:inkChg chg="del">
          <ac:chgData name="Nane Kratzke" userId="971be13ff4ee5ef6" providerId="LiveId" clId="{8AE8939E-2760-B242-AB9F-DB1F5B8B6781}" dt="2022-05-13T10:11:23.919" v="638" actId="478"/>
          <ac:inkMkLst>
            <pc:docMk/>
            <pc:sldMk cId="4182623643" sldId="586"/>
            <ac:inkMk id="19" creationId="{7882DE77-D8A5-D5E9-7F84-12A00F905C02}"/>
          </ac:inkMkLst>
        </pc:inkChg>
      </pc:sldChg>
      <pc:sldChg chg="delSp mod">
        <pc:chgData name="Nane Kratzke" userId="971be13ff4ee5ef6" providerId="LiveId" clId="{8AE8939E-2760-B242-AB9F-DB1F5B8B6781}" dt="2022-05-13T10:12:22.972" v="649" actId="478"/>
        <pc:sldMkLst>
          <pc:docMk/>
          <pc:sldMk cId="4184322333" sldId="587"/>
        </pc:sldMkLst>
        <pc:inkChg chg="del">
          <ac:chgData name="Nane Kratzke" userId="971be13ff4ee5ef6" providerId="LiveId" clId="{8AE8939E-2760-B242-AB9F-DB1F5B8B6781}" dt="2022-05-13T10:12:22.972" v="649" actId="478"/>
          <ac:inkMkLst>
            <pc:docMk/>
            <pc:sldMk cId="4184322333" sldId="587"/>
            <ac:inkMk id="7" creationId="{3731DC4B-ED7C-EAE7-F3AB-311BDCA811AF}"/>
          </ac:inkMkLst>
        </pc:inkChg>
      </pc:sldChg>
      <pc:sldChg chg="delSp mod">
        <pc:chgData name="Nane Kratzke" userId="971be13ff4ee5ef6" providerId="LiveId" clId="{8AE8939E-2760-B242-AB9F-DB1F5B8B6781}" dt="2022-05-13T10:12:27.089" v="650" actId="478"/>
        <pc:sldMkLst>
          <pc:docMk/>
          <pc:sldMk cId="3378254767" sldId="589"/>
        </pc:sldMkLst>
        <pc:inkChg chg="del">
          <ac:chgData name="Nane Kratzke" userId="971be13ff4ee5ef6" providerId="LiveId" clId="{8AE8939E-2760-B242-AB9F-DB1F5B8B6781}" dt="2022-05-13T10:12:27.089" v="650" actId="478"/>
          <ac:inkMkLst>
            <pc:docMk/>
            <pc:sldMk cId="3378254767" sldId="589"/>
            <ac:inkMk id="5" creationId="{8F8F62BA-E98E-3F8E-06EE-1598C2497EDF}"/>
          </ac:inkMkLst>
        </pc:inkChg>
      </pc:sldChg>
      <pc:sldChg chg="delSp modSp mod">
        <pc:chgData name="Nane Kratzke" userId="971be13ff4ee5ef6" providerId="LiveId" clId="{8AE8939E-2760-B242-AB9F-DB1F5B8B6781}" dt="2022-05-13T10:12:30.824" v="651" actId="478"/>
        <pc:sldMkLst>
          <pc:docMk/>
          <pc:sldMk cId="2326429482" sldId="590"/>
        </pc:sldMkLst>
        <pc:spChg chg="mod">
          <ac:chgData name="Nane Kratzke" userId="971be13ff4ee5ef6" providerId="LiveId" clId="{8AE8939E-2760-B242-AB9F-DB1F5B8B6781}" dt="2022-05-06T06:49:35.008" v="580" actId="207"/>
          <ac:spMkLst>
            <pc:docMk/>
            <pc:sldMk cId="2326429482" sldId="590"/>
            <ac:spMk id="5" creationId="{1F7D597A-1328-384D-BC46-9679E8781D63}"/>
          </ac:spMkLst>
        </pc:spChg>
        <pc:inkChg chg="del">
          <ac:chgData name="Nane Kratzke" userId="971be13ff4ee5ef6" providerId="LiveId" clId="{8AE8939E-2760-B242-AB9F-DB1F5B8B6781}" dt="2022-05-13T10:12:30.824" v="651" actId="478"/>
          <ac:inkMkLst>
            <pc:docMk/>
            <pc:sldMk cId="2326429482" sldId="590"/>
            <ac:inkMk id="6" creationId="{ABD4D74B-3E1F-A98F-233A-261B48BA8669}"/>
          </ac:inkMkLst>
        </pc:inkChg>
      </pc:sldChg>
      <pc:sldChg chg="delSp mod">
        <pc:chgData name="Nane Kratzke" userId="971be13ff4ee5ef6" providerId="LiveId" clId="{8AE8939E-2760-B242-AB9F-DB1F5B8B6781}" dt="2022-05-13T10:13:10.898" v="659" actId="478"/>
        <pc:sldMkLst>
          <pc:docMk/>
          <pc:sldMk cId="2414142745" sldId="591"/>
        </pc:sldMkLst>
        <pc:inkChg chg="del">
          <ac:chgData name="Nane Kratzke" userId="971be13ff4ee5ef6" providerId="LiveId" clId="{8AE8939E-2760-B242-AB9F-DB1F5B8B6781}" dt="2022-05-13T10:13:10.898" v="659" actId="478"/>
          <ac:inkMkLst>
            <pc:docMk/>
            <pc:sldMk cId="2414142745" sldId="591"/>
            <ac:inkMk id="5" creationId="{B16CD543-C546-85B6-2D64-9AA87900F573}"/>
          </ac:inkMkLst>
        </pc:inkChg>
      </pc:sldChg>
      <pc:sldChg chg="delSp mod">
        <pc:chgData name="Nane Kratzke" userId="971be13ff4ee5ef6" providerId="LiveId" clId="{8AE8939E-2760-B242-AB9F-DB1F5B8B6781}" dt="2022-05-13T10:13:05.401" v="658" actId="478"/>
        <pc:sldMkLst>
          <pc:docMk/>
          <pc:sldMk cId="2600768210" sldId="592"/>
        </pc:sldMkLst>
        <pc:inkChg chg="del">
          <ac:chgData name="Nane Kratzke" userId="971be13ff4ee5ef6" providerId="LiveId" clId="{8AE8939E-2760-B242-AB9F-DB1F5B8B6781}" dt="2022-05-13T10:13:05.401" v="658" actId="478"/>
          <ac:inkMkLst>
            <pc:docMk/>
            <pc:sldMk cId="2600768210" sldId="592"/>
            <ac:inkMk id="5" creationId="{4CAD7427-005B-7960-12CA-06015D01526A}"/>
          </ac:inkMkLst>
        </pc:inkChg>
      </pc:sldChg>
      <pc:sldChg chg="delSp mod">
        <pc:chgData name="Nane Kratzke" userId="971be13ff4ee5ef6" providerId="LiveId" clId="{8AE8939E-2760-B242-AB9F-DB1F5B8B6781}" dt="2022-05-13T10:13:19.673" v="661" actId="478"/>
        <pc:sldMkLst>
          <pc:docMk/>
          <pc:sldMk cId="1131420915" sldId="593"/>
        </pc:sldMkLst>
        <pc:inkChg chg="del">
          <ac:chgData name="Nane Kratzke" userId="971be13ff4ee5ef6" providerId="LiveId" clId="{8AE8939E-2760-B242-AB9F-DB1F5B8B6781}" dt="2022-05-13T10:13:19.673" v="661" actId="478"/>
          <ac:inkMkLst>
            <pc:docMk/>
            <pc:sldMk cId="1131420915" sldId="593"/>
            <ac:inkMk id="5" creationId="{97D2ED83-0E6E-E635-9F9C-D5800D672D03}"/>
          </ac:inkMkLst>
        </pc:inkChg>
      </pc:sldChg>
      <pc:sldChg chg="delSp mod">
        <pc:chgData name="Nane Kratzke" userId="971be13ff4ee5ef6" providerId="LiveId" clId="{8AE8939E-2760-B242-AB9F-DB1F5B8B6781}" dt="2022-05-13T10:13:24.442" v="662" actId="478"/>
        <pc:sldMkLst>
          <pc:docMk/>
          <pc:sldMk cId="4190664350" sldId="597"/>
        </pc:sldMkLst>
        <pc:inkChg chg="del">
          <ac:chgData name="Nane Kratzke" userId="971be13ff4ee5ef6" providerId="LiveId" clId="{8AE8939E-2760-B242-AB9F-DB1F5B8B6781}" dt="2022-05-13T10:13:24.442" v="662" actId="478"/>
          <ac:inkMkLst>
            <pc:docMk/>
            <pc:sldMk cId="4190664350" sldId="597"/>
            <ac:inkMk id="5" creationId="{514EE4F4-635A-7002-C6E3-D4014CFE5AEE}"/>
          </ac:inkMkLst>
        </pc:inkChg>
      </pc:sldChg>
      <pc:sldChg chg="delSp modSp mod">
        <pc:chgData name="Nane Kratzke" userId="971be13ff4ee5ef6" providerId="LiveId" clId="{8AE8939E-2760-B242-AB9F-DB1F5B8B6781}" dt="2022-05-13T10:12:00.551" v="645" actId="478"/>
        <pc:sldMkLst>
          <pc:docMk/>
          <pc:sldMk cId="3960436354" sldId="598"/>
        </pc:sldMkLst>
        <pc:spChg chg="mod">
          <ac:chgData name="Nane Kratzke" userId="971be13ff4ee5ef6" providerId="LiveId" clId="{8AE8939E-2760-B242-AB9F-DB1F5B8B6781}" dt="2022-05-06T06:42:00.536" v="574" actId="113"/>
          <ac:spMkLst>
            <pc:docMk/>
            <pc:sldMk cId="3960436354" sldId="598"/>
            <ac:spMk id="5" creationId="{A77090A8-5F75-BE49-AAB2-2F65C25A8030}"/>
          </ac:spMkLst>
        </pc:spChg>
        <pc:inkChg chg="del">
          <ac:chgData name="Nane Kratzke" userId="971be13ff4ee5ef6" providerId="LiveId" clId="{8AE8939E-2760-B242-AB9F-DB1F5B8B6781}" dt="2022-05-13T10:12:00.551" v="645" actId="478"/>
          <ac:inkMkLst>
            <pc:docMk/>
            <pc:sldMk cId="3960436354" sldId="598"/>
            <ac:inkMk id="6" creationId="{BB70FE4A-BF20-23BA-085F-087DE6DBFC12}"/>
          </ac:inkMkLst>
        </pc:inkChg>
      </pc:sldChg>
      <pc:sldChg chg="delSp mod">
        <pc:chgData name="Nane Kratzke" userId="971be13ff4ee5ef6" providerId="LiveId" clId="{8AE8939E-2760-B242-AB9F-DB1F5B8B6781}" dt="2022-05-13T10:12:05.905" v="646" actId="478"/>
        <pc:sldMkLst>
          <pc:docMk/>
          <pc:sldMk cId="3809587977" sldId="599"/>
        </pc:sldMkLst>
        <pc:inkChg chg="del">
          <ac:chgData name="Nane Kratzke" userId="971be13ff4ee5ef6" providerId="LiveId" clId="{8AE8939E-2760-B242-AB9F-DB1F5B8B6781}" dt="2022-05-13T10:12:05.905" v="646" actId="478"/>
          <ac:inkMkLst>
            <pc:docMk/>
            <pc:sldMk cId="3809587977" sldId="599"/>
            <ac:inkMk id="6" creationId="{D7A5E33B-79FE-EBF6-310B-118E0AD812B0}"/>
          </ac:inkMkLst>
        </pc:inkChg>
      </pc:sldChg>
      <pc:sldChg chg="delSp modSp mod">
        <pc:chgData name="Nane Kratzke" userId="971be13ff4ee5ef6" providerId="LiveId" clId="{8AE8939E-2760-B242-AB9F-DB1F5B8B6781}" dt="2022-05-13T10:12:11.677" v="647" actId="478"/>
        <pc:sldMkLst>
          <pc:docMk/>
          <pc:sldMk cId="3452727480" sldId="600"/>
        </pc:sldMkLst>
        <pc:spChg chg="mod">
          <ac:chgData name="Nane Kratzke" userId="971be13ff4ee5ef6" providerId="LiveId" clId="{8AE8939E-2760-B242-AB9F-DB1F5B8B6781}" dt="2022-05-06T06:44:29.724" v="578" actId="113"/>
          <ac:spMkLst>
            <pc:docMk/>
            <pc:sldMk cId="3452727480" sldId="600"/>
            <ac:spMk id="5" creationId="{A77090A8-5F75-BE49-AAB2-2F65C25A8030}"/>
          </ac:spMkLst>
        </pc:spChg>
        <pc:inkChg chg="del">
          <ac:chgData name="Nane Kratzke" userId="971be13ff4ee5ef6" providerId="LiveId" clId="{8AE8939E-2760-B242-AB9F-DB1F5B8B6781}" dt="2022-05-13T10:12:11.677" v="647" actId="478"/>
          <ac:inkMkLst>
            <pc:docMk/>
            <pc:sldMk cId="3452727480" sldId="600"/>
            <ac:inkMk id="6" creationId="{8559A615-1FA6-BD63-09C5-BC645FCEC701}"/>
          </ac:inkMkLst>
        </pc:inkChg>
      </pc:sldChg>
      <pc:sldChg chg="delSp mod">
        <pc:chgData name="Nane Kratzke" userId="971be13ff4ee5ef6" providerId="LiveId" clId="{8AE8939E-2760-B242-AB9F-DB1F5B8B6781}" dt="2022-05-13T10:12:18.731" v="648" actId="478"/>
        <pc:sldMkLst>
          <pc:docMk/>
          <pc:sldMk cId="3923757959" sldId="601"/>
        </pc:sldMkLst>
        <pc:inkChg chg="del">
          <ac:chgData name="Nane Kratzke" userId="971be13ff4ee5ef6" providerId="LiveId" clId="{8AE8939E-2760-B242-AB9F-DB1F5B8B6781}" dt="2022-05-13T10:12:18.731" v="648" actId="478"/>
          <ac:inkMkLst>
            <pc:docMk/>
            <pc:sldMk cId="3923757959" sldId="601"/>
            <ac:inkMk id="10" creationId="{B7089C5A-4485-915B-CCF5-94DFF144BC56}"/>
          </ac:inkMkLst>
        </pc:inkChg>
      </pc:sldChg>
      <pc:sldChg chg="addSp delSp modSp add mod">
        <pc:chgData name="Nane Kratzke" userId="971be13ff4ee5ef6" providerId="LiveId" clId="{8AE8939E-2760-B242-AB9F-DB1F5B8B6781}" dt="2022-04-29T07:38:51.854" v="111"/>
        <pc:sldMkLst>
          <pc:docMk/>
          <pc:sldMk cId="3687735957" sldId="603"/>
        </pc:sldMkLst>
        <pc:spChg chg="mod">
          <ac:chgData name="Nane Kratzke" userId="971be13ff4ee5ef6" providerId="LiveId" clId="{8AE8939E-2760-B242-AB9F-DB1F5B8B6781}" dt="2022-04-29T07:37:31.359" v="89" actId="20577"/>
          <ac:spMkLst>
            <pc:docMk/>
            <pc:sldMk cId="3687735957" sldId="603"/>
            <ac:spMk id="7" creationId="{73783002-C4D8-DF48-9721-19DA2608B254}"/>
          </ac:spMkLst>
        </pc:spChg>
        <pc:spChg chg="add mod">
          <ac:chgData name="Nane Kratzke" userId="971be13ff4ee5ef6" providerId="LiveId" clId="{8AE8939E-2760-B242-AB9F-DB1F5B8B6781}" dt="2022-04-29T07:38:29.063" v="101" actId="1076"/>
          <ac:spMkLst>
            <pc:docMk/>
            <pc:sldMk cId="3687735957" sldId="603"/>
            <ac:spMk id="8" creationId="{48DD6404-F776-016C-E400-D4FF9DD5BBC9}"/>
          </ac:spMkLst>
        </pc:spChg>
        <pc:spChg chg="del">
          <ac:chgData name="Nane Kratzke" userId="971be13ff4ee5ef6" providerId="LiveId" clId="{8AE8939E-2760-B242-AB9F-DB1F5B8B6781}" dt="2022-04-29T07:37:15.226" v="65" actId="478"/>
          <ac:spMkLst>
            <pc:docMk/>
            <pc:sldMk cId="3687735957" sldId="603"/>
            <ac:spMk id="15" creationId="{58AFCAEE-AB46-6642-8615-386518CAE381}"/>
          </ac:spMkLst>
        </pc:spChg>
        <pc:grpChg chg="del mod">
          <ac:chgData name="Nane Kratzke" userId="971be13ff4ee5ef6" providerId="LiveId" clId="{8AE8939E-2760-B242-AB9F-DB1F5B8B6781}" dt="2022-04-29T07:38:46.466" v="108"/>
          <ac:grpSpMkLst>
            <pc:docMk/>
            <pc:sldMk cId="3687735957" sldId="603"/>
            <ac:grpSpMk id="10" creationId="{D7B9C58F-2975-4067-3630-2EB23BCA115A}"/>
          </ac:grpSpMkLst>
        </pc:grpChg>
        <pc:grpChg chg="del mod">
          <ac:chgData name="Nane Kratzke" userId="971be13ff4ee5ef6" providerId="LiveId" clId="{8AE8939E-2760-B242-AB9F-DB1F5B8B6781}" dt="2022-04-29T07:38:51.854" v="111"/>
          <ac:grpSpMkLst>
            <pc:docMk/>
            <pc:sldMk cId="3687735957" sldId="603"/>
            <ac:grpSpMk id="12" creationId="{7BC74242-7D83-C726-C32B-D1EE4498E70C}"/>
          </ac:grpSpMkLst>
        </pc:grpChg>
        <pc:grpChg chg="mod">
          <ac:chgData name="Nane Kratzke" userId="971be13ff4ee5ef6" providerId="LiveId" clId="{8AE8939E-2760-B242-AB9F-DB1F5B8B6781}" dt="2022-04-29T07:38:51.854" v="111"/>
          <ac:grpSpMkLst>
            <pc:docMk/>
            <pc:sldMk cId="3687735957" sldId="603"/>
            <ac:grpSpMk id="16" creationId="{E5715BCD-6F82-9B2B-DE10-DA29D1E0C13A}"/>
          </ac:grpSpMkLst>
        </pc:grpChg>
        <pc:picChg chg="mod">
          <ac:chgData name="Nane Kratzke" userId="971be13ff4ee5ef6" providerId="LiveId" clId="{8AE8939E-2760-B242-AB9F-DB1F5B8B6781}" dt="2022-04-29T07:38:33.066" v="102" actId="14100"/>
          <ac:picMkLst>
            <pc:docMk/>
            <pc:sldMk cId="3687735957" sldId="603"/>
            <ac:picMk id="4" creationId="{534EC0F1-56E5-A05F-88A9-8E4FB7BB4027}"/>
          </ac:picMkLst>
        </pc:pic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2" creationId="{B2370593-32D8-4738-56CA-89618FB7DECB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5" creationId="{202A16CC-5533-EEA5-9E2B-6F545F1D58A3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9" creationId="{77C1AFBF-335F-5FC1-49A7-477E27D896C0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11" creationId="{44414541-892F-52C4-5011-C82F0C453018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13" creationId="{B3D9A114-3A84-AF13-88F3-7D346D67D8D7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14" creationId="{AAE8FAE5-688F-700D-7CF1-9D3F5E8A4446}"/>
          </ac:inkMkLst>
        </pc:inkChg>
      </pc:sldChg>
      <pc:sldChg chg="addSp modSp new mod">
        <pc:chgData name="Nane Kratzke" userId="971be13ff4ee5ef6" providerId="LiveId" clId="{8AE8939E-2760-B242-AB9F-DB1F5B8B6781}" dt="2022-05-06T06:09:15.960" v="373" actId="9405"/>
        <pc:sldMkLst>
          <pc:docMk/>
          <pc:sldMk cId="3938031494" sldId="604"/>
        </pc:sldMkLst>
        <pc:picChg chg="add mod">
          <ac:chgData name="Nane Kratzke" userId="971be13ff4ee5ef6" providerId="LiveId" clId="{8AE8939E-2760-B242-AB9F-DB1F5B8B6781}" dt="2022-05-06T06:07:08.598" v="362" actId="1076"/>
          <ac:picMkLst>
            <pc:docMk/>
            <pc:sldMk cId="3938031494" sldId="604"/>
            <ac:picMk id="5" creationId="{9372FE4C-69C1-734D-EEA7-55A78D5A0096}"/>
          </ac:picMkLst>
        </pc:picChg>
        <pc:picChg chg="add mod">
          <ac:chgData name="Nane Kratzke" userId="971be13ff4ee5ef6" providerId="LiveId" clId="{8AE8939E-2760-B242-AB9F-DB1F5B8B6781}" dt="2022-05-06T06:09:02.448" v="371" actId="688"/>
          <ac:picMkLst>
            <pc:docMk/>
            <pc:sldMk cId="3938031494" sldId="604"/>
            <ac:picMk id="8" creationId="{BD5AFFF3-3820-A260-7161-A86D4C62CF66}"/>
          </ac:picMkLst>
        </pc:picChg>
        <pc:inkChg chg="add">
          <ac:chgData name="Nane Kratzke" userId="971be13ff4ee5ef6" providerId="LiveId" clId="{8AE8939E-2760-B242-AB9F-DB1F5B8B6781}" dt="2022-05-06T06:07:19.466" v="363" actId="9405"/>
          <ac:inkMkLst>
            <pc:docMk/>
            <pc:sldMk cId="3938031494" sldId="604"/>
            <ac:inkMk id="6" creationId="{AA7C27BB-D8D2-B833-D546-1A9299082008}"/>
          </ac:inkMkLst>
        </pc:inkChg>
        <pc:inkChg chg="add">
          <ac:chgData name="Nane Kratzke" userId="971be13ff4ee5ef6" providerId="LiveId" clId="{8AE8939E-2760-B242-AB9F-DB1F5B8B6781}" dt="2022-05-06T06:07:28.432" v="364" actId="9405"/>
          <ac:inkMkLst>
            <pc:docMk/>
            <pc:sldMk cId="3938031494" sldId="604"/>
            <ac:inkMk id="7" creationId="{8C166EDA-2F22-6C38-3F5C-A7AFF8C79577}"/>
          </ac:inkMkLst>
        </pc:inkChg>
        <pc:inkChg chg="add">
          <ac:chgData name="Nane Kratzke" userId="971be13ff4ee5ef6" providerId="LiveId" clId="{8AE8939E-2760-B242-AB9F-DB1F5B8B6781}" dt="2022-05-06T06:09:12.855" v="372" actId="9405"/>
          <ac:inkMkLst>
            <pc:docMk/>
            <pc:sldMk cId="3938031494" sldId="604"/>
            <ac:inkMk id="9" creationId="{710BC9B1-37C7-1853-97E1-1E237E462E49}"/>
          </ac:inkMkLst>
        </pc:inkChg>
        <pc:inkChg chg="add">
          <ac:chgData name="Nane Kratzke" userId="971be13ff4ee5ef6" providerId="LiveId" clId="{8AE8939E-2760-B242-AB9F-DB1F5B8B6781}" dt="2022-05-06T06:09:15.960" v="373" actId="9405"/>
          <ac:inkMkLst>
            <pc:docMk/>
            <pc:sldMk cId="3938031494" sldId="604"/>
            <ac:inkMk id="10" creationId="{5B432C96-8064-5669-9816-3C7AF8022434}"/>
          </ac:inkMkLst>
        </pc:inkChg>
      </pc:sldChg>
    </pc:docChg>
  </pc:docChgLst>
  <pc:docChgLst>
    <pc:chgData name="Nane Kratzke" userId="971be13ff4ee5ef6" providerId="LiveId" clId="{722F991C-B677-8348-8F39-D3347E3AE29B}"/>
    <pc:docChg chg="undo custSel addSld delSld modSld sldOrd">
      <pc:chgData name="Nane Kratzke" userId="971be13ff4ee5ef6" providerId="LiveId" clId="{722F991C-B677-8348-8F39-D3347E3AE29B}" dt="2020-10-07T11:45:39.100" v="2216" actId="1076"/>
      <pc:docMkLst>
        <pc:docMk/>
      </pc:docMkLst>
      <pc:sldChg chg="del">
        <pc:chgData name="Nane Kratzke" userId="971be13ff4ee5ef6" providerId="LiveId" clId="{722F991C-B677-8348-8F39-D3347E3AE29B}" dt="2020-09-28T11:41:22.279" v="0" actId="2696"/>
        <pc:sldMkLst>
          <pc:docMk/>
          <pc:sldMk cId="678295902" sldId="401"/>
        </pc:sldMkLst>
      </pc:sldChg>
      <pc:sldChg chg="del">
        <pc:chgData name="Nane Kratzke" userId="971be13ff4ee5ef6" providerId="LiveId" clId="{722F991C-B677-8348-8F39-D3347E3AE29B}" dt="2020-09-28T11:41:22.305" v="1" actId="2696"/>
        <pc:sldMkLst>
          <pc:docMk/>
          <pc:sldMk cId="3210203829" sldId="402"/>
        </pc:sldMkLst>
      </pc:sldChg>
      <pc:sldChg chg="del">
        <pc:chgData name="Nane Kratzke" userId="971be13ff4ee5ef6" providerId="LiveId" clId="{722F991C-B677-8348-8F39-D3347E3AE29B}" dt="2020-09-28T11:41:22.325" v="2" actId="2696"/>
        <pc:sldMkLst>
          <pc:docMk/>
          <pc:sldMk cId="2992352319" sldId="403"/>
        </pc:sldMkLst>
      </pc:sldChg>
      <pc:sldChg chg="ord">
        <pc:chgData name="Nane Kratzke" userId="971be13ff4ee5ef6" providerId="LiveId" clId="{722F991C-B677-8348-8F39-D3347E3AE29B}" dt="2020-09-28T11:50:26.389" v="314"/>
        <pc:sldMkLst>
          <pc:docMk/>
          <pc:sldMk cId="1234687008" sldId="469"/>
        </pc:sldMkLst>
      </pc:sldChg>
      <pc:sldChg chg="del">
        <pc:chgData name="Nane Kratzke" userId="971be13ff4ee5ef6" providerId="LiveId" clId="{722F991C-B677-8348-8F39-D3347E3AE29B}" dt="2020-09-28T11:50:23.841" v="313" actId="2696"/>
        <pc:sldMkLst>
          <pc:docMk/>
          <pc:sldMk cId="2183946489" sldId="472"/>
        </pc:sldMkLst>
      </pc:sldChg>
      <pc:sldChg chg="ord">
        <pc:chgData name="Nane Kratzke" userId="971be13ff4ee5ef6" providerId="LiveId" clId="{722F991C-B677-8348-8F39-D3347E3AE29B}" dt="2020-09-28T11:50:11.376" v="312"/>
        <pc:sldMkLst>
          <pc:docMk/>
          <pc:sldMk cId="2731487519" sldId="474"/>
        </pc:sldMkLst>
      </pc:sldChg>
      <pc:sldChg chg="addSp modSp add mod">
        <pc:chgData name="Nane Kratzke" userId="971be13ff4ee5ef6" providerId="LiveId" clId="{722F991C-B677-8348-8F39-D3347E3AE29B}" dt="2020-10-07T11:41:58.722" v="1673" actId="1076"/>
        <pc:sldMkLst>
          <pc:docMk/>
          <pc:sldMk cId="4240215784" sldId="475"/>
        </pc:sldMkLst>
        <pc:spChg chg="mod">
          <ac:chgData name="Nane Kratzke" userId="971be13ff4ee5ef6" providerId="LiveId" clId="{722F991C-B677-8348-8F39-D3347E3AE29B}" dt="2020-09-28T11:41:49.274" v="14" actId="20577"/>
          <ac:spMkLst>
            <pc:docMk/>
            <pc:sldMk cId="4240215784" sldId="475"/>
            <ac:spMk id="2" creationId="{75D85101-8B47-9F4F-B7A4-CDC58BF6C945}"/>
          </ac:spMkLst>
        </pc:spChg>
        <pc:spChg chg="mod">
          <ac:chgData name="Nane Kratzke" userId="971be13ff4ee5ef6" providerId="LiveId" clId="{722F991C-B677-8348-8F39-D3347E3AE29B}" dt="2020-09-28T11:41:55.933" v="32" actId="20577"/>
          <ac:spMkLst>
            <pc:docMk/>
            <pc:sldMk cId="4240215784" sldId="475"/>
            <ac:spMk id="3" creationId="{79B47167-CCD9-AE47-AA27-D178C9E0DC4C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5" creationId="{24F41D48-2373-9140-A505-E0CCFD7CFBE8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6" creationId="{1FB57D67-EECC-674B-B7C1-261472391EDF}"/>
          </ac:spMkLst>
        </pc:spChg>
      </pc:sldChg>
      <pc:sldChg chg="modSp add mod">
        <pc:chgData name="Nane Kratzke" userId="971be13ff4ee5ef6" providerId="LiveId" clId="{722F991C-B677-8348-8F39-D3347E3AE29B}" dt="2020-10-07T11:45:39.100" v="2216" actId="1076"/>
        <pc:sldMkLst>
          <pc:docMk/>
          <pc:sldMk cId="1736299549" sldId="476"/>
        </pc:sldMkLst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6" creationId="{1FB57D67-EECC-674B-B7C1-261472391EDF}"/>
          </ac:spMkLst>
        </pc:spChg>
      </pc:sldChg>
      <pc:sldChg chg="add del">
        <pc:chgData name="Nane Kratzke" userId="971be13ff4ee5ef6" providerId="LiveId" clId="{722F991C-B677-8348-8F39-D3347E3AE29B}" dt="2020-09-28T11:48:02.932" v="311" actId="2696"/>
        <pc:sldMkLst>
          <pc:docMk/>
          <pc:sldMk cId="2155657672" sldId="477"/>
        </pc:sldMkLst>
      </pc:sldChg>
      <pc:sldChg chg="modSp add mod">
        <pc:chgData name="Nane Kratzke" userId="971be13ff4ee5ef6" providerId="LiveId" clId="{722F991C-B677-8348-8F39-D3347E3AE29B}" dt="2020-09-28T11:46:41.192" v="259" actId="20577"/>
        <pc:sldMkLst>
          <pc:docMk/>
          <pc:sldMk cId="3699192507" sldId="478"/>
        </pc:sldMkLst>
        <pc:spChg chg="mod">
          <ac:chgData name="Nane Kratzke" userId="971be13ff4ee5ef6" providerId="LiveId" clId="{722F991C-B677-8348-8F39-D3347E3AE29B}" dt="2020-09-28T11:44:48.940" v="225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09-28T11:46:41.192" v="259" actId="20577"/>
          <ac:spMkLst>
            <pc:docMk/>
            <pc:sldMk cId="3699192507" sldId="478"/>
            <ac:spMk id="6" creationId="{1FB57D67-EECC-674B-B7C1-261472391EDF}"/>
          </ac:spMkLst>
        </pc:spChg>
      </pc:sldChg>
      <pc:sldChg chg="delSp modSp add mod">
        <pc:chgData name="Nane Kratzke" userId="971be13ff4ee5ef6" providerId="LiveId" clId="{722F991C-B677-8348-8F39-D3347E3AE29B}" dt="2020-09-28T11:47:19.376" v="310" actId="478"/>
        <pc:sldMkLst>
          <pc:docMk/>
          <pc:sldMk cId="3540404495" sldId="479"/>
        </pc:sldMkLst>
        <pc:spChg chg="mod">
          <ac:chgData name="Nane Kratzke" userId="971be13ff4ee5ef6" providerId="LiveId" clId="{722F991C-B677-8348-8F39-D3347E3AE29B}" dt="2020-09-28T11:47:17.163" v="309" actId="20577"/>
          <ac:spMkLst>
            <pc:docMk/>
            <pc:sldMk cId="3540404495" sldId="479"/>
            <ac:spMk id="5" creationId="{24F41D48-2373-9140-A505-E0CCFD7CFBE8}"/>
          </ac:spMkLst>
        </pc:spChg>
        <pc:spChg chg="del">
          <ac:chgData name="Nane Kratzke" userId="971be13ff4ee5ef6" providerId="LiveId" clId="{722F991C-B677-8348-8F39-D3347E3AE29B}" dt="2020-09-28T11:47:19.376" v="310" actId="478"/>
          <ac:spMkLst>
            <pc:docMk/>
            <pc:sldMk cId="3540404495" sldId="479"/>
            <ac:spMk id="6" creationId="{1FB57D67-EECC-674B-B7C1-261472391EDF}"/>
          </ac:spMkLst>
        </pc:spChg>
      </pc:sldChg>
      <pc:sldChg chg="addSp modSp add mod">
        <pc:chgData name="Nane Kratzke" userId="971be13ff4ee5ef6" providerId="LiveId" clId="{722F991C-B677-8348-8F39-D3347E3AE29B}" dt="2020-09-28T11:57:41.738" v="486" actId="1076"/>
        <pc:sldMkLst>
          <pc:docMk/>
          <pc:sldMk cId="747408462" sldId="480"/>
        </pc:sldMkLst>
        <pc:spChg chg="mod">
          <ac:chgData name="Nane Kratzke" userId="971be13ff4ee5ef6" providerId="LiveId" clId="{722F991C-B677-8348-8F39-D3347E3AE29B}" dt="2020-09-28T11:50:56.980" v="351" actId="20577"/>
          <ac:spMkLst>
            <pc:docMk/>
            <pc:sldMk cId="747408462" sldId="480"/>
            <ac:spMk id="2" creationId="{4756D11D-0AF9-A345-AA05-7E00A1AD1EEB}"/>
          </ac:spMkLst>
        </pc:spChg>
        <pc:spChg chg="mod">
          <ac:chgData name="Nane Kratzke" userId="971be13ff4ee5ef6" providerId="LiveId" clId="{722F991C-B677-8348-8F39-D3347E3AE29B}" dt="2020-09-28T11:51:06.429" v="389" actId="20577"/>
          <ac:spMkLst>
            <pc:docMk/>
            <pc:sldMk cId="747408462" sldId="480"/>
            <ac:spMk id="3" creationId="{E494E9FD-20FA-B44F-B4CD-54D538DEA89A}"/>
          </ac:spMkLst>
        </pc:spChg>
        <pc:spChg chg="add mod">
          <ac:chgData name="Nane Kratzke" userId="971be13ff4ee5ef6" providerId="LiveId" clId="{722F991C-B677-8348-8F39-D3347E3AE29B}" dt="2020-09-28T11:57:37.319" v="485" actId="1076"/>
          <ac:spMkLst>
            <pc:docMk/>
            <pc:sldMk cId="747408462" sldId="480"/>
            <ac:spMk id="6" creationId="{ECBB88C6-F6A1-E147-A9A9-E9C1A6BDD492}"/>
          </ac:spMkLst>
        </pc:spChg>
        <pc:picChg chg="add mod">
          <ac:chgData name="Nane Kratzke" userId="971be13ff4ee5ef6" providerId="LiveId" clId="{722F991C-B677-8348-8F39-D3347E3AE29B}" dt="2020-09-28T11:57:41.738" v="486" actId="1076"/>
          <ac:picMkLst>
            <pc:docMk/>
            <pc:sldMk cId="747408462" sldId="480"/>
            <ac:picMk id="5" creationId="{938D1826-30A3-C84B-B3E1-45273A001AEF}"/>
          </ac:picMkLst>
        </pc:picChg>
      </pc:sldChg>
      <pc:sldChg chg="addSp delSp modSp add mod">
        <pc:chgData name="Nane Kratzke" userId="971be13ff4ee5ef6" providerId="LiveId" clId="{722F991C-B677-8348-8F39-D3347E3AE29B}" dt="2020-09-28T12:09:47.096" v="611" actId="1076"/>
        <pc:sldMkLst>
          <pc:docMk/>
          <pc:sldMk cId="591306800" sldId="481"/>
        </pc:sldMkLst>
        <pc:spChg chg="add mod">
          <ac:chgData name="Nane Kratzke" userId="971be13ff4ee5ef6" providerId="LiveId" clId="{722F991C-B677-8348-8F39-D3347E3AE29B}" dt="2020-09-28T12:09:40.718" v="610" actId="14100"/>
          <ac:spMkLst>
            <pc:docMk/>
            <pc:sldMk cId="591306800" sldId="481"/>
            <ac:spMk id="7" creationId="{A1957554-D216-9E48-B8FA-2FFE24E1A8FA}"/>
          </ac:spMkLst>
        </pc:spChg>
        <pc:spChg chg="add mod">
          <ac:chgData name="Nane Kratzke" userId="971be13ff4ee5ef6" providerId="LiveId" clId="{722F991C-B677-8348-8F39-D3347E3AE29B}" dt="2020-09-28T12:09:47.096" v="611" actId="1076"/>
          <ac:spMkLst>
            <pc:docMk/>
            <pc:sldMk cId="591306800" sldId="481"/>
            <ac:spMk id="9" creationId="{5FB74211-C23F-E541-BE89-5C4911C29110}"/>
          </ac:spMkLst>
        </pc:spChg>
        <pc:picChg chg="del">
          <ac:chgData name="Nane Kratzke" userId="971be13ff4ee5ef6" providerId="LiveId" clId="{722F991C-B677-8348-8F39-D3347E3AE29B}" dt="2020-09-28T11:59:34.938" v="488" actId="478"/>
          <ac:picMkLst>
            <pc:docMk/>
            <pc:sldMk cId="591306800" sldId="481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2:09:47.096" v="611" actId="1076"/>
          <ac:picMkLst>
            <pc:docMk/>
            <pc:sldMk cId="591306800" sldId="481"/>
            <ac:picMk id="8" creationId="{44602AFB-6D47-D04B-BCC2-7669417C023F}"/>
          </ac:picMkLst>
        </pc:picChg>
      </pc:sldChg>
      <pc:sldChg chg="add del">
        <pc:chgData name="Nane Kratzke" userId="971be13ff4ee5ef6" providerId="LiveId" clId="{722F991C-B677-8348-8F39-D3347E3AE29B}" dt="2020-09-28T13:00:19.595" v="614" actId="2696"/>
        <pc:sldMkLst>
          <pc:docMk/>
          <pc:sldMk cId="1717220583" sldId="482"/>
        </pc:sldMkLst>
      </pc:sldChg>
      <pc:sldChg chg="addSp delSp modSp add mod">
        <pc:chgData name="Nane Kratzke" userId="971be13ff4ee5ef6" providerId="LiveId" clId="{722F991C-B677-8348-8F39-D3347E3AE29B}" dt="2020-09-28T13:00:44.274" v="621" actId="14861"/>
        <pc:sldMkLst>
          <pc:docMk/>
          <pc:sldMk cId="3792516234" sldId="483"/>
        </pc:sldMkLst>
        <pc:picChg chg="del">
          <ac:chgData name="Nane Kratzke" userId="971be13ff4ee5ef6" providerId="LiveId" clId="{722F991C-B677-8348-8F39-D3347E3AE29B}" dt="2020-09-28T13:00:22.391" v="615" actId="478"/>
          <ac:picMkLst>
            <pc:docMk/>
            <pc:sldMk cId="3792516234" sldId="483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3:00:44.274" v="621" actId="14861"/>
          <ac:picMkLst>
            <pc:docMk/>
            <pc:sldMk cId="3792516234" sldId="483"/>
            <ac:picMk id="7" creationId="{7D90CEEA-B911-BC40-AA00-B5120426DB4A}"/>
          </ac:picMkLst>
        </pc:picChg>
      </pc:sldChg>
      <pc:sldChg chg="addSp delSp modSp add mod ord">
        <pc:chgData name="Nane Kratzke" userId="971be13ff4ee5ef6" providerId="LiveId" clId="{722F991C-B677-8348-8F39-D3347E3AE29B}" dt="2020-09-28T13:20:17.275" v="823"/>
        <pc:sldMkLst>
          <pc:docMk/>
          <pc:sldMk cId="3319159460" sldId="484"/>
        </pc:sldMkLst>
        <pc:spChg chg="add mod">
          <ac:chgData name="Nane Kratzke" userId="971be13ff4ee5ef6" providerId="LiveId" clId="{722F991C-B677-8348-8F39-D3347E3AE29B}" dt="2020-09-28T13:12:24.320" v="814" actId="404"/>
          <ac:spMkLst>
            <pc:docMk/>
            <pc:sldMk cId="3319159460" sldId="484"/>
            <ac:spMk id="8" creationId="{4F5761A8-5B09-7543-8410-72D5911CE51C}"/>
          </ac:spMkLst>
        </pc:spChg>
        <pc:graphicFrameChg chg="add mod">
          <ac:chgData name="Nane Kratzke" userId="971be13ff4ee5ef6" providerId="LiveId" clId="{722F991C-B677-8348-8F39-D3347E3AE29B}" dt="2020-09-28T13:14:03.599" v="820" actId="403"/>
          <ac:graphicFrameMkLst>
            <pc:docMk/>
            <pc:sldMk cId="3319159460" sldId="484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03:04.057" v="623" actId="478"/>
          <ac:picMkLst>
            <pc:docMk/>
            <pc:sldMk cId="3319159460" sldId="484"/>
            <ac:picMk id="7" creationId="{7D90CEEA-B911-BC40-AA00-B5120426DB4A}"/>
          </ac:picMkLst>
        </pc:picChg>
        <pc:picChg chg="add mod">
          <ac:chgData name="Nane Kratzke" userId="971be13ff4ee5ef6" providerId="LiveId" clId="{722F991C-B677-8348-8F39-D3347E3AE29B}" dt="2020-09-28T13:20:17.275" v="823"/>
          <ac:picMkLst>
            <pc:docMk/>
            <pc:sldMk cId="3319159460" sldId="484"/>
            <ac:picMk id="9" creationId="{E220F02E-9E19-944B-B063-17E4811FF858}"/>
          </ac:picMkLst>
        </pc:picChg>
      </pc:sldChg>
      <pc:sldChg chg="addSp delSp modSp add mod">
        <pc:chgData name="Nane Kratzke" userId="971be13ff4ee5ef6" providerId="LiveId" clId="{722F991C-B677-8348-8F39-D3347E3AE29B}" dt="2020-09-28T13:23:48.724" v="1070" actId="20577"/>
        <pc:sldMkLst>
          <pc:docMk/>
          <pc:sldMk cId="1319891674" sldId="485"/>
        </pc:sldMkLst>
        <pc:spChg chg="mod">
          <ac:chgData name="Nane Kratzke" userId="971be13ff4ee5ef6" providerId="LiveId" clId="{722F991C-B677-8348-8F39-D3347E3AE29B}" dt="2020-09-28T13:21:30.495" v="889" actId="20577"/>
          <ac:spMkLst>
            <pc:docMk/>
            <pc:sldMk cId="1319891674" sldId="485"/>
            <ac:spMk id="2" creationId="{4756D11D-0AF9-A345-AA05-7E00A1AD1EEB}"/>
          </ac:spMkLst>
        </pc:spChg>
        <pc:spChg chg="del">
          <ac:chgData name="Nane Kratzke" userId="971be13ff4ee5ef6" providerId="LiveId" clId="{722F991C-B677-8348-8F39-D3347E3AE29B}" dt="2020-09-28T13:20:41.780" v="827" actId="478"/>
          <ac:spMkLst>
            <pc:docMk/>
            <pc:sldMk cId="1319891674" sldId="485"/>
            <ac:spMk id="8" creationId="{4F5761A8-5B09-7543-8410-72D5911CE51C}"/>
          </ac:spMkLst>
        </pc:spChg>
        <pc:spChg chg="add mod">
          <ac:chgData name="Nane Kratzke" userId="971be13ff4ee5ef6" providerId="LiveId" clId="{722F991C-B677-8348-8F39-D3347E3AE29B}" dt="2020-09-28T13:22:49.235" v="945" actId="20577"/>
          <ac:spMkLst>
            <pc:docMk/>
            <pc:sldMk cId="1319891674" sldId="485"/>
            <ac:spMk id="10" creationId="{FA1659E5-7B3D-7348-A73A-C52A1D158206}"/>
          </ac:spMkLst>
        </pc:spChg>
        <pc:spChg chg="add mod">
          <ac:chgData name="Nane Kratzke" userId="971be13ff4ee5ef6" providerId="LiveId" clId="{722F991C-B677-8348-8F39-D3347E3AE29B}" dt="2020-09-28T13:23:08.707" v="982" actId="20577"/>
          <ac:spMkLst>
            <pc:docMk/>
            <pc:sldMk cId="1319891674" sldId="485"/>
            <ac:spMk id="11" creationId="{C448C950-A7C1-1C49-9877-B983828C8183}"/>
          </ac:spMkLst>
        </pc:spChg>
        <pc:spChg chg="add mod">
          <ac:chgData name="Nane Kratzke" userId="971be13ff4ee5ef6" providerId="LiveId" clId="{722F991C-B677-8348-8F39-D3347E3AE29B}" dt="2020-09-28T13:23:34.426" v="1045" actId="1076"/>
          <ac:spMkLst>
            <pc:docMk/>
            <pc:sldMk cId="1319891674" sldId="485"/>
            <ac:spMk id="12" creationId="{FEEED93A-178D-0449-A21C-1B36E2EFA65D}"/>
          </ac:spMkLst>
        </pc:spChg>
        <pc:spChg chg="add mod">
          <ac:chgData name="Nane Kratzke" userId="971be13ff4ee5ef6" providerId="LiveId" clId="{722F991C-B677-8348-8F39-D3347E3AE29B}" dt="2020-09-28T13:23:48.724" v="1070" actId="20577"/>
          <ac:spMkLst>
            <pc:docMk/>
            <pc:sldMk cId="1319891674" sldId="485"/>
            <ac:spMk id="13" creationId="{3805E456-3F71-2A47-BF09-718FAD0AD4B0}"/>
          </ac:spMkLst>
        </pc:spChg>
        <pc:graphicFrameChg chg="del">
          <ac:chgData name="Nane Kratzke" userId="971be13ff4ee5ef6" providerId="LiveId" clId="{722F991C-B677-8348-8F39-D3347E3AE29B}" dt="2020-09-28T13:20:38.925" v="826" actId="478"/>
          <ac:graphicFrameMkLst>
            <pc:docMk/>
            <pc:sldMk cId="1319891674" sldId="485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20:33.421" v="825" actId="478"/>
          <ac:picMkLst>
            <pc:docMk/>
            <pc:sldMk cId="1319891674" sldId="485"/>
            <ac:picMk id="9" creationId="{E220F02E-9E19-944B-B063-17E4811FF858}"/>
          </ac:picMkLst>
        </pc:picChg>
      </pc:sldChg>
    </pc:docChg>
  </pc:docChgLst>
  <pc:docChgLst>
    <pc:chgData name="Nane Kratzke" userId="971be13ff4ee5ef6" providerId="LiveId" clId="{70A7B131-83F1-3A47-8027-5E48579CA92F}"/>
    <pc:docChg chg="custSel modSld">
      <pc:chgData name="Nane Kratzke" userId="971be13ff4ee5ef6" providerId="LiveId" clId="{70A7B131-83F1-3A47-8027-5E48579CA92F}" dt="2022-10-26T15:19:56.169" v="19" actId="1076"/>
      <pc:docMkLst>
        <pc:docMk/>
      </pc:docMkLst>
      <pc:sldChg chg="addSp delSp modSp mod">
        <pc:chgData name="Nane Kratzke" userId="971be13ff4ee5ef6" providerId="LiveId" clId="{70A7B131-83F1-3A47-8027-5E48579CA92F}" dt="2022-10-26T15:19:56.169" v="19" actId="1076"/>
        <pc:sldMkLst>
          <pc:docMk/>
          <pc:sldMk cId="1293430604" sldId="510"/>
        </pc:sldMkLst>
        <pc:spChg chg="add del">
          <ac:chgData name="Nane Kratzke" userId="971be13ff4ee5ef6" providerId="LiveId" clId="{70A7B131-83F1-3A47-8027-5E48579CA92F}" dt="2022-10-26T15:18:11.633" v="1"/>
          <ac:spMkLst>
            <pc:docMk/>
            <pc:sldMk cId="1293430604" sldId="510"/>
            <ac:spMk id="5" creationId="{709CD92A-0535-5F18-D3BE-0078E120F1F0}"/>
          </ac:spMkLst>
        </pc:spChg>
        <pc:picChg chg="add del mod">
          <ac:chgData name="Nane Kratzke" userId="971be13ff4ee5ef6" providerId="LiveId" clId="{70A7B131-83F1-3A47-8027-5E48579CA92F}" dt="2022-10-26T15:19:20.090" v="11" actId="478"/>
          <ac:picMkLst>
            <pc:docMk/>
            <pc:sldMk cId="1293430604" sldId="510"/>
            <ac:picMk id="6" creationId="{94CA5385-AAED-D16F-2649-036645FEBC61}"/>
          </ac:picMkLst>
        </pc:picChg>
        <pc:picChg chg="add mod">
          <ac:chgData name="Nane Kratzke" userId="971be13ff4ee5ef6" providerId="LiveId" clId="{70A7B131-83F1-3A47-8027-5E48579CA92F}" dt="2022-10-26T15:19:56.169" v="19" actId="1076"/>
          <ac:picMkLst>
            <pc:docMk/>
            <pc:sldMk cId="1293430604" sldId="510"/>
            <ac:picMk id="7" creationId="{EEED7C08-BBA2-A346-9F9E-AC9321E1BDDB}"/>
          </ac:picMkLst>
        </pc:picChg>
      </pc:sldChg>
    </pc:docChg>
  </pc:docChgLst>
  <pc:docChgLst>
    <pc:chgData name="Nane Kratzke" userId="971be13ff4ee5ef6" providerId="LiveId" clId="{AF2A99F9-8AD4-3644-94B0-74AB891B80BB}"/>
    <pc:docChg chg="undo custSel addSld delSld modSld sldOrd">
      <pc:chgData name="Nane Kratzke" userId="971be13ff4ee5ef6" providerId="LiveId" clId="{AF2A99F9-8AD4-3644-94B0-74AB891B80BB}" dt="2021-01-22T14:12:05.495" v="32542" actId="20577"/>
      <pc:docMkLst>
        <pc:docMk/>
      </pc:docMkLst>
      <pc:sldChg chg="modSp mod">
        <pc:chgData name="Nane Kratzke" userId="971be13ff4ee5ef6" providerId="LiveId" clId="{AF2A99F9-8AD4-3644-94B0-74AB891B80BB}" dt="2021-01-04T15:14:40.912" v="47" actId="113"/>
        <pc:sldMkLst>
          <pc:docMk/>
          <pc:sldMk cId="2120406402" sldId="297"/>
        </pc:sldMkLst>
        <pc:spChg chg="mod">
          <ac:chgData name="Nane Kratzke" userId="971be13ff4ee5ef6" providerId="LiveId" clId="{AF2A99F9-8AD4-3644-94B0-74AB891B80BB}" dt="2021-01-04T15:14:29.486" v="32" actId="113"/>
          <ac:spMkLst>
            <pc:docMk/>
            <pc:sldMk cId="2120406402" sldId="297"/>
            <ac:spMk id="11" creationId="{73AC1E54-CF11-5E40-A642-499C3BC75946}"/>
          </ac:spMkLst>
        </pc:spChg>
        <pc:spChg chg="mod">
          <ac:chgData name="Nane Kratzke" userId="971be13ff4ee5ef6" providerId="LiveId" clId="{AF2A99F9-8AD4-3644-94B0-74AB891B80BB}" dt="2021-01-04T15:14:40.912" v="47" actId="113"/>
          <ac:spMkLst>
            <pc:docMk/>
            <pc:sldMk cId="2120406402" sldId="297"/>
            <ac:spMk id="12" creationId="{B9546903-3A89-044B-AA0C-9D307E1E01A8}"/>
          </ac:spMkLst>
        </pc:spChg>
      </pc:sldChg>
      <pc:sldChg chg="addSp delSp modSp mod">
        <pc:chgData name="Nane Kratzke" userId="971be13ff4ee5ef6" providerId="LiveId" clId="{AF2A99F9-8AD4-3644-94B0-74AB891B80BB}" dt="2021-01-18T17:12:58.495" v="24967" actId="20577"/>
        <pc:sldMkLst>
          <pc:docMk/>
          <pc:sldMk cId="704272100" sldId="323"/>
        </pc:sldMkLst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6" creationId="{B2FFA29F-8624-FF49-B909-50A409457B3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AF2A99F9-8AD4-3644-94B0-74AB891B80BB}" dt="2021-01-18T17:12:58.495" v="24967" actId="20577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9" creationId="{00115806-6A32-F54E-9BC4-E5EE59629008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0" creationId="{8AE1F451-539F-1A4F-AC27-063749464136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1" creationId="{EF7CB2A2-8DEF-4342-BDE5-612E783EBFF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8" creationId="{74BF62C8-01BB-354F-81AE-D94610B8B13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9" creationId="{9FCD17D6-8DFD-AC4D-802C-24291272A02A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0" creationId="{FA44ADB4-C0C1-0344-AFAA-2667CC2580AF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AF2A99F9-8AD4-3644-94B0-74AB891B80BB}" dt="2021-01-18T17:11:06.332" v="24949" actId="20577"/>
          <ac:spMkLst>
            <pc:docMk/>
            <pc:sldMk cId="704272100" sldId="323"/>
            <ac:spMk id="24" creationId="{B2BC7B5A-69E3-BC40-938A-4311896A2C9B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39" creationId="{36605F84-6B68-D44F-A9F4-CE20802DE2F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82" creationId="{0D3B4571-CB2A-AB4F-9F62-A3E82E0A8784}"/>
          </ac:spMkLst>
        </pc:spChg>
        <pc:picChg chg="del">
          <ac:chgData name="Nane Kratzke" userId="971be13ff4ee5ef6" providerId="LiveId" clId="{AF2A99F9-8AD4-3644-94B0-74AB891B80BB}" dt="2021-01-04T15:15:20.670" v="49" actId="478"/>
          <ac:picMkLst>
            <pc:docMk/>
            <pc:sldMk cId="704272100" sldId="323"/>
            <ac:picMk id="4" creationId="{7167DD6C-FCDB-FB42-80A5-B4A12AE545BA}"/>
          </ac:picMkLst>
        </pc:picChg>
        <pc:picChg chg="del">
          <ac:chgData name="Nane Kratzke" userId="971be13ff4ee5ef6" providerId="LiveId" clId="{AF2A99F9-8AD4-3644-94B0-74AB891B80BB}" dt="2021-01-04T15:15:22.606" v="50" actId="478"/>
          <ac:picMkLst>
            <pc:docMk/>
            <pc:sldMk cId="704272100" sldId="323"/>
            <ac:picMk id="81" creationId="{6AB9A12E-912E-CC43-9894-1AD3F4CEF900}"/>
          </ac:picMkLst>
        </pc:pic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3" creationId="{F3C37285-1A19-794C-8268-3568881D9039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4" creationId="{468D2ABF-9282-0142-865F-C3A8C968E076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5" creationId="{3298D7B8-E3ED-CA4E-BC12-F31964FDE137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6" creationId="{5724F75F-E84A-7B46-B754-E6A3A1AF89A1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7" creationId="{01370532-A37D-2A47-80B5-479571D237F8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modSp add mod">
        <pc:chgData name="Nane Kratzke" userId="971be13ff4ee5ef6" providerId="LiveId" clId="{AF2A99F9-8AD4-3644-94B0-74AB891B80BB}" dt="2021-01-18T13:43:38.119" v="16592" actId="20577"/>
        <pc:sldMkLst>
          <pc:docMk/>
          <pc:sldMk cId="3045276620" sldId="332"/>
        </pc:sldMkLst>
        <pc:spChg chg="mod">
          <ac:chgData name="Nane Kratzke" userId="971be13ff4ee5ef6" providerId="LiveId" clId="{AF2A99F9-8AD4-3644-94B0-74AB891B80BB}" dt="2021-01-18T13:43:18.059" v="16551"/>
          <ac:spMkLst>
            <pc:docMk/>
            <pc:sldMk cId="3045276620" sldId="332"/>
            <ac:spMk id="2" creationId="{94A3F8CB-4D7D-3545-9C48-CD1D0C72AC55}"/>
          </ac:spMkLst>
        </pc:spChg>
        <pc:spChg chg="mod">
          <ac:chgData name="Nane Kratzke" userId="971be13ff4ee5ef6" providerId="LiveId" clId="{AF2A99F9-8AD4-3644-94B0-74AB891B80BB}" dt="2021-01-18T13:43:38.119" v="16592" actId="20577"/>
          <ac:spMkLst>
            <pc:docMk/>
            <pc:sldMk cId="3045276620" sldId="332"/>
            <ac:spMk id="10" creationId="{A17B3188-4F3B-7F43-B244-E24423572F2B}"/>
          </ac:spMkLst>
        </pc:spChg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4032822108" sldId="3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77014955" sldId="40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924658392" sldId="452"/>
        </pc:sldMkLst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3076701138" sldId="46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862155537" sldId="46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34687008" sldId="46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02309617" sldId="47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897190930" sldId="47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28704488" sldId="47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731487519" sldId="47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40215784" sldId="47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736299549" sldId="47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99192507" sldId="47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540404495" sldId="47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747408462" sldId="48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591306800" sldId="48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792516234" sldId="48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319159460" sldId="48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319891674" sldId="48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45711410" sldId="48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0809366" sldId="48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12257471" sldId="48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31521762" sldId="48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159606087" sldId="490"/>
        </pc:sldMkLst>
      </pc:sldChg>
      <pc:sldChg chg="delSp modSp mod">
        <pc:chgData name="Nane Kratzke" userId="971be13ff4ee5ef6" providerId="LiveId" clId="{AF2A99F9-8AD4-3644-94B0-74AB891B80BB}" dt="2021-01-18T18:58:10.162" v="25764" actId="20577"/>
        <pc:sldMkLst>
          <pc:docMk/>
          <pc:sldMk cId="811902125" sldId="491"/>
        </pc:sldMkLst>
        <pc:spChg chg="del">
          <ac:chgData name="Nane Kratzke" userId="971be13ff4ee5ef6" providerId="LiveId" clId="{AF2A99F9-8AD4-3644-94B0-74AB891B80BB}" dt="2021-01-04T15:41:29.685" v="1064" actId="478"/>
          <ac:spMkLst>
            <pc:docMk/>
            <pc:sldMk cId="811902125" sldId="491"/>
            <ac:spMk id="3" creationId="{4F46FF44-8228-534C-A954-3AEE9C0765E6}"/>
          </ac:spMkLst>
        </pc:spChg>
        <pc:spChg chg="mod">
          <ac:chgData name="Nane Kratzke" userId="971be13ff4ee5ef6" providerId="LiveId" clId="{AF2A99F9-8AD4-3644-94B0-74AB891B80BB}" dt="2021-01-18T18:58:10.162" v="25764" actId="20577"/>
          <ac:spMkLst>
            <pc:docMk/>
            <pc:sldMk cId="811902125" sldId="491"/>
            <ac:spMk id="5" creationId="{0603D732-B420-894B-AB6C-055CB2368AC6}"/>
          </ac:spMkLst>
        </pc:spChg>
        <pc:picChg chg="mod">
          <ac:chgData name="Nane Kratzke" userId="971be13ff4ee5ef6" providerId="LiveId" clId="{AF2A99F9-8AD4-3644-94B0-74AB891B80BB}" dt="2021-01-04T15:42:21.497" v="1066" actId="1076"/>
          <ac:picMkLst>
            <pc:docMk/>
            <pc:sldMk cId="811902125" sldId="491"/>
            <ac:picMk id="2050" creationId="{C92F31AD-D064-7347-9EE6-D3E3CED31B43}"/>
          </ac:picMkLst>
        </pc:picChg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090607772" sldId="49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66911725" sldId="49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10633298" sldId="49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15640504" sldId="49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6932220" sldId="49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91729039" sldId="49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983980404" sldId="4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47391678" sldId="50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06311553" sldId="501"/>
        </pc:sldMkLst>
      </pc:sldChg>
      <pc:sldChg chg="del">
        <pc:chgData name="Nane Kratzke" userId="971be13ff4ee5ef6" providerId="LiveId" clId="{AF2A99F9-8AD4-3644-94B0-74AB891B80BB}" dt="2021-01-04T15:40:24.944" v="1062" actId="2696"/>
        <pc:sldMkLst>
          <pc:docMk/>
          <pc:sldMk cId="2581344522" sldId="50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000005820" sldId="50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89447254" sldId="50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6518479" sldId="50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17426303" sldId="50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434653" sldId="50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31486071" sldId="50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6910551" sldId="509"/>
        </pc:sldMkLst>
      </pc:sldChg>
      <pc:sldChg chg="modSp mod">
        <pc:chgData name="Nane Kratzke" userId="971be13ff4ee5ef6" providerId="LiveId" clId="{AF2A99F9-8AD4-3644-94B0-74AB891B80BB}" dt="2021-01-22T14:12:05.495" v="32542" actId="20577"/>
        <pc:sldMkLst>
          <pc:docMk/>
          <pc:sldMk cId="1293430604" sldId="510"/>
        </pc:sldMkLst>
        <pc:spChg chg="mod">
          <ac:chgData name="Nane Kratzke" userId="971be13ff4ee5ef6" providerId="LiveId" clId="{AF2A99F9-8AD4-3644-94B0-74AB891B80BB}" dt="2021-01-22T14:12:05.495" v="32542" actId="20577"/>
          <ac:spMkLst>
            <pc:docMk/>
            <pc:sldMk cId="1293430604" sldId="510"/>
            <ac:spMk id="2" creationId="{4A0205DE-083B-2543-A49A-E6E6552164F2}"/>
          </ac:spMkLst>
        </pc:spChg>
        <pc:spChg chg="mod">
          <ac:chgData name="Nane Kratzke" userId="971be13ff4ee5ef6" providerId="LiveId" clId="{AF2A99F9-8AD4-3644-94B0-74AB891B80BB}" dt="2021-01-04T15:13:39.120" v="14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AF2A99F9-8AD4-3644-94B0-74AB891B80BB}" dt="2021-01-22T13:59:32.403" v="32529" actId="20577"/>
          <ac:spMkLst>
            <pc:docMk/>
            <pc:sldMk cId="1293430604" sldId="510"/>
            <ac:spMk id="8" creationId="{6DAA361C-189A-2E41-8E2F-D004F318335C}"/>
          </ac:spMkLst>
        </pc:spChg>
      </pc:sldChg>
      <pc:sldChg chg="addSp delSp modSp add mod">
        <pc:chgData name="Nane Kratzke" userId="971be13ff4ee5ef6" providerId="LiveId" clId="{AF2A99F9-8AD4-3644-94B0-74AB891B80BB}" dt="2021-01-08T14:40:50.504" v="7052" actId="478"/>
        <pc:sldMkLst>
          <pc:docMk/>
          <pc:sldMk cId="334817653" sldId="511"/>
        </pc:sldMkLst>
        <pc:spChg chg="add del mod">
          <ac:chgData name="Nane Kratzke" userId="971be13ff4ee5ef6" providerId="LiveId" clId="{AF2A99F9-8AD4-3644-94B0-74AB891B80BB}" dt="2021-01-08T14:40:50.504" v="7052" actId="478"/>
          <ac:spMkLst>
            <pc:docMk/>
            <pc:sldMk cId="334817653" sldId="511"/>
            <ac:spMk id="5" creationId="{48AAFBD3-19F9-4542-BDB0-2DDC0A1E340F}"/>
          </ac:spMkLst>
        </pc:spChg>
        <pc:spChg chg="del mod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24" creationId="{B2BC7B5A-69E3-BC40-938A-4311896A2C9B}"/>
          </ac:spMkLst>
        </pc:spChg>
      </pc:sldChg>
      <pc:sldChg chg="addSp delSp modSp new mod">
        <pc:chgData name="Nane Kratzke" userId="971be13ff4ee5ef6" providerId="LiveId" clId="{AF2A99F9-8AD4-3644-94B0-74AB891B80BB}" dt="2021-01-05T16:58:55.096" v="1493" actId="478"/>
        <pc:sldMkLst>
          <pc:docMk/>
          <pc:sldMk cId="4077901326" sldId="512"/>
        </pc:sldMkLst>
        <pc:spChg chg="mod">
          <ac:chgData name="Nane Kratzke" userId="971be13ff4ee5ef6" providerId="LiveId" clId="{AF2A99F9-8AD4-3644-94B0-74AB891B80BB}" dt="2021-01-05T16:52:51.981" v="1410" actId="20577"/>
          <ac:spMkLst>
            <pc:docMk/>
            <pc:sldMk cId="4077901326" sldId="512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05T16:52:55.804" v="1411" actId="478"/>
          <ac:spMkLst>
            <pc:docMk/>
            <pc:sldMk cId="4077901326" sldId="512"/>
            <ac:spMk id="4" creationId="{6ACA01CD-2EF6-AF4D-BFF1-F378FAC7943F}"/>
          </ac:spMkLst>
        </pc:spChg>
        <pc:spChg chg="del">
          <ac:chgData name="Nane Kratzke" userId="971be13ff4ee5ef6" providerId="LiveId" clId="{AF2A99F9-8AD4-3644-94B0-74AB891B80BB}" dt="2021-01-05T16:54:30.742" v="1426" actId="478"/>
          <ac:spMkLst>
            <pc:docMk/>
            <pc:sldMk cId="4077901326" sldId="512"/>
            <ac:spMk id="5" creationId="{B8AD0440-CBCF-674D-9E11-2E5093AE70BF}"/>
          </ac:spMkLst>
        </pc:spChg>
        <pc:spChg chg="add mod">
          <ac:chgData name="Nane Kratzke" userId="971be13ff4ee5ef6" providerId="LiveId" clId="{AF2A99F9-8AD4-3644-94B0-74AB891B80BB}" dt="2021-01-05T16:57:53.460" v="1491" actId="113"/>
          <ac:spMkLst>
            <pc:docMk/>
            <pc:sldMk cId="4077901326" sldId="512"/>
            <ac:spMk id="6" creationId="{E14A6DEF-A820-694A-81B1-5C55C3AF96FD}"/>
          </ac:spMkLst>
        </pc:spChg>
        <pc:spChg chg="add mod">
          <ac:chgData name="Nane Kratzke" userId="971be13ff4ee5ef6" providerId="LiveId" clId="{AF2A99F9-8AD4-3644-94B0-74AB891B80BB}" dt="2021-01-05T16:57:34.299" v="1489" actId="403"/>
          <ac:spMkLst>
            <pc:docMk/>
            <pc:sldMk cId="4077901326" sldId="512"/>
            <ac:spMk id="7" creationId="{2E10CCA4-C3B8-9248-A6B2-C1EF803308D4}"/>
          </ac:spMkLst>
        </pc:spChg>
        <pc:picChg chg="add del">
          <ac:chgData name="Nane Kratzke" userId="971be13ff4ee5ef6" providerId="LiveId" clId="{AF2A99F9-8AD4-3644-94B0-74AB891B80BB}" dt="2021-01-05T16:58:55.096" v="1493" actId="478"/>
          <ac:picMkLst>
            <pc:docMk/>
            <pc:sldMk cId="4077901326" sldId="512"/>
            <ac:picMk id="8" creationId="{578F53A8-2FC2-3F43-811D-776FCE1AAB7D}"/>
          </ac:picMkLst>
        </pc:picChg>
      </pc:sldChg>
      <pc:sldChg chg="addSp delSp modSp add mod">
        <pc:chgData name="Nane Kratzke" userId="971be13ff4ee5ef6" providerId="LiveId" clId="{AF2A99F9-8AD4-3644-94B0-74AB891B80BB}" dt="2021-01-05T17:00:01.867" v="1537" actId="20577"/>
        <pc:sldMkLst>
          <pc:docMk/>
          <pc:sldMk cId="1987193708" sldId="513"/>
        </pc:sldMkLst>
        <pc:spChg chg="mod">
          <ac:chgData name="Nane Kratzke" userId="971be13ff4ee5ef6" providerId="LiveId" clId="{AF2A99F9-8AD4-3644-94B0-74AB891B80BB}" dt="2021-01-05T17:00:01.867" v="1537" actId="20577"/>
          <ac:spMkLst>
            <pc:docMk/>
            <pc:sldMk cId="1987193708" sldId="513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05T16:59:08.486" v="1496" actId="478"/>
          <ac:spMkLst>
            <pc:docMk/>
            <pc:sldMk cId="1987193708" sldId="513"/>
            <ac:spMk id="5" creationId="{79CC2051-9605-A54B-ABCB-8A8BC8B9947B}"/>
          </ac:spMkLst>
        </pc:spChg>
        <pc:spChg chg="del">
          <ac:chgData name="Nane Kratzke" userId="971be13ff4ee5ef6" providerId="LiveId" clId="{AF2A99F9-8AD4-3644-94B0-74AB891B80BB}" dt="2021-01-05T16:59:05.962" v="1495" actId="478"/>
          <ac:spMkLst>
            <pc:docMk/>
            <pc:sldMk cId="1987193708" sldId="513"/>
            <ac:spMk id="6" creationId="{E14A6DEF-A820-694A-81B1-5C55C3AF96FD}"/>
          </ac:spMkLst>
        </pc:spChg>
        <pc:picChg chg="add mod">
          <ac:chgData name="Nane Kratzke" userId="971be13ff4ee5ef6" providerId="LiveId" clId="{AF2A99F9-8AD4-3644-94B0-74AB891B80BB}" dt="2021-01-05T16:59:21.870" v="1501" actId="1076"/>
          <ac:picMkLst>
            <pc:docMk/>
            <pc:sldMk cId="1987193708" sldId="513"/>
            <ac:picMk id="8" creationId="{BE660252-3A9C-0A48-BCC3-E5EB4F3CE36A}"/>
          </ac:picMkLst>
        </pc:picChg>
      </pc:sldChg>
      <pc:sldChg chg="addSp delSp modSp add mod">
        <pc:chgData name="Nane Kratzke" userId="971be13ff4ee5ef6" providerId="LiveId" clId="{AF2A99F9-8AD4-3644-94B0-74AB891B80BB}" dt="2021-01-05T17:08:35.239" v="1884" actId="1076"/>
        <pc:sldMkLst>
          <pc:docMk/>
          <pc:sldMk cId="3437111870" sldId="514"/>
        </pc:sldMkLst>
        <pc:spChg chg="mod">
          <ac:chgData name="Nane Kratzke" userId="971be13ff4ee5ef6" providerId="LiveId" clId="{AF2A99F9-8AD4-3644-94B0-74AB891B80BB}" dt="2021-01-05T17:02:03.512" v="1620" actId="20577"/>
          <ac:spMkLst>
            <pc:docMk/>
            <pc:sldMk cId="3437111870" sldId="514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05T17:08:35.239" v="1884" actId="1076"/>
          <ac:spMkLst>
            <pc:docMk/>
            <pc:sldMk cId="3437111870" sldId="514"/>
            <ac:spMk id="4" creationId="{26C6D5A9-B714-5247-BF28-7C246EBDB83A}"/>
          </ac:spMkLst>
        </pc:spChg>
        <pc:spChg chg="add mod">
          <ac:chgData name="Nane Kratzke" userId="971be13ff4ee5ef6" providerId="LiveId" clId="{AF2A99F9-8AD4-3644-94B0-74AB891B80BB}" dt="2021-01-05T17:05:32.710" v="1669" actId="113"/>
          <ac:spMkLst>
            <pc:docMk/>
            <pc:sldMk cId="3437111870" sldId="514"/>
            <ac:spMk id="6" creationId="{25093315-0E46-5443-B630-030F7875BEB8}"/>
          </ac:spMkLst>
        </pc:spChg>
        <pc:picChg chg="del">
          <ac:chgData name="Nane Kratzke" userId="971be13ff4ee5ef6" providerId="LiveId" clId="{AF2A99F9-8AD4-3644-94B0-74AB891B80BB}" dt="2021-01-05T17:02:05.728" v="1621" actId="478"/>
          <ac:picMkLst>
            <pc:docMk/>
            <pc:sldMk cId="3437111870" sldId="514"/>
            <ac:picMk id="8" creationId="{BE660252-3A9C-0A48-BCC3-E5EB4F3CE36A}"/>
          </ac:picMkLst>
        </pc:picChg>
      </pc:sldChg>
      <pc:sldChg chg="addSp delSp modSp add mod modClrScheme chgLayout">
        <pc:chgData name="Nane Kratzke" userId="971be13ff4ee5ef6" providerId="LiveId" clId="{AF2A99F9-8AD4-3644-94B0-74AB891B80BB}" dt="2021-01-05T17:14:21.854" v="1958" actId="14100"/>
        <pc:sldMkLst>
          <pc:docMk/>
          <pc:sldMk cId="3725158945" sldId="515"/>
        </pc:sldMkLst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2" creationId="{9C499ED8-18D1-E942-8557-969449808E76}"/>
          </ac:spMkLst>
        </pc:spChg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3" creationId="{E698A1D6-CB80-3D49-9BB4-DEF11E2689C6}"/>
          </ac:spMkLst>
        </pc:spChg>
        <pc:spChg chg="del">
          <ac:chgData name="Nane Kratzke" userId="971be13ff4ee5ef6" providerId="LiveId" clId="{AF2A99F9-8AD4-3644-94B0-74AB891B80BB}" dt="2021-01-05T17:10:05.800" v="1909" actId="478"/>
          <ac:spMkLst>
            <pc:docMk/>
            <pc:sldMk cId="3725158945" sldId="515"/>
            <ac:spMk id="4" creationId="{26C6D5A9-B714-5247-BF28-7C246EBDB83A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5" creationId="{5EE4C817-5AF7-9143-B752-37BF572E74EA}"/>
          </ac:spMkLst>
        </pc:spChg>
        <pc:spChg chg="mod ord">
          <ac:chgData name="Nane Kratzke" userId="971be13ff4ee5ef6" providerId="LiveId" clId="{AF2A99F9-8AD4-3644-94B0-74AB891B80BB}" dt="2021-01-05T17:14:13.643" v="1956" actId="14100"/>
          <ac:spMkLst>
            <pc:docMk/>
            <pc:sldMk cId="3725158945" sldId="515"/>
            <ac:spMk id="6" creationId="{25093315-0E46-5443-B630-030F7875BEB8}"/>
          </ac:spMkLst>
        </pc:spChg>
        <pc:spChg chg="add del mod ord">
          <ac:chgData name="Nane Kratzke" userId="971be13ff4ee5ef6" providerId="LiveId" clId="{AF2A99F9-8AD4-3644-94B0-74AB891B80BB}" dt="2021-01-05T17:10:02.441" v="1908" actId="478"/>
          <ac:spMkLst>
            <pc:docMk/>
            <pc:sldMk cId="3725158945" sldId="515"/>
            <ac:spMk id="8" creationId="{D74EFD2B-3D40-C042-906D-CE419FB9ADD6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9" creationId="{2EA64844-3F3A-CE46-8B58-01C5249305BF}"/>
          </ac:spMkLst>
        </pc:spChg>
        <pc:spChg chg="add mod ord">
          <ac:chgData name="Nane Kratzke" userId="971be13ff4ee5ef6" providerId="LiveId" clId="{AF2A99F9-8AD4-3644-94B0-74AB891B80BB}" dt="2021-01-05T17:09:55.834" v="1906" actId="20577"/>
          <ac:spMkLst>
            <pc:docMk/>
            <pc:sldMk cId="3725158945" sldId="515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14:21.854" v="1958" actId="14100"/>
          <ac:spMkLst>
            <pc:docMk/>
            <pc:sldMk cId="3725158945" sldId="515"/>
            <ac:spMk id="11" creationId="{E377589E-A792-4744-910E-C0D0078CB745}"/>
          </ac:spMkLst>
        </pc:spChg>
      </pc:sldChg>
      <pc:sldChg chg="addSp delSp modSp add mod">
        <pc:chgData name="Nane Kratzke" userId="971be13ff4ee5ef6" providerId="LiveId" clId="{AF2A99F9-8AD4-3644-94B0-74AB891B80BB}" dt="2021-01-05T17:20:06.207" v="2025" actId="20577"/>
        <pc:sldMkLst>
          <pc:docMk/>
          <pc:sldMk cId="3479599477" sldId="516"/>
        </pc:sldMkLst>
        <pc:spChg chg="add del mod">
          <ac:chgData name="Nane Kratzke" userId="971be13ff4ee5ef6" providerId="LiveId" clId="{AF2A99F9-8AD4-3644-94B0-74AB891B80BB}" dt="2021-01-05T17:15:18.964" v="1963" actId="478"/>
          <ac:spMkLst>
            <pc:docMk/>
            <pc:sldMk cId="3479599477" sldId="516"/>
            <ac:spMk id="5" creationId="{C0CB24DF-F47A-7E47-AB18-FB4ACA7BF53B}"/>
          </ac:spMkLst>
        </pc:spChg>
        <pc:spChg chg="del">
          <ac:chgData name="Nane Kratzke" userId="971be13ff4ee5ef6" providerId="LiveId" clId="{AF2A99F9-8AD4-3644-94B0-74AB891B80BB}" dt="2021-01-05T17:15:16.432" v="1962" actId="478"/>
          <ac:spMkLst>
            <pc:docMk/>
            <pc:sldMk cId="3479599477" sldId="516"/>
            <ac:spMk id="6" creationId="{25093315-0E46-5443-B630-030F7875BEB8}"/>
          </ac:spMkLst>
        </pc:spChg>
        <pc:spChg chg="mod">
          <ac:chgData name="Nane Kratzke" userId="971be13ff4ee5ef6" providerId="LiveId" clId="{AF2A99F9-8AD4-3644-94B0-74AB891B80BB}" dt="2021-01-05T17:20:06.207" v="2025" actId="20577"/>
          <ac:spMkLst>
            <pc:docMk/>
            <pc:sldMk cId="3479599477" sldId="516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5T17:15:20.906" v="1964" actId="478"/>
          <ac:spMkLst>
            <pc:docMk/>
            <pc:sldMk cId="3479599477" sldId="516"/>
            <ac:spMk id="11" creationId="{E377589E-A792-4744-910E-C0D0078CB745}"/>
          </ac:spMkLst>
        </pc:spChg>
        <pc:spChg chg="add mod">
          <ac:chgData name="Nane Kratzke" userId="971be13ff4ee5ef6" providerId="LiveId" clId="{AF2A99F9-8AD4-3644-94B0-74AB891B80BB}" dt="2021-01-05T17:19:52.667" v="2021" actId="14100"/>
          <ac:spMkLst>
            <pc:docMk/>
            <pc:sldMk cId="3479599477" sldId="516"/>
            <ac:spMk id="12" creationId="{DA088434-74E3-6449-A5DB-4582797A1370}"/>
          </ac:spMkLst>
        </pc:spChg>
        <pc:spChg chg="add mod">
          <ac:chgData name="Nane Kratzke" userId="971be13ff4ee5ef6" providerId="LiveId" clId="{AF2A99F9-8AD4-3644-94B0-74AB891B80BB}" dt="2021-01-05T17:19:09.677" v="2012" actId="2711"/>
          <ac:spMkLst>
            <pc:docMk/>
            <pc:sldMk cId="3479599477" sldId="516"/>
            <ac:spMk id="13" creationId="{750A2D27-3F4A-F043-B1AF-B91234C176E6}"/>
          </ac:spMkLst>
        </pc:spChg>
        <pc:picChg chg="add mod">
          <ac:chgData name="Nane Kratzke" userId="971be13ff4ee5ef6" providerId="LiveId" clId="{AF2A99F9-8AD4-3644-94B0-74AB891B80BB}" dt="2021-01-05T17:16:19.207" v="1972" actId="14861"/>
          <ac:picMkLst>
            <pc:docMk/>
            <pc:sldMk cId="3479599477" sldId="516"/>
            <ac:picMk id="8" creationId="{DBA1C2E4-DC50-824A-A262-EB9C4787D347}"/>
          </ac:picMkLst>
        </pc:picChg>
        <pc:picChg chg="add del mod">
          <ac:chgData name="Nane Kratzke" userId="971be13ff4ee5ef6" providerId="LiveId" clId="{AF2A99F9-8AD4-3644-94B0-74AB891B80BB}" dt="2021-01-05T17:16:48.805" v="1984" actId="478"/>
          <ac:picMkLst>
            <pc:docMk/>
            <pc:sldMk cId="3479599477" sldId="516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5T17:21:36.602" v="2037" actId="1076"/>
        <pc:sldMkLst>
          <pc:docMk/>
          <pc:sldMk cId="1933642418" sldId="517"/>
        </pc:sldMkLst>
        <pc:spChg chg="add mod">
          <ac:chgData name="Nane Kratzke" userId="971be13ff4ee5ef6" providerId="LiveId" clId="{AF2A99F9-8AD4-3644-94B0-74AB891B80BB}" dt="2021-01-05T17:21:31.012" v="2036" actId="14100"/>
          <ac:spMkLst>
            <pc:docMk/>
            <pc:sldMk cId="1933642418" sldId="517"/>
            <ac:spMk id="4" creationId="{B8609855-D970-1743-9A32-24A8B6192902}"/>
          </ac:spMkLst>
        </pc:spChg>
        <pc:spChg chg="mod">
          <ac:chgData name="Nane Kratzke" userId="971be13ff4ee5ef6" providerId="LiveId" clId="{AF2A99F9-8AD4-3644-94B0-74AB891B80BB}" dt="2021-01-05T17:16:34.038" v="1981" actId="20577"/>
          <ac:spMkLst>
            <pc:docMk/>
            <pc:sldMk cId="1933642418" sldId="51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5T17:16:26.461" v="1974" actId="478"/>
          <ac:picMkLst>
            <pc:docMk/>
            <pc:sldMk cId="1933642418" sldId="517"/>
            <ac:picMk id="8" creationId="{DBA1C2E4-DC50-824A-A262-EB9C4787D347}"/>
          </ac:picMkLst>
        </pc:picChg>
        <pc:picChg chg="mod">
          <ac:chgData name="Nane Kratzke" userId="971be13ff4ee5ef6" providerId="LiveId" clId="{AF2A99F9-8AD4-3644-94B0-74AB891B80BB}" dt="2021-01-05T17:21:36.602" v="2037" actId="1076"/>
          <ac:picMkLst>
            <pc:docMk/>
            <pc:sldMk cId="1933642418" sldId="517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8T16:19:54.857" v="9553" actId="1366"/>
        <pc:sldMkLst>
          <pc:docMk/>
          <pc:sldMk cId="4237208650" sldId="518"/>
        </pc:sldMkLst>
        <pc:spChg chg="del">
          <ac:chgData name="Nane Kratzke" userId="971be13ff4ee5ef6" providerId="LiveId" clId="{AF2A99F9-8AD4-3644-94B0-74AB891B80BB}" dt="2021-01-05T17:22:36.275" v="2040" actId="478"/>
          <ac:spMkLst>
            <pc:docMk/>
            <pc:sldMk cId="4237208650" sldId="518"/>
            <ac:spMk id="4" creationId="{B8609855-D970-1743-9A32-24A8B6192902}"/>
          </ac:spMkLst>
        </pc:spChg>
        <pc:spChg chg="add mod">
          <ac:chgData name="Nane Kratzke" userId="971be13ff4ee5ef6" providerId="LiveId" clId="{AF2A99F9-8AD4-3644-94B0-74AB891B80BB}" dt="2021-01-05T17:27:23.195" v="2065" actId="403"/>
          <ac:spMkLst>
            <pc:docMk/>
            <pc:sldMk cId="4237208650" sldId="518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22:46.989" v="2042"/>
          <ac:spMkLst>
            <pc:docMk/>
            <pc:sldMk cId="4237208650" sldId="51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5T17:28:08.177" v="2067" actId="478"/>
          <ac:picMkLst>
            <pc:docMk/>
            <pc:sldMk cId="4237208650" sldId="518"/>
            <ac:picMk id="6" creationId="{7EF2D4F3-7C3F-4843-BB44-5F75DEB7FA1D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22:33.249" v="2039" actId="478"/>
          <ac:picMkLst>
            <pc:docMk/>
            <pc:sldMk cId="4237208650" sldId="518"/>
            <ac:picMk id="9" creationId="{ED0F609B-99A9-3C46-B6EC-C86911A521B8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11" creationId="{14CAA49A-BB94-AE42-BCC5-5553BCAFD0CE}"/>
          </ac:picMkLst>
        </pc:picChg>
        <pc:picChg chg="add del mod">
          <ac:chgData name="Nane Kratzke" userId="971be13ff4ee5ef6" providerId="LiveId" clId="{AF2A99F9-8AD4-3644-94B0-74AB891B80BB}" dt="2021-01-05T17:29:56.758" v="2080" actId="478"/>
          <ac:picMkLst>
            <pc:docMk/>
            <pc:sldMk cId="4237208650" sldId="518"/>
            <ac:picMk id="12" creationId="{1C96DB5D-C45A-814E-85F6-72456758D583}"/>
          </ac:picMkLst>
        </pc:picChg>
      </pc:sldChg>
      <pc:sldChg chg="addSp delSp modSp add mod">
        <pc:chgData name="Nane Kratzke" userId="971be13ff4ee5ef6" providerId="LiveId" clId="{AF2A99F9-8AD4-3644-94B0-74AB891B80BB}" dt="2021-01-08T16:30:29.371" v="9732" actId="14100"/>
        <pc:sldMkLst>
          <pc:docMk/>
          <pc:sldMk cId="361682792" sldId="519"/>
        </pc:sldMkLst>
        <pc:spChg chg="add mod">
          <ac:chgData name="Nane Kratzke" userId="971be13ff4ee5ef6" providerId="LiveId" clId="{AF2A99F9-8AD4-3644-94B0-74AB891B80BB}" dt="2021-01-08T16:29:59.786" v="9729" actId="20577"/>
          <ac:spMkLst>
            <pc:docMk/>
            <pc:sldMk cId="361682792" sldId="51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5T17:35:04.264" v="2352" actId="14100"/>
          <ac:spMkLst>
            <pc:docMk/>
            <pc:sldMk cId="361682792" sldId="51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30:15.758" v="2083"/>
          <ac:spMkLst>
            <pc:docMk/>
            <pc:sldMk cId="361682792" sldId="519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08T16:30:29.371" v="9732" actId="14100"/>
          <ac:picMkLst>
            <pc:docMk/>
            <pc:sldMk cId="361682792" sldId="51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05T17:38:16.804" v="2367" actId="478"/>
          <ac:picMkLst>
            <pc:docMk/>
            <pc:sldMk cId="361682792" sldId="519"/>
            <ac:picMk id="6" creationId="{CB481D8E-2737-2A4A-9B60-D3C8C04F7610}"/>
          </ac:picMkLst>
        </pc:picChg>
        <pc:picChg chg="del">
          <ac:chgData name="Nane Kratzke" userId="971be13ff4ee5ef6" providerId="LiveId" clId="{AF2A99F9-8AD4-3644-94B0-74AB891B80BB}" dt="2021-01-05T17:30:17.480" v="2084" actId="478"/>
          <ac:picMkLst>
            <pc:docMk/>
            <pc:sldMk cId="361682792" sldId="519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30:18.968" v="2085" actId="478"/>
          <ac:picMkLst>
            <pc:docMk/>
            <pc:sldMk cId="361682792" sldId="519"/>
            <ac:picMk id="11" creationId="{14CAA49A-BB94-AE42-BCC5-5553BCAFD0CE}"/>
          </ac:picMkLst>
        </pc:picChg>
      </pc:sldChg>
      <pc:sldChg chg="addSp delSp modSp add mod">
        <pc:chgData name="Nane Kratzke" userId="971be13ff4ee5ef6" providerId="LiveId" clId="{AF2A99F9-8AD4-3644-94B0-74AB891B80BB}" dt="2021-01-05T17:38:05.618" v="2366" actId="1076"/>
        <pc:sldMkLst>
          <pc:docMk/>
          <pc:sldMk cId="205152491" sldId="520"/>
        </pc:sldMkLst>
        <pc:spChg chg="del">
          <ac:chgData name="Nane Kratzke" userId="971be13ff4ee5ef6" providerId="LiveId" clId="{AF2A99F9-8AD4-3644-94B0-74AB891B80BB}" dt="2021-01-05T17:37:25.008" v="2361" actId="478"/>
          <ac:spMkLst>
            <pc:docMk/>
            <pc:sldMk cId="205152491" sldId="520"/>
            <ac:spMk id="4" creationId="{F1D60FD7-91B0-6C42-8B45-663DDD546A6B}"/>
          </ac:spMkLst>
        </pc:spChg>
        <pc:spChg chg="del">
          <ac:chgData name="Nane Kratzke" userId="971be13ff4ee5ef6" providerId="LiveId" clId="{AF2A99F9-8AD4-3644-94B0-74AB891B80BB}" dt="2021-01-05T17:37:27.504" v="2362" actId="478"/>
          <ac:spMkLst>
            <pc:docMk/>
            <pc:sldMk cId="205152491" sldId="520"/>
            <ac:spMk id="5" creationId="{D6D3D317-1152-2742-9BE1-4ED9CE042C2D}"/>
          </ac:spMkLst>
        </pc:spChg>
        <pc:picChg chg="del mod">
          <ac:chgData name="Nane Kratzke" userId="971be13ff4ee5ef6" providerId="LiveId" clId="{AF2A99F9-8AD4-3644-94B0-74AB891B80BB}" dt="2021-01-05T17:37:19.876" v="2360" actId="478"/>
          <ac:picMkLst>
            <pc:docMk/>
            <pc:sldMk cId="205152491" sldId="520"/>
            <ac:picMk id="6" creationId="{CB481D8E-2737-2A4A-9B60-D3C8C04F7610}"/>
          </ac:picMkLst>
        </pc:picChg>
        <pc:picChg chg="add mod">
          <ac:chgData name="Nane Kratzke" userId="971be13ff4ee5ef6" providerId="LiveId" clId="{AF2A99F9-8AD4-3644-94B0-74AB891B80BB}" dt="2021-01-05T17:38:05.618" v="2366" actId="1076"/>
          <ac:picMkLst>
            <pc:docMk/>
            <pc:sldMk cId="205152491" sldId="520"/>
            <ac:picMk id="1026" creationId="{1CAE61C0-6334-BB4D-A775-8ECC86901F29}"/>
          </ac:picMkLst>
        </pc:picChg>
      </pc:sldChg>
      <pc:sldChg chg="addSp delSp modSp add mod">
        <pc:chgData name="Nane Kratzke" userId="971be13ff4ee5ef6" providerId="LiveId" clId="{AF2A99F9-8AD4-3644-94B0-74AB891B80BB}" dt="2021-01-08T10:54:59.411" v="2924" actId="108"/>
        <pc:sldMkLst>
          <pc:docMk/>
          <pc:sldMk cId="817301497" sldId="521"/>
        </pc:sldMkLst>
        <pc:spChg chg="del">
          <ac:chgData name="Nane Kratzke" userId="971be13ff4ee5ef6" providerId="LiveId" clId="{AF2A99F9-8AD4-3644-94B0-74AB891B80BB}" dt="2021-01-05T17:40:22.251" v="2371" actId="478"/>
          <ac:spMkLst>
            <pc:docMk/>
            <pc:sldMk cId="817301497" sldId="52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8T10:54:59.411" v="2924" actId="108"/>
          <ac:spMkLst>
            <pc:docMk/>
            <pc:sldMk cId="817301497" sldId="521"/>
            <ac:spMk id="5" creationId="{D6D3D317-1152-2742-9BE1-4ED9CE042C2D}"/>
          </ac:spMkLst>
        </pc:spChg>
        <pc:spChg chg="add del mod">
          <ac:chgData name="Nane Kratzke" userId="971be13ff4ee5ef6" providerId="LiveId" clId="{AF2A99F9-8AD4-3644-94B0-74AB891B80BB}" dt="2021-01-05T17:49:31.751" v="2428" actId="478"/>
          <ac:spMkLst>
            <pc:docMk/>
            <pc:sldMk cId="817301497" sldId="521"/>
            <ac:spMk id="6" creationId="{248B643B-523A-244C-A906-D35E2DF4AA89}"/>
          </ac:spMkLst>
        </pc:spChg>
        <pc:spChg chg="mod">
          <ac:chgData name="Nane Kratzke" userId="971be13ff4ee5ef6" providerId="LiveId" clId="{AF2A99F9-8AD4-3644-94B0-74AB891B80BB}" dt="2021-01-05T17:40:18.401" v="2370"/>
          <ac:spMkLst>
            <pc:docMk/>
            <pc:sldMk cId="817301497" sldId="52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51:19.875" v="2445" actId="1076"/>
          <ac:spMkLst>
            <pc:docMk/>
            <pc:sldMk cId="817301497" sldId="521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8" creationId="{0D278A39-320C-5E42-B6C4-7A3533BE4505}"/>
          </ac:picMkLst>
        </pc:pic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9" creationId="{624417D6-D907-B44F-AAFD-55A665EBCDF3}"/>
          </ac:picMkLst>
        </pc:picChg>
      </pc:sldChg>
      <pc:sldChg chg="addSp delSp modSp add mod">
        <pc:chgData name="Nane Kratzke" userId="971be13ff4ee5ef6" providerId="LiveId" clId="{AF2A99F9-8AD4-3644-94B0-74AB891B80BB}" dt="2021-01-08T16:30:54.641" v="9733"/>
        <pc:sldMkLst>
          <pc:docMk/>
          <pc:sldMk cId="2194799796" sldId="522"/>
        </pc:sldMkLst>
        <pc:spChg chg="mod">
          <ac:chgData name="Nane Kratzke" userId="971be13ff4ee5ef6" providerId="LiveId" clId="{AF2A99F9-8AD4-3644-94B0-74AB891B80BB}" dt="2021-01-08T10:54:52.313" v="2923" actId="108"/>
          <ac:spMkLst>
            <pc:docMk/>
            <pc:sldMk cId="2194799796" sldId="52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34:38.422" v="2569" actId="113"/>
          <ac:spMkLst>
            <pc:docMk/>
            <pc:sldMk cId="2194799796" sldId="522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24:28.945" v="2504" actId="20577"/>
          <ac:spMkLst>
            <pc:docMk/>
            <pc:sldMk cId="2194799796" sldId="52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0:22:28.572" v="2489" actId="478"/>
          <ac:spMkLst>
            <pc:docMk/>
            <pc:sldMk cId="2194799796" sldId="522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4" creationId="{1A070552-00D6-B64E-B9A5-724AAEFF69BA}"/>
          </ac:picMkLst>
        </pc:picChg>
        <pc:picChg chg="add mod modCrop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6" creationId="{61535595-AB4A-0046-9DDD-E7E9204EDDB8}"/>
          </ac:picMkLst>
        </pc:picChg>
        <pc:picChg chg="del">
          <ac:chgData name="Nane Kratzke" userId="971be13ff4ee5ef6" providerId="LiveId" clId="{AF2A99F9-8AD4-3644-94B0-74AB891B80BB}" dt="2021-01-08T10:22:29.986" v="2490" actId="478"/>
          <ac:picMkLst>
            <pc:docMk/>
            <pc:sldMk cId="2194799796" sldId="522"/>
            <ac:picMk id="8" creationId="{0D278A39-320C-5E42-B6C4-7A3533BE4505}"/>
          </ac:picMkLst>
        </pc:picChg>
        <pc:picChg chg="del">
          <ac:chgData name="Nane Kratzke" userId="971be13ff4ee5ef6" providerId="LiveId" clId="{AF2A99F9-8AD4-3644-94B0-74AB891B80BB}" dt="2021-01-08T10:22:31.436" v="2491" actId="478"/>
          <ac:picMkLst>
            <pc:docMk/>
            <pc:sldMk cId="2194799796" sldId="522"/>
            <ac:picMk id="9" creationId="{624417D6-D907-B44F-AAFD-55A665EBCDF3}"/>
          </ac:picMkLst>
        </pc:picChg>
      </pc:sldChg>
      <pc:sldChg chg="new del">
        <pc:chgData name="Nane Kratzke" userId="971be13ff4ee5ef6" providerId="LiveId" clId="{AF2A99F9-8AD4-3644-94B0-74AB891B80BB}" dt="2021-01-08T10:34:58.995" v="2571" actId="2696"/>
        <pc:sldMkLst>
          <pc:docMk/>
          <pc:sldMk cId="476488605" sldId="523"/>
        </pc:sldMkLst>
      </pc:sldChg>
      <pc:sldChg chg="addSp delSp modSp add mod">
        <pc:chgData name="Nane Kratzke" userId="971be13ff4ee5ef6" providerId="LiveId" clId="{AF2A99F9-8AD4-3644-94B0-74AB891B80BB}" dt="2021-01-08T16:31:10.954" v="9734"/>
        <pc:sldMkLst>
          <pc:docMk/>
          <pc:sldMk cId="2258932206" sldId="523"/>
        </pc:sldMkLst>
        <pc:spChg chg="mod">
          <ac:chgData name="Nane Kratzke" userId="971be13ff4ee5ef6" providerId="LiveId" clId="{AF2A99F9-8AD4-3644-94B0-74AB891B80BB}" dt="2021-01-08T10:54:46.542" v="2922" actId="108"/>
          <ac:spMkLst>
            <pc:docMk/>
            <pc:sldMk cId="2258932206" sldId="52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46:26.961" v="2798"/>
          <ac:spMkLst>
            <pc:docMk/>
            <pc:sldMk cId="2258932206" sldId="523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37:11.429" v="2618" actId="20577"/>
          <ac:spMkLst>
            <pc:docMk/>
            <pc:sldMk cId="2258932206" sldId="523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0:45:41.023" v="2797" actId="20577"/>
          <ac:spMkLst>
            <pc:docMk/>
            <pc:sldMk cId="2258932206" sldId="523"/>
            <ac:spMk id="11" creationId="{FF556EC5-5C3C-754D-ABF5-FEF691C7303D}"/>
          </ac:spMkLst>
        </pc:spChg>
        <pc:picChg chg="del">
          <ac:chgData name="Nane Kratzke" userId="971be13ff4ee5ef6" providerId="LiveId" clId="{AF2A99F9-8AD4-3644-94B0-74AB891B80BB}" dt="2021-01-08T10:37:13.813" v="2619" actId="478"/>
          <ac:picMkLst>
            <pc:docMk/>
            <pc:sldMk cId="2258932206" sldId="523"/>
            <ac:picMk id="4" creationId="{1A070552-00D6-B64E-B9A5-724AAEFF69BA}"/>
          </ac:picMkLst>
        </pc:picChg>
        <pc:picChg chg="del">
          <ac:chgData name="Nane Kratzke" userId="971be13ff4ee5ef6" providerId="LiveId" clId="{AF2A99F9-8AD4-3644-94B0-74AB891B80BB}" dt="2021-01-08T10:35:34.992" v="2600" actId="478"/>
          <ac:picMkLst>
            <pc:docMk/>
            <pc:sldMk cId="2258932206" sldId="523"/>
            <ac:picMk id="6" creationId="{61535595-AB4A-0046-9DDD-E7E9204EDDB8}"/>
          </ac:picMkLst>
        </pc:picChg>
        <pc:picChg chg="add del mod">
          <ac:chgData name="Nane Kratzke" userId="971be13ff4ee5ef6" providerId="LiveId" clId="{AF2A99F9-8AD4-3644-94B0-74AB891B80BB}" dt="2021-01-08T10:38:17.008" v="2622" actId="478"/>
          <ac:picMkLst>
            <pc:docMk/>
            <pc:sldMk cId="2258932206" sldId="523"/>
            <ac:picMk id="8" creationId="{2387BFF6-372F-5546-880D-A54ED522EAD6}"/>
          </ac:picMkLst>
        </pc:picChg>
        <pc:picChg chg="add mod">
          <ac:chgData name="Nane Kratzke" userId="971be13ff4ee5ef6" providerId="LiveId" clId="{AF2A99F9-8AD4-3644-94B0-74AB891B80BB}" dt="2021-01-08T16:31:10.954" v="9734"/>
          <ac:picMkLst>
            <pc:docMk/>
            <pc:sldMk cId="2258932206" sldId="523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1:05:04.843" v="2992" actId="478"/>
        <pc:sldMkLst>
          <pc:docMk/>
          <pc:sldMk cId="4217778932" sldId="524"/>
        </pc:sldMkLst>
        <pc:spChg chg="mod">
          <ac:chgData name="Nane Kratzke" userId="971be13ff4ee5ef6" providerId="LiveId" clId="{AF2A99F9-8AD4-3644-94B0-74AB891B80BB}" dt="2021-01-08T11:03:18.707" v="2987" actId="14100"/>
          <ac:spMkLst>
            <pc:docMk/>
            <pc:sldMk cId="4217778932" sldId="52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1:01:09.392" v="2969" actId="20577"/>
          <ac:spMkLst>
            <pc:docMk/>
            <pc:sldMk cId="4217778932" sldId="524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46:54.804" v="2818" actId="20577"/>
          <ac:spMkLst>
            <pc:docMk/>
            <pc:sldMk cId="4217778932" sldId="524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0:59:55.119" v="2933" actId="478"/>
          <ac:spMkLst>
            <pc:docMk/>
            <pc:sldMk cId="4217778932" sldId="524"/>
            <ac:spMk id="11" creationId="{FF556EC5-5C3C-754D-ABF5-FEF691C7303D}"/>
          </ac:spMkLst>
        </pc:spChg>
        <pc:picChg chg="add mod">
          <ac:chgData name="Nane Kratzke" userId="971be13ff4ee5ef6" providerId="LiveId" clId="{AF2A99F9-8AD4-3644-94B0-74AB891B80BB}" dt="2021-01-08T11:02:44.162" v="2982"/>
          <ac:picMkLst>
            <pc:docMk/>
            <pc:sldMk cId="4217778932" sldId="524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1:05:04.843" v="2992" actId="478"/>
          <ac:picMkLst>
            <pc:docMk/>
            <pc:sldMk cId="4217778932" sldId="524"/>
            <ac:picMk id="6" creationId="{4E6DE9D0-25B1-4149-A0C8-D878BC3C1BD1}"/>
          </ac:picMkLst>
        </pc:picChg>
        <pc:picChg chg="del">
          <ac:chgData name="Nane Kratzke" userId="971be13ff4ee5ef6" providerId="LiveId" clId="{AF2A99F9-8AD4-3644-94B0-74AB891B80BB}" dt="2021-01-08T10:46:56.815" v="2819" actId="478"/>
          <ac:picMkLst>
            <pc:docMk/>
            <pc:sldMk cId="4217778932" sldId="524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6:31:29.246" v="9735"/>
        <pc:sldMkLst>
          <pc:docMk/>
          <pc:sldMk cId="3733363034" sldId="525"/>
        </pc:sldMkLst>
        <pc:spChg chg="del mod">
          <ac:chgData name="Nane Kratzke" userId="971be13ff4ee5ef6" providerId="LiveId" clId="{AF2A99F9-8AD4-3644-94B0-74AB891B80BB}" dt="2021-01-08T11:16:37.020" v="3152" actId="12084"/>
          <ac:spMkLst>
            <pc:docMk/>
            <pc:sldMk cId="3733363034" sldId="52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11:30.086" v="4502" actId="20577"/>
          <ac:spMkLst>
            <pc:docMk/>
            <pc:sldMk cId="3733363034" sldId="525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1:08:42.262" v="3027" actId="20577"/>
          <ac:spMkLst>
            <pc:docMk/>
            <pc:sldMk cId="3733363034" sldId="525"/>
            <ac:spMk id="10" creationId="{64669592-C4EE-DB4B-A88C-C6A79EE0FE69}"/>
          </ac:spMkLst>
        </pc:spChg>
        <pc:graphicFrameChg chg="add mod modGraphic">
          <ac:chgData name="Nane Kratzke" userId="971be13ff4ee5ef6" providerId="LiveId" clId="{AF2A99F9-8AD4-3644-94B0-74AB891B80BB}" dt="2021-01-08T16:31:29.246" v="9735"/>
          <ac:graphicFrameMkLst>
            <pc:docMk/>
            <pc:sldMk cId="3733363034" sldId="525"/>
            <ac:graphicFrameMk id="6" creationId="{36CD7840-0250-174C-93C9-FEDA3A67B769}"/>
          </ac:graphicFrameMkLst>
        </pc:graphicFrameChg>
        <pc:picChg chg="del">
          <ac:chgData name="Nane Kratzke" userId="971be13ff4ee5ef6" providerId="LiveId" clId="{AF2A99F9-8AD4-3644-94B0-74AB891B80BB}" dt="2021-01-08T11:18:10.603" v="3179" actId="478"/>
          <ac:picMkLst>
            <pc:docMk/>
            <pc:sldMk cId="3733363034" sldId="525"/>
            <ac:picMk id="4" creationId="{1D4DC95E-0758-B144-85EC-F3F3CDED2516}"/>
          </ac:picMkLst>
        </pc:picChg>
        <pc:picChg chg="add del">
          <ac:chgData name="Nane Kratzke" userId="971be13ff4ee5ef6" providerId="LiveId" clId="{AF2A99F9-8AD4-3644-94B0-74AB891B80BB}" dt="2021-01-08T11:21:39.585" v="3248"/>
          <ac:picMkLst>
            <pc:docMk/>
            <pc:sldMk cId="3733363034" sldId="525"/>
            <ac:picMk id="1026" creationId="{33D3E602-C983-AB4D-86F4-9E546A6D949E}"/>
          </ac:picMkLst>
        </pc:picChg>
        <pc:picChg chg="add del">
          <ac:chgData name="Nane Kratzke" userId="971be13ff4ee5ef6" providerId="LiveId" clId="{AF2A99F9-8AD4-3644-94B0-74AB891B80BB}" dt="2021-01-08T11:29:53.042" v="3261"/>
          <ac:picMkLst>
            <pc:docMk/>
            <pc:sldMk cId="3733363034" sldId="525"/>
            <ac:picMk id="1028" creationId="{7EEBE27C-B714-ED42-80AE-4A4C2963CA7B}"/>
          </ac:picMkLst>
        </pc:picChg>
      </pc:sldChg>
      <pc:sldChg chg="addSp delSp modSp add mod">
        <pc:chgData name="Nane Kratzke" userId="971be13ff4ee5ef6" providerId="LiveId" clId="{AF2A99F9-8AD4-3644-94B0-74AB891B80BB}" dt="2021-01-22T09:08:01.306" v="28029" actId="21"/>
        <pc:sldMkLst>
          <pc:docMk/>
          <pc:sldMk cId="1577023174" sldId="526"/>
        </pc:sldMkLst>
        <pc:spChg chg="add del mod">
          <ac:chgData name="Nane Kratzke" userId="971be13ff4ee5ef6" providerId="LiveId" clId="{AF2A99F9-8AD4-3644-94B0-74AB891B80BB}" dt="2021-01-22T09:08:01.306" v="28029" actId="21"/>
          <ac:spMkLst>
            <pc:docMk/>
            <pc:sldMk cId="1577023174" sldId="526"/>
            <ac:spMk id="4" creationId="{6EE3858F-AFCB-734A-9F4B-1F32A57EBE05}"/>
          </ac:spMkLst>
        </pc:spChg>
        <pc:spChg chg="add del mod">
          <ac:chgData name="Nane Kratzke" userId="971be13ff4ee5ef6" providerId="LiveId" clId="{AF2A99F9-8AD4-3644-94B0-74AB891B80BB}" dt="2021-01-08T14:41:20.474" v="7054" actId="478"/>
          <ac:spMkLst>
            <pc:docMk/>
            <pc:sldMk cId="1577023174" sldId="526"/>
            <ac:spMk id="6" creationId="{F5CF9A25-3CE5-CC41-933C-21BDDEE396EC}"/>
          </ac:spMkLst>
        </pc:spChg>
        <pc:spChg chg="del mod">
          <ac:chgData name="Nane Kratzke" userId="971be13ff4ee5ef6" providerId="LiveId" clId="{AF2A99F9-8AD4-3644-94B0-74AB891B80BB}" dt="2021-01-08T14:41:18.056" v="7053" actId="478"/>
          <ac:spMkLst>
            <pc:docMk/>
            <pc:sldMk cId="1577023174" sldId="526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1:22.362" v="7055" actId="478"/>
          <ac:spMkLst>
            <pc:docMk/>
            <pc:sldMk cId="1577023174" sldId="526"/>
            <ac:spMk id="24" creationId="{B2BC7B5A-69E3-BC40-938A-4311896A2C9B}"/>
          </ac:spMkLst>
        </pc:spChg>
      </pc:sldChg>
      <pc:sldChg chg="addSp delSp modSp add mod">
        <pc:chgData name="Nane Kratzke" userId="971be13ff4ee5ef6" providerId="LiveId" clId="{AF2A99F9-8AD4-3644-94B0-74AB891B80BB}" dt="2021-01-22T09:09:57.910" v="28042" actId="1076"/>
        <pc:sldMkLst>
          <pc:docMk/>
          <pc:sldMk cId="2702800543" sldId="527"/>
        </pc:sldMkLst>
        <pc:spChg chg="mod">
          <ac:chgData name="Nane Kratzke" userId="971be13ff4ee5ef6" providerId="LiveId" clId="{AF2A99F9-8AD4-3644-94B0-74AB891B80BB}" dt="2021-01-08T11:51:50.973" v="3822" actId="20577"/>
          <ac:spMkLst>
            <pc:docMk/>
            <pc:sldMk cId="2702800543" sldId="527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09:45.456" v="28041" actId="14861"/>
          <ac:spMkLst>
            <pc:docMk/>
            <pc:sldMk cId="2702800543" sldId="527"/>
            <ac:spMk id="4" creationId="{91186F1F-14C4-3949-B4F8-B868AEA1F1AB}"/>
          </ac:spMkLst>
        </pc:spChg>
        <pc:spChg chg="mod">
          <ac:chgData name="Nane Kratzke" userId="971be13ff4ee5ef6" providerId="LiveId" clId="{AF2A99F9-8AD4-3644-94B0-74AB891B80BB}" dt="2021-01-08T13:13:23.480" v="4510" actId="14100"/>
          <ac:spMkLst>
            <pc:docMk/>
            <pc:sldMk cId="2702800543" sldId="52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6" creationId="{BF350344-6195-744C-887C-892D20579B89}"/>
          </ac:spMkLst>
        </pc:spChg>
        <pc:spChg chg="del">
          <ac:chgData name="Nane Kratzke" userId="971be13ff4ee5ef6" providerId="LiveId" clId="{AF2A99F9-8AD4-3644-94B0-74AB891B80BB}" dt="2021-01-08T13:11:36.455" v="4503" actId="478"/>
          <ac:spMkLst>
            <pc:docMk/>
            <pc:sldMk cId="2702800543" sldId="527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39.698" v="4505" actId="20577"/>
          <ac:spMkLst>
            <pc:docMk/>
            <pc:sldMk cId="2702800543" sldId="527"/>
            <ac:spMk id="8" creationId="{600A7469-D923-3F4C-A5AD-57F01C19A03B}"/>
          </ac:spMkLst>
        </pc:spChg>
        <pc:spChg chg="mod">
          <ac:chgData name="Nane Kratzke" userId="971be13ff4ee5ef6" providerId="LiveId" clId="{AF2A99F9-8AD4-3644-94B0-74AB891B80BB}" dt="2021-01-08T12:04:58.590" v="4124" actId="20577"/>
          <ac:spMkLst>
            <pc:docMk/>
            <pc:sldMk cId="2702800543" sldId="527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22T09:09:57.910" v="28042" actId="1076"/>
          <ac:spMkLst>
            <pc:docMk/>
            <pc:sldMk cId="2702800543" sldId="527"/>
            <ac:spMk id="11" creationId="{015623FC-DC3E-F445-AFB3-E5D33C71071E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12" creationId="{854E30A2-2641-6D43-BB8E-951ED31A1302}"/>
          </ac:spMkLst>
        </pc:spChg>
        <pc:picChg chg="del">
          <ac:chgData name="Nane Kratzke" userId="971be13ff4ee5ef6" providerId="LiveId" clId="{AF2A99F9-8AD4-3644-94B0-74AB891B80BB}" dt="2021-01-08T11:53:58.605" v="3824" actId="478"/>
          <ac:picMkLst>
            <pc:docMk/>
            <pc:sldMk cId="2702800543" sldId="527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3:16:22.276" v="4530" actId="478"/>
          <ac:picMkLst>
            <pc:docMk/>
            <pc:sldMk cId="2702800543" sldId="527"/>
            <ac:picMk id="2050" creationId="{6882BBED-2F12-0944-ABBF-E764415D6F69}"/>
          </ac:picMkLst>
        </pc:picChg>
        <pc:picChg chg="add mod">
          <ac:chgData name="Nane Kratzke" userId="971be13ff4ee5ef6" providerId="LiveId" clId="{AF2A99F9-8AD4-3644-94B0-74AB891B80BB}" dt="2021-01-22T09:08:47.868" v="28034"/>
          <ac:picMkLst>
            <pc:docMk/>
            <pc:sldMk cId="2702800543" sldId="527"/>
            <ac:picMk id="2052" creationId="{E449F43C-6565-2F4E-891D-D2EC55AB0074}"/>
          </ac:picMkLst>
        </pc:picChg>
      </pc:sldChg>
      <pc:sldChg chg="addSp delSp modSp add mod">
        <pc:chgData name="Nane Kratzke" userId="971be13ff4ee5ef6" providerId="LiveId" clId="{AF2A99F9-8AD4-3644-94B0-74AB891B80BB}" dt="2021-01-08T13:20:37.618" v="4560" actId="1076"/>
        <pc:sldMkLst>
          <pc:docMk/>
          <pc:sldMk cId="3528125577" sldId="528"/>
        </pc:sldMkLst>
        <pc:spChg chg="mod">
          <ac:chgData name="Nane Kratzke" userId="971be13ff4ee5ef6" providerId="LiveId" clId="{AF2A99F9-8AD4-3644-94B0-74AB891B80BB}" dt="2021-01-08T13:14:40.237" v="4525" actId="404"/>
          <ac:spMkLst>
            <pc:docMk/>
            <pc:sldMk cId="3528125577" sldId="528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3:11:12.956" v="4501" actId="478"/>
          <ac:spMkLst>
            <pc:docMk/>
            <pc:sldMk cId="3528125577" sldId="528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45.105" v="4506"/>
          <ac:spMkLst>
            <pc:docMk/>
            <pc:sldMk cId="3528125577" sldId="528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2:04:51.117" v="4123" actId="20577"/>
          <ac:spMkLst>
            <pc:docMk/>
            <pc:sldMk cId="3528125577" sldId="52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8T13:10:58.068" v="4498" actId="478"/>
          <ac:picMkLst>
            <pc:docMk/>
            <pc:sldMk cId="3528125577" sldId="528"/>
            <ac:picMk id="4" creationId="{316546D2-C825-BB4C-810E-F7164BAD61F1}"/>
          </ac:picMkLst>
        </pc:picChg>
        <pc:picChg chg="add mod">
          <ac:chgData name="Nane Kratzke" userId="971be13ff4ee5ef6" providerId="LiveId" clId="{AF2A99F9-8AD4-3644-94B0-74AB891B80BB}" dt="2021-01-08T13:20:26.108" v="4557" actId="1076"/>
          <ac:picMkLst>
            <pc:docMk/>
            <pc:sldMk cId="3528125577" sldId="528"/>
            <ac:picMk id="6" creationId="{52AA94D1-876D-3B49-A12F-4695FF702727}"/>
          </ac:picMkLst>
        </pc:picChg>
        <pc:picChg chg="add del mod">
          <ac:chgData name="Nane Kratzke" userId="971be13ff4ee5ef6" providerId="LiveId" clId="{AF2A99F9-8AD4-3644-94B0-74AB891B80BB}" dt="2021-01-08T13:16:15.807" v="4529" actId="478"/>
          <ac:picMkLst>
            <pc:docMk/>
            <pc:sldMk cId="3528125577" sldId="528"/>
            <ac:picMk id="9" creationId="{6CF3A5C5-D8AC-1B43-A9E9-0D739C6C4C0E}"/>
          </ac:picMkLst>
        </pc:picChg>
        <pc:picChg chg="add mod">
          <ac:chgData name="Nane Kratzke" userId="971be13ff4ee5ef6" providerId="LiveId" clId="{AF2A99F9-8AD4-3644-94B0-74AB891B80BB}" dt="2021-01-08T13:20:37.618" v="4560" actId="1076"/>
          <ac:picMkLst>
            <pc:docMk/>
            <pc:sldMk cId="3528125577" sldId="528"/>
            <ac:picMk id="11" creationId="{66764893-449C-4948-813F-3BDC27BDDC07}"/>
          </ac:picMkLst>
        </pc:picChg>
      </pc:sldChg>
      <pc:sldChg chg="new del">
        <pc:chgData name="Nane Kratzke" userId="971be13ff4ee5ef6" providerId="LiveId" clId="{AF2A99F9-8AD4-3644-94B0-74AB891B80BB}" dt="2021-01-08T13:27:29.303" v="4589" actId="2696"/>
        <pc:sldMkLst>
          <pc:docMk/>
          <pc:sldMk cId="678816197" sldId="529"/>
        </pc:sldMkLst>
      </pc:sldChg>
      <pc:sldChg chg="addSp delSp modSp add mod">
        <pc:chgData name="Nane Kratzke" userId="971be13ff4ee5ef6" providerId="LiveId" clId="{AF2A99F9-8AD4-3644-94B0-74AB891B80BB}" dt="2021-01-08T15:15:17.923" v="8273" actId="20577"/>
        <pc:sldMkLst>
          <pc:docMk/>
          <pc:sldMk cId="2077592966" sldId="529"/>
        </pc:sldMkLst>
        <pc:spChg chg="mod">
          <ac:chgData name="Nane Kratzke" userId="971be13ff4ee5ef6" providerId="LiveId" clId="{AF2A99F9-8AD4-3644-94B0-74AB891B80BB}" dt="2021-01-08T15:15:17.923" v="8273" actId="20577"/>
          <ac:spMkLst>
            <pc:docMk/>
            <pc:sldMk cId="2077592966" sldId="52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28:17.566" v="4603" actId="20577"/>
          <ac:spMkLst>
            <pc:docMk/>
            <pc:sldMk cId="2077592966" sldId="529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3:46:13.793" v="5556" actId="478"/>
          <ac:picMkLst>
            <pc:docMk/>
            <pc:sldMk cId="2077592966" sldId="529"/>
            <ac:picMk id="6" creationId="{52AA94D1-876D-3B49-A12F-4695FF702727}"/>
          </ac:picMkLst>
        </pc:picChg>
        <pc:picChg chg="del">
          <ac:chgData name="Nane Kratzke" userId="971be13ff4ee5ef6" providerId="LiveId" clId="{AF2A99F9-8AD4-3644-94B0-74AB891B80BB}" dt="2021-01-08T13:42:38.982" v="5230" actId="478"/>
          <ac:picMkLst>
            <pc:docMk/>
            <pc:sldMk cId="2077592966" sldId="529"/>
            <ac:picMk id="11" creationId="{66764893-449C-4948-813F-3BDC27BDDC07}"/>
          </ac:picMkLst>
        </pc:picChg>
        <pc:picChg chg="add del mod">
          <ac:chgData name="Nane Kratzke" userId="971be13ff4ee5ef6" providerId="LiveId" clId="{AF2A99F9-8AD4-3644-94B0-74AB891B80BB}" dt="2021-01-08T13:52:11.078" v="5575" actId="478"/>
          <ac:picMkLst>
            <pc:docMk/>
            <pc:sldMk cId="2077592966" sldId="529"/>
            <ac:picMk id="12" creationId="{3CA32DF1-1635-9B46-8638-4429687E3B93}"/>
          </ac:picMkLst>
        </pc:picChg>
        <pc:picChg chg="add mod">
          <ac:chgData name="Nane Kratzke" userId="971be13ff4ee5ef6" providerId="LiveId" clId="{AF2A99F9-8AD4-3644-94B0-74AB891B80BB}" dt="2021-01-08T13:52:46.431" v="5581" actId="1076"/>
          <ac:picMkLst>
            <pc:docMk/>
            <pc:sldMk cId="2077592966" sldId="529"/>
            <ac:picMk id="13" creationId="{907D1C0E-B5D9-B646-90AC-1CFEEF25C04F}"/>
          </ac:picMkLst>
        </pc:picChg>
        <pc:picChg chg="add mod">
          <ac:chgData name="Nane Kratzke" userId="971be13ff4ee5ef6" providerId="LiveId" clId="{AF2A99F9-8AD4-3644-94B0-74AB891B80BB}" dt="2021-01-08T13:52:31.986" v="5579" actId="1076"/>
          <ac:picMkLst>
            <pc:docMk/>
            <pc:sldMk cId="2077592966" sldId="529"/>
            <ac:picMk id="14" creationId="{A574CC50-9A1C-9142-AD3C-C05A7E5E960C}"/>
          </ac:picMkLst>
        </pc:picChg>
        <pc:picChg chg="add mod">
          <ac:chgData name="Nane Kratzke" userId="971be13ff4ee5ef6" providerId="LiveId" clId="{AF2A99F9-8AD4-3644-94B0-74AB891B80BB}" dt="2021-01-08T13:52:04.659" v="5574" actId="1076"/>
          <ac:picMkLst>
            <pc:docMk/>
            <pc:sldMk cId="2077592966" sldId="529"/>
            <ac:picMk id="4098" creationId="{DFC7F806-F7CE-7144-AA10-0367A0C69091}"/>
          </ac:picMkLst>
        </pc:picChg>
      </pc:sldChg>
      <pc:sldChg chg="new del">
        <pc:chgData name="Nane Kratzke" userId="971be13ff4ee5ef6" providerId="LiveId" clId="{AF2A99F9-8AD4-3644-94B0-74AB891B80BB}" dt="2021-01-08T13:55:14.948" v="5588" actId="680"/>
        <pc:sldMkLst>
          <pc:docMk/>
          <pc:sldMk cId="3622001363" sldId="530"/>
        </pc:sldMkLst>
      </pc:sldChg>
      <pc:sldChg chg="addSp delSp modSp add mod">
        <pc:chgData name="Nane Kratzke" userId="971be13ff4ee5ef6" providerId="LiveId" clId="{AF2A99F9-8AD4-3644-94B0-74AB891B80BB}" dt="2021-01-08T14:45:41.926" v="7121"/>
        <pc:sldMkLst>
          <pc:docMk/>
          <pc:sldMk cId="3813136560" sldId="530"/>
        </pc:sldMkLst>
        <pc:spChg chg="mod">
          <ac:chgData name="Nane Kratzke" userId="971be13ff4ee5ef6" providerId="LiveId" clId="{AF2A99F9-8AD4-3644-94B0-74AB891B80BB}" dt="2021-01-08T14:18:19.075" v="6568" actId="1076"/>
          <ac:spMkLst>
            <pc:docMk/>
            <pc:sldMk cId="3813136560" sldId="530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4:19:23.117" v="6574" actId="2711"/>
          <ac:spMkLst>
            <pc:docMk/>
            <pc:sldMk cId="3813136560" sldId="530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4:07:45.206" v="5844" actId="20577"/>
          <ac:spMkLst>
            <pc:docMk/>
            <pc:sldMk cId="3813136560" sldId="530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08T14:45:41.926" v="7121"/>
          <ac:picMkLst>
            <pc:docMk/>
            <pc:sldMk cId="3813136560" sldId="530"/>
            <ac:picMk id="4" creationId="{07038B52-E22D-8847-8FA7-84F3EF7B4B8D}"/>
          </ac:picMkLst>
        </pc:picChg>
        <pc:picChg chg="del">
          <ac:chgData name="Nane Kratzke" userId="971be13ff4ee5ef6" providerId="LiveId" clId="{AF2A99F9-8AD4-3644-94B0-74AB891B80BB}" dt="2021-01-08T13:59:03.219" v="5704" actId="478"/>
          <ac:picMkLst>
            <pc:docMk/>
            <pc:sldMk cId="3813136560" sldId="530"/>
            <ac:picMk id="13" creationId="{907D1C0E-B5D9-B646-90AC-1CFEEF25C04F}"/>
          </ac:picMkLst>
        </pc:picChg>
        <pc:picChg chg="del">
          <ac:chgData name="Nane Kratzke" userId="971be13ff4ee5ef6" providerId="LiveId" clId="{AF2A99F9-8AD4-3644-94B0-74AB891B80BB}" dt="2021-01-08T13:59:05.258" v="5705" actId="478"/>
          <ac:picMkLst>
            <pc:docMk/>
            <pc:sldMk cId="3813136560" sldId="530"/>
            <ac:picMk id="14" creationId="{A574CC50-9A1C-9142-AD3C-C05A7E5E960C}"/>
          </ac:picMkLst>
        </pc:picChg>
        <pc:picChg chg="del">
          <ac:chgData name="Nane Kratzke" userId="971be13ff4ee5ef6" providerId="LiveId" clId="{AF2A99F9-8AD4-3644-94B0-74AB891B80BB}" dt="2021-01-08T13:59:07.044" v="5706" actId="478"/>
          <ac:picMkLst>
            <pc:docMk/>
            <pc:sldMk cId="3813136560" sldId="530"/>
            <ac:picMk id="4098" creationId="{DFC7F806-F7CE-7144-AA10-0367A0C69091}"/>
          </ac:picMkLst>
        </pc:picChg>
      </pc:sldChg>
      <pc:sldChg chg="addSp delSp modSp add mod">
        <pc:chgData name="Nane Kratzke" userId="971be13ff4ee5ef6" providerId="LiveId" clId="{AF2A99F9-8AD4-3644-94B0-74AB891B80BB}" dt="2021-01-08T14:46:08.791" v="7122" actId="20577"/>
        <pc:sldMkLst>
          <pc:docMk/>
          <pc:sldMk cId="2664999714" sldId="531"/>
        </pc:sldMkLst>
        <pc:spChg chg="mod">
          <ac:chgData name="Nane Kratzke" userId="971be13ff4ee5ef6" providerId="LiveId" clId="{AF2A99F9-8AD4-3644-94B0-74AB891B80BB}" dt="2021-01-08T14:22:32.562" v="6603" actId="20577"/>
          <ac:spMkLst>
            <pc:docMk/>
            <pc:sldMk cId="2664999714" sldId="531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08T14:37:27.392" v="6882" actId="14100"/>
          <ac:spMkLst>
            <pc:docMk/>
            <pc:sldMk cId="2664999714" sldId="531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08T14:38:32.902" v="6985" actId="1076"/>
          <ac:spMkLst>
            <pc:docMk/>
            <pc:sldMk cId="2664999714" sldId="531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6:08.791" v="7122" actId="20577"/>
          <ac:spMkLst>
            <pc:docMk/>
            <pc:sldMk cId="2664999714" sldId="53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4:32:14.250" v="6857" actId="478"/>
          <ac:picMkLst>
            <pc:docMk/>
            <pc:sldMk cId="2664999714" sldId="531"/>
            <ac:picMk id="4" creationId="{07038B52-E22D-8847-8FA7-84F3EF7B4B8D}"/>
          </ac:picMkLst>
        </pc:picChg>
        <pc:picChg chg="add del mod">
          <ac:chgData name="Nane Kratzke" userId="971be13ff4ee5ef6" providerId="LiveId" clId="{AF2A99F9-8AD4-3644-94B0-74AB891B80BB}" dt="2021-01-08T14:35:50.092" v="6869" actId="478"/>
          <ac:picMkLst>
            <pc:docMk/>
            <pc:sldMk cId="2664999714" sldId="531"/>
            <ac:picMk id="6" creationId="{B4DB9CE3-0FE5-FC4B-8A8B-FB888BCBE7ED}"/>
          </ac:picMkLst>
        </pc:picChg>
        <pc:picChg chg="add mod">
          <ac:chgData name="Nane Kratzke" userId="971be13ff4ee5ef6" providerId="LiveId" clId="{AF2A99F9-8AD4-3644-94B0-74AB891B80BB}" dt="2021-01-08T14:37:22.027" v="6881" actId="1076"/>
          <ac:picMkLst>
            <pc:docMk/>
            <pc:sldMk cId="2664999714" sldId="531"/>
            <ac:picMk id="7" creationId="{2B89455E-3939-164C-8D2D-8C39D49E1A5C}"/>
          </ac:picMkLst>
        </pc:picChg>
        <pc:picChg chg="add del mod">
          <ac:chgData name="Nane Kratzke" userId="971be13ff4ee5ef6" providerId="LiveId" clId="{AF2A99F9-8AD4-3644-94B0-74AB891B80BB}" dt="2021-01-08T14:32:27.117" v="6860" actId="478"/>
          <ac:picMkLst>
            <pc:docMk/>
            <pc:sldMk cId="2664999714" sldId="531"/>
            <ac:picMk id="1026" creationId="{E69101B2-4D5E-9B4F-9AEB-DB35146ED3AD}"/>
          </ac:picMkLst>
        </pc:picChg>
      </pc:sldChg>
      <pc:sldChg chg="addSp delSp modSp add mod">
        <pc:chgData name="Nane Kratzke" userId="971be13ff4ee5ef6" providerId="LiveId" clId="{AF2A99F9-8AD4-3644-94B0-74AB891B80BB}" dt="2021-01-08T14:54:29.102" v="7284" actId="207"/>
        <pc:sldMkLst>
          <pc:docMk/>
          <pc:sldMk cId="417832931" sldId="532"/>
        </pc:sldMkLst>
        <pc:spChg chg="mod">
          <ac:chgData name="Nane Kratzke" userId="971be13ff4ee5ef6" providerId="LiveId" clId="{AF2A99F9-8AD4-3644-94B0-74AB891B80BB}" dt="2021-01-08T14:48:40.003" v="7138" actId="20577"/>
          <ac:spMkLst>
            <pc:docMk/>
            <pc:sldMk cId="417832931" sldId="532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08T14:54:19.012" v="7283" actId="113"/>
          <ac:spMkLst>
            <pc:docMk/>
            <pc:sldMk cId="417832931" sldId="532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4:50:33.290" v="7174" actId="478"/>
          <ac:spMkLst>
            <pc:docMk/>
            <pc:sldMk cId="417832931" sldId="532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8:58.734" v="7155" actId="20577"/>
          <ac:spMkLst>
            <pc:docMk/>
            <pc:sldMk cId="417832931" sldId="53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4:54:29.102" v="7284" actId="207"/>
          <ac:spMkLst>
            <pc:docMk/>
            <pc:sldMk cId="417832931" sldId="532"/>
            <ac:spMk id="11" creationId="{BBEF8DAE-21D9-9C46-A4D4-7CE8086370BA}"/>
          </ac:spMkLst>
        </pc:spChg>
        <pc:picChg chg="del">
          <ac:chgData name="Nane Kratzke" userId="971be13ff4ee5ef6" providerId="LiveId" clId="{AF2A99F9-8AD4-3644-94B0-74AB891B80BB}" dt="2021-01-08T14:50:30.807" v="7173" actId="478"/>
          <ac:picMkLst>
            <pc:docMk/>
            <pc:sldMk cId="417832931" sldId="532"/>
            <ac:picMk id="7" creationId="{2B89455E-3939-164C-8D2D-8C39D49E1A5C}"/>
          </ac:picMkLst>
        </pc:picChg>
      </pc:sldChg>
      <pc:sldChg chg="new del">
        <pc:chgData name="Nane Kratzke" userId="971be13ff4ee5ef6" providerId="LiveId" clId="{AF2A99F9-8AD4-3644-94B0-74AB891B80BB}" dt="2021-01-08T14:48:29.116" v="7124" actId="2696"/>
        <pc:sldMkLst>
          <pc:docMk/>
          <pc:sldMk cId="3679826765" sldId="532"/>
        </pc:sldMkLst>
      </pc:sldChg>
      <pc:sldChg chg="addSp delSp modSp add del mod">
        <pc:chgData name="Nane Kratzke" userId="971be13ff4ee5ef6" providerId="LiveId" clId="{AF2A99F9-8AD4-3644-94B0-74AB891B80BB}" dt="2021-01-08T15:13:57.995" v="8271" actId="2696"/>
        <pc:sldMkLst>
          <pc:docMk/>
          <pc:sldMk cId="143811293" sldId="533"/>
        </pc:sldMkLst>
        <pc:spChg chg="add mod">
          <ac:chgData name="Nane Kratzke" userId="971be13ff4ee5ef6" providerId="LiveId" clId="{AF2A99F9-8AD4-3644-94B0-74AB891B80BB}" dt="2021-01-08T15:11:12.779" v="8196" actId="1076"/>
          <ac:spMkLst>
            <pc:docMk/>
            <pc:sldMk cId="143811293" sldId="533"/>
            <ac:spMk id="4" creationId="{4AE08339-338C-CA48-A5BE-A2C306F85250}"/>
          </ac:spMkLst>
        </pc:spChg>
        <pc:spChg chg="del">
          <ac:chgData name="Nane Kratzke" userId="971be13ff4ee5ef6" providerId="LiveId" clId="{AF2A99F9-8AD4-3644-94B0-74AB891B80BB}" dt="2021-01-08T14:58:29.180" v="7345" actId="478"/>
          <ac:spMkLst>
            <pc:docMk/>
            <pc:sldMk cId="143811293" sldId="53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10:54.221" v="8191" actId="20577"/>
          <ac:spMkLst>
            <pc:docMk/>
            <pc:sldMk cId="143811293" sldId="533"/>
            <ac:spMk id="8" creationId="{BE62F875-59F5-854E-B15A-8C28611C09EC}"/>
          </ac:spMkLst>
        </pc:spChg>
        <pc:spChg chg="add mod">
          <ac:chgData name="Nane Kratzke" userId="971be13ff4ee5ef6" providerId="LiveId" clId="{AF2A99F9-8AD4-3644-94B0-74AB891B80BB}" dt="2021-01-08T15:11:05.687" v="8195" actId="20577"/>
          <ac:spMkLst>
            <pc:docMk/>
            <pc:sldMk cId="143811293" sldId="53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03:04.201" v="7432" actId="20577"/>
          <ac:spMkLst>
            <pc:docMk/>
            <pc:sldMk cId="143811293" sldId="53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4:58:31.432" v="7346" actId="478"/>
          <ac:spMkLst>
            <pc:docMk/>
            <pc:sldMk cId="143811293" sldId="533"/>
            <ac:spMk id="11" creationId="{BBEF8DAE-21D9-9C46-A4D4-7CE8086370BA}"/>
          </ac:spMkLst>
        </pc:spChg>
        <pc:spChg chg="add del mod">
          <ac:chgData name="Nane Kratzke" userId="971be13ff4ee5ef6" providerId="LiveId" clId="{AF2A99F9-8AD4-3644-94B0-74AB891B80BB}" dt="2021-01-08T14:58:42.275" v="7349" actId="478"/>
          <ac:spMkLst>
            <pc:docMk/>
            <pc:sldMk cId="143811293" sldId="533"/>
            <ac:spMk id="12" creationId="{2A33F5A3-CF5A-1C45-9E16-D5504FEF640A}"/>
          </ac:spMkLst>
        </pc:spChg>
        <pc:spChg chg="add del mod">
          <ac:chgData name="Nane Kratzke" userId="971be13ff4ee5ef6" providerId="LiveId" clId="{AF2A99F9-8AD4-3644-94B0-74AB891B80BB}" dt="2021-01-08T14:58:55.809" v="7352" actId="478"/>
          <ac:spMkLst>
            <pc:docMk/>
            <pc:sldMk cId="143811293" sldId="533"/>
            <ac:spMk id="13" creationId="{0F25C5A7-E46F-3E47-9F9E-0921D37A91D7}"/>
          </ac:spMkLst>
        </pc:spChg>
        <pc:spChg chg="add mod">
          <ac:chgData name="Nane Kratzke" userId="971be13ff4ee5ef6" providerId="LiveId" clId="{AF2A99F9-8AD4-3644-94B0-74AB891B80BB}" dt="2021-01-08T15:10:05.922" v="8179" actId="20577"/>
          <ac:spMkLst>
            <pc:docMk/>
            <pc:sldMk cId="143811293" sldId="533"/>
            <ac:spMk id="14" creationId="{8ECC5612-57A4-994E-A644-1AA0A7B9FB34}"/>
          </ac:spMkLst>
        </pc:spChg>
      </pc:sldChg>
      <pc:sldChg chg="new del">
        <pc:chgData name="Nane Kratzke" userId="971be13ff4ee5ef6" providerId="LiveId" clId="{AF2A99F9-8AD4-3644-94B0-74AB891B80BB}" dt="2021-01-08T15:11:53.182" v="8197" actId="2696"/>
        <pc:sldMkLst>
          <pc:docMk/>
          <pc:sldMk cId="2285381320" sldId="534"/>
        </pc:sldMkLst>
      </pc:sldChg>
      <pc:sldChg chg="addSp delSp modSp add mod">
        <pc:chgData name="Nane Kratzke" userId="971be13ff4ee5ef6" providerId="LiveId" clId="{AF2A99F9-8AD4-3644-94B0-74AB891B80BB}" dt="2021-01-08T15:27:21.220" v="8739" actId="14100"/>
        <pc:sldMkLst>
          <pc:docMk/>
          <pc:sldMk cId="3928228461" sldId="534"/>
        </pc:sldMkLst>
        <pc:spChg chg="mod">
          <ac:chgData name="Nane Kratzke" userId="971be13ff4ee5ef6" providerId="LiveId" clId="{AF2A99F9-8AD4-3644-94B0-74AB891B80BB}" dt="2021-01-08T15:27:21.220" v="8739" actId="14100"/>
          <ac:spMkLst>
            <pc:docMk/>
            <pc:sldMk cId="3928228461" sldId="53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13:32.810" v="8270" actId="20577"/>
          <ac:spMkLst>
            <pc:docMk/>
            <pc:sldMk cId="3928228461" sldId="53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08T15:12:57.919" v="8261" actId="14100"/>
          <ac:spMkLst>
            <pc:docMk/>
            <pc:sldMk cId="3928228461" sldId="534"/>
            <ac:spMk id="14" creationId="{8ECC5612-57A4-994E-A644-1AA0A7B9FB34}"/>
          </ac:spMkLst>
        </pc:spChg>
        <pc:graphicFrameChg chg="add del modGraphic">
          <ac:chgData name="Nane Kratzke" userId="971be13ff4ee5ef6" providerId="LiveId" clId="{AF2A99F9-8AD4-3644-94B0-74AB891B80BB}" dt="2021-01-08T15:20:48.192" v="8609" actId="478"/>
          <ac:graphicFrameMkLst>
            <pc:docMk/>
            <pc:sldMk cId="3928228461" sldId="534"/>
            <ac:graphicFrameMk id="5" creationId="{C4D32D0F-195E-E443-8B6A-84BB79308FB0}"/>
          </ac:graphicFrameMkLst>
        </pc:graphicFrameChg>
      </pc:sldChg>
      <pc:sldChg chg="addSp delSp modSp add mod">
        <pc:chgData name="Nane Kratzke" userId="971be13ff4ee5ef6" providerId="LiveId" clId="{AF2A99F9-8AD4-3644-94B0-74AB891B80BB}" dt="2021-01-08T15:26:15.150" v="8726" actId="1076"/>
        <pc:sldMkLst>
          <pc:docMk/>
          <pc:sldMk cId="3498775292" sldId="535"/>
        </pc:sldMkLst>
        <pc:spChg chg="add del mod">
          <ac:chgData name="Nane Kratzke" userId="971be13ff4ee5ef6" providerId="LiveId" clId="{AF2A99F9-8AD4-3644-94B0-74AB891B80BB}" dt="2021-01-08T15:19:12.869" v="8601" actId="12084"/>
          <ac:spMkLst>
            <pc:docMk/>
            <pc:sldMk cId="3498775292" sldId="535"/>
            <ac:spMk id="4" creationId="{7A421EEA-85B7-6747-856B-916F01F59F26}"/>
          </ac:spMkLst>
        </pc:spChg>
        <pc:spChg chg="del">
          <ac:chgData name="Nane Kratzke" userId="971be13ff4ee5ef6" providerId="LiveId" clId="{AF2A99F9-8AD4-3644-94B0-74AB891B80BB}" dt="2021-01-08T15:15:29.441" v="8275" actId="478"/>
          <ac:spMkLst>
            <pc:docMk/>
            <pc:sldMk cId="3498775292" sldId="53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22:26.131" v="8654" actId="20577"/>
          <ac:spMkLst>
            <pc:docMk/>
            <pc:sldMk cId="3498775292" sldId="535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15:26.762" v="8274" actId="478"/>
          <ac:spMkLst>
            <pc:docMk/>
            <pc:sldMk cId="3498775292" sldId="535"/>
            <ac:spMk id="11" creationId="{BBEF8DAE-21D9-9C46-A4D4-7CE8086370BA}"/>
          </ac:spMkLst>
        </pc:spChg>
        <pc:spChg chg="add mod">
          <ac:chgData name="Nane Kratzke" userId="971be13ff4ee5ef6" providerId="LiveId" clId="{AF2A99F9-8AD4-3644-94B0-74AB891B80BB}" dt="2021-01-08T15:26:15.150" v="8726" actId="1076"/>
          <ac:spMkLst>
            <pc:docMk/>
            <pc:sldMk cId="3498775292" sldId="535"/>
            <ac:spMk id="12" creationId="{3972507C-F3A8-1648-A682-3AB6B55DF0CA}"/>
          </ac:spMkLst>
        </pc:spChg>
        <pc:graphicFrameChg chg="add mod">
          <ac:chgData name="Nane Kratzke" userId="971be13ff4ee5ef6" providerId="LiveId" clId="{AF2A99F9-8AD4-3644-94B0-74AB891B80BB}" dt="2021-01-08T15:23:46.469" v="8670" actId="14100"/>
          <ac:graphicFrameMkLst>
            <pc:docMk/>
            <pc:sldMk cId="3498775292" sldId="535"/>
            <ac:graphicFrameMk id="6" creationId="{DFDADC02-5612-7546-B365-537157422549}"/>
          </ac:graphicFrameMkLst>
        </pc:graphicFrameChg>
        <pc:picChg chg="add mod">
          <ac:chgData name="Nane Kratzke" userId="971be13ff4ee5ef6" providerId="LiveId" clId="{AF2A99F9-8AD4-3644-94B0-74AB891B80BB}" dt="2021-01-08T15:25:33.748" v="8673" actId="1076"/>
          <ac:picMkLst>
            <pc:docMk/>
            <pc:sldMk cId="3498775292" sldId="535"/>
            <ac:picMk id="9" creationId="{8B30F04B-FA3B-4144-AFED-C7AB7764321E}"/>
          </ac:picMkLst>
        </pc:picChg>
      </pc:sldChg>
      <pc:sldChg chg="addSp delSp modSp add mod">
        <pc:chgData name="Nane Kratzke" userId="971be13ff4ee5ef6" providerId="LiveId" clId="{AF2A99F9-8AD4-3644-94B0-74AB891B80BB}" dt="2021-01-08T15:54:42.607" v="9327" actId="14100"/>
        <pc:sldMkLst>
          <pc:docMk/>
          <pc:sldMk cId="1023478565" sldId="536"/>
        </pc:sldMkLst>
        <pc:spChg chg="del">
          <ac:chgData name="Nane Kratzke" userId="971be13ff4ee5ef6" providerId="LiveId" clId="{AF2A99F9-8AD4-3644-94B0-74AB891B80BB}" dt="2021-01-08T15:38:59.152" v="9052" actId="478"/>
          <ac:spMkLst>
            <pc:docMk/>
            <pc:sldMk cId="1023478565" sldId="536"/>
            <ac:spMk id="4" creationId="{4AE08339-338C-CA48-A5BE-A2C306F85250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6" creationId="{684C5CB4-19DF-1A48-840A-32F6BE929764}"/>
          </ac:spMkLst>
        </pc:spChg>
        <pc:spChg chg="mod">
          <ac:chgData name="Nane Kratzke" userId="971be13ff4ee5ef6" providerId="LiveId" clId="{AF2A99F9-8AD4-3644-94B0-74AB891B80BB}" dt="2021-01-08T15:53:55.041" v="9323" actId="1076"/>
          <ac:spMkLst>
            <pc:docMk/>
            <pc:sldMk cId="1023478565" sldId="53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52:22.037" v="9270" actId="1076"/>
          <ac:spMkLst>
            <pc:docMk/>
            <pc:sldMk cId="1023478565" sldId="53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1" creationId="{18E4851F-3B59-EA46-B076-9014BDA427E3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2" creationId="{5EF3329D-7260-BE40-B5F4-1D13B475E3C8}"/>
          </ac:spMkLst>
        </pc:spChg>
        <pc:spChg chg="del">
          <ac:chgData name="Nane Kratzke" userId="971be13ff4ee5ef6" providerId="LiveId" clId="{AF2A99F9-8AD4-3644-94B0-74AB891B80BB}" dt="2021-01-08T15:39:01.967" v="9053" actId="478"/>
          <ac:spMkLst>
            <pc:docMk/>
            <pc:sldMk cId="1023478565" sldId="536"/>
            <ac:spMk id="14" creationId="{8ECC5612-57A4-994E-A644-1AA0A7B9FB34}"/>
          </ac:spMkLst>
        </pc:spChg>
        <pc:picChg chg="add mod">
          <ac:chgData name="Nane Kratzke" userId="971be13ff4ee5ef6" providerId="LiveId" clId="{AF2A99F9-8AD4-3644-94B0-74AB891B80BB}" dt="2021-01-08T15:52:33.996" v="9271" actId="1076"/>
          <ac:picMkLst>
            <pc:docMk/>
            <pc:sldMk cId="1023478565" sldId="536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5:47:43.373" v="9231" actId="478"/>
          <ac:picMkLst>
            <pc:docMk/>
            <pc:sldMk cId="1023478565" sldId="536"/>
            <ac:picMk id="7" creationId="{30432E2E-45E3-7849-98E5-48F8F2509E87}"/>
          </ac:picMkLst>
        </pc:picChg>
        <pc:picChg chg="add del mod modCrop">
          <ac:chgData name="Nane Kratzke" userId="971be13ff4ee5ef6" providerId="LiveId" clId="{AF2A99F9-8AD4-3644-94B0-74AB891B80BB}" dt="2021-01-08T15:49:10.935" v="9241" actId="478"/>
          <ac:picMkLst>
            <pc:docMk/>
            <pc:sldMk cId="1023478565" sldId="536"/>
            <ac:picMk id="13" creationId="{AC61AC20-1E8A-0C4B-9404-A8A133B4F913}"/>
          </ac:picMkLst>
        </pc:picChg>
        <pc:picChg chg="add mod modCrop">
          <ac:chgData name="Nane Kratzke" userId="971be13ff4ee5ef6" providerId="LiveId" clId="{AF2A99F9-8AD4-3644-94B0-74AB891B80BB}" dt="2021-01-08T15:54:42.607" v="9327" actId="14100"/>
          <ac:picMkLst>
            <pc:docMk/>
            <pc:sldMk cId="1023478565" sldId="536"/>
            <ac:picMk id="15" creationId="{A62E4B4F-1578-B541-83F9-FF44572743DD}"/>
          </ac:picMkLst>
        </pc:picChg>
      </pc:sldChg>
      <pc:sldChg chg="addSp delSp modSp add mod">
        <pc:chgData name="Nane Kratzke" userId="971be13ff4ee5ef6" providerId="LiveId" clId="{AF2A99F9-8AD4-3644-94B0-74AB891B80BB}" dt="2021-01-08T16:23:01.598" v="9620" actId="14100"/>
        <pc:sldMkLst>
          <pc:docMk/>
          <pc:sldMk cId="1085530651" sldId="537"/>
        </pc:sldMkLst>
        <pc:spChg chg="del mod">
          <ac:chgData name="Nane Kratzke" userId="971be13ff4ee5ef6" providerId="LiveId" clId="{AF2A99F9-8AD4-3644-94B0-74AB891B80BB}" dt="2021-01-08T16:02:55.521" v="9404" actId="478"/>
          <ac:spMkLst>
            <pc:docMk/>
            <pc:sldMk cId="1085530651" sldId="537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08T16:04:19.512" v="9436" actId="478"/>
          <ac:spMkLst>
            <pc:docMk/>
            <pc:sldMk cId="1085530651" sldId="537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56:42.454" v="9364" actId="478"/>
          <ac:spMkLst>
            <pc:docMk/>
            <pc:sldMk cId="1085530651" sldId="53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6:00:02.388" v="9392" actId="20577"/>
          <ac:spMkLst>
            <pc:docMk/>
            <pc:sldMk cId="1085530651" sldId="537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6:02:53.167" v="9403" actId="478"/>
          <ac:spMkLst>
            <pc:docMk/>
            <pc:sldMk cId="1085530651" sldId="537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08T15:57:29.516" v="9367" actId="478"/>
          <ac:spMkLst>
            <pc:docMk/>
            <pc:sldMk cId="1085530651" sldId="537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08T16:20:55.392" v="9557" actId="1076"/>
          <ac:spMkLst>
            <pc:docMk/>
            <pc:sldMk cId="1085530651" sldId="537"/>
            <ac:spMk id="13" creationId="{C0D90C56-DC41-BA43-8458-A8EDE067327F}"/>
          </ac:spMkLst>
        </pc:spChg>
        <pc:spChg chg="add mod">
          <ac:chgData name="Nane Kratzke" userId="971be13ff4ee5ef6" providerId="LiveId" clId="{AF2A99F9-8AD4-3644-94B0-74AB891B80BB}" dt="2021-01-08T16:23:01.598" v="9620" actId="14100"/>
          <ac:spMkLst>
            <pc:docMk/>
            <pc:sldMk cId="1085530651" sldId="537"/>
            <ac:spMk id="14" creationId="{B7456D0B-458D-EF48-A8D6-57B6CF0504E7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8" creationId="{C464EDF6-D99B-3740-BF93-4F596006FFB9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9" creationId="{59FC8C13-F2A2-6A43-A67F-9A95E1A7453B}"/>
          </ac:spMkLst>
        </pc:spChg>
        <pc:spChg chg="add mod">
          <ac:chgData name="Nane Kratzke" userId="971be13ff4ee5ef6" providerId="LiveId" clId="{AF2A99F9-8AD4-3644-94B0-74AB891B80BB}" dt="2021-01-08T16:22:36.418" v="9616" actId="1076"/>
          <ac:spMkLst>
            <pc:docMk/>
            <pc:sldMk cId="1085530651" sldId="537"/>
            <ac:spMk id="20" creationId="{C34445D0-0DED-9F4A-BBE8-14A24255BD3C}"/>
          </ac:spMkLst>
        </pc:spChg>
        <pc:grpChg chg="mod">
          <ac:chgData name="Nane Kratzke" userId="971be13ff4ee5ef6" providerId="LiveId" clId="{AF2A99F9-8AD4-3644-94B0-74AB891B80BB}" dt="2021-01-08T16:22:06.495" v="9603"/>
          <ac:grpSpMkLst>
            <pc:docMk/>
            <pc:sldMk cId="1085530651" sldId="537"/>
            <ac:grpSpMk id="22" creationId="{58C5E407-AAB0-0A4C-AE8F-2386D34CF489}"/>
          </ac:grpSpMkLst>
        </pc:grpChg>
        <pc:grpChg chg="mod">
          <ac:chgData name="Nane Kratzke" userId="971be13ff4ee5ef6" providerId="LiveId" clId="{AF2A99F9-8AD4-3644-94B0-74AB891B80BB}" dt="2021-01-08T16:22:23.065" v="9609"/>
          <ac:grpSpMkLst>
            <pc:docMk/>
            <pc:sldMk cId="1085530651" sldId="537"/>
            <ac:grpSpMk id="25" creationId="{93A9D432-4D26-8E48-A357-688A77A55AD7}"/>
          </ac:grpSpMkLst>
        </pc:grpChg>
        <pc:grpChg chg="mod">
          <ac:chgData name="Nane Kratzke" userId="971be13ff4ee5ef6" providerId="LiveId" clId="{AF2A99F9-8AD4-3644-94B0-74AB891B80BB}" dt="2021-01-08T16:22:32.307" v="9615"/>
          <ac:grpSpMkLst>
            <pc:docMk/>
            <pc:sldMk cId="1085530651" sldId="537"/>
            <ac:grpSpMk id="29" creationId="{40C2DEB5-3F68-2945-AA88-CE842ADBB7E6}"/>
          </ac:grpSpMkLst>
        </pc:grpChg>
        <pc:picChg chg="add mod modCrop">
          <ac:chgData name="Nane Kratzke" userId="971be13ff4ee5ef6" providerId="LiveId" clId="{AF2A99F9-8AD4-3644-94B0-74AB891B80BB}" dt="2021-01-08T16:20:46.313" v="9554" actId="1076"/>
          <ac:picMkLst>
            <pc:docMk/>
            <pc:sldMk cId="1085530651" sldId="537"/>
            <ac:picMk id="4" creationId="{24FFC671-C8D7-0246-8D8D-C0CC714F83AD}"/>
          </ac:picMkLst>
        </pc:picChg>
        <pc:picChg chg="del mod">
          <ac:chgData name="Nane Kratzke" userId="971be13ff4ee5ef6" providerId="LiveId" clId="{AF2A99F9-8AD4-3644-94B0-74AB891B80BB}" dt="2021-01-08T16:02:50.605" v="9402" actId="478"/>
          <ac:picMkLst>
            <pc:docMk/>
            <pc:sldMk cId="1085530651" sldId="537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6:01:29.556" v="9395" actId="478"/>
          <ac:picMkLst>
            <pc:docMk/>
            <pc:sldMk cId="1085530651" sldId="537"/>
            <ac:picMk id="7" creationId="{2E29188B-DCC4-E544-8D1D-387A7E5CCF85}"/>
          </ac:picMkLst>
        </pc:picChg>
        <pc:picChg chg="mod">
          <ac:chgData name="Nane Kratzke" userId="971be13ff4ee5ef6" providerId="LiveId" clId="{AF2A99F9-8AD4-3644-94B0-74AB891B80BB}" dt="2021-01-08T16:20:52.422" v="9556" actId="1076"/>
          <ac:picMkLst>
            <pc:docMk/>
            <pc:sldMk cId="1085530651" sldId="537"/>
            <ac:picMk id="15" creationId="{A62E4B4F-1578-B541-83F9-FF44572743DD}"/>
          </ac:picMkLst>
        </pc:picChg>
        <pc:picChg chg="add mod">
          <ac:chgData name="Nane Kratzke" userId="971be13ff4ee5ef6" providerId="LiveId" clId="{AF2A99F9-8AD4-3644-94B0-74AB891B80BB}" dt="2021-01-08T16:21:03.391" v="9559" actId="1076"/>
          <ac:picMkLst>
            <pc:docMk/>
            <pc:sldMk cId="1085530651" sldId="537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08T16:20:55.392" v="9557" actId="1076"/>
          <ac:picMkLst>
            <pc:docMk/>
            <pc:sldMk cId="1085530651" sldId="537"/>
            <ac:picMk id="7170" creationId="{81EBF33A-DE74-9C4B-96FC-725873BDCD9D}"/>
          </ac:picMkLst>
        </pc:picChg>
        <pc:inkChg chg="add del mod">
          <ac:chgData name="Nane Kratzke" userId="971be13ff4ee5ef6" providerId="LiveId" clId="{AF2A99F9-8AD4-3644-94B0-74AB891B80BB}" dt="2021-01-08T16:22:06.857" v="9604" actId="9405"/>
          <ac:inkMkLst>
            <pc:docMk/>
            <pc:sldMk cId="1085530651" sldId="537"/>
            <ac:inkMk id="16" creationId="{259FCCE3-E002-6342-B787-4D303306C6BB}"/>
          </ac:inkMkLst>
        </pc:inkChg>
        <pc:inkChg chg="add del mod">
          <ac:chgData name="Nane Kratzke" userId="971be13ff4ee5ef6" providerId="LiveId" clId="{AF2A99F9-8AD4-3644-94B0-74AB891B80BB}" dt="2021-01-08T16:22:06.495" v="9603"/>
          <ac:inkMkLst>
            <pc:docMk/>
            <pc:sldMk cId="1085530651" sldId="537"/>
            <ac:inkMk id="21" creationId="{D7672DC2-1CB3-6F43-90A6-E0B5ADF2E261}"/>
          </ac:inkMkLst>
        </pc:inkChg>
        <pc:inkChg chg="add del mod">
          <ac:chgData name="Nane Kratzke" userId="971be13ff4ee5ef6" providerId="LiveId" clId="{AF2A99F9-8AD4-3644-94B0-74AB891B80BB}" dt="2021-01-08T16:22:28.323" v="9612" actId="9405"/>
          <ac:inkMkLst>
            <pc:docMk/>
            <pc:sldMk cId="1085530651" sldId="537"/>
            <ac:inkMk id="23" creationId="{D13B231F-0641-B54B-BA7D-C0C6D0173791}"/>
          </ac:inkMkLst>
        </pc:inkChg>
        <pc:inkChg chg="add del mod">
          <ac:chgData name="Nane Kratzke" userId="971be13ff4ee5ef6" providerId="LiveId" clId="{AF2A99F9-8AD4-3644-94B0-74AB891B80BB}" dt="2021-01-08T16:22:23.065" v="9609"/>
          <ac:inkMkLst>
            <pc:docMk/>
            <pc:sldMk cId="1085530651" sldId="537"/>
            <ac:inkMk id="24" creationId="{DF3BFDE2-3402-E14B-A383-41F6E9F24B30}"/>
          </ac:inkMkLst>
        </pc:inkChg>
        <pc:inkChg chg="add del">
          <ac:chgData name="Nane Kratzke" userId="971be13ff4ee5ef6" providerId="LiveId" clId="{AF2A99F9-8AD4-3644-94B0-74AB891B80BB}" dt="2021-01-08T16:22:27.993" v="9611" actId="9405"/>
          <ac:inkMkLst>
            <pc:docMk/>
            <pc:sldMk cId="1085530651" sldId="537"/>
            <ac:inkMk id="26" creationId="{DC24982C-4AC9-B54C-AE2B-6C4386DEEB7B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7" creationId="{223CE8DB-4516-3A4E-939F-67980F2DE813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8" creationId="{21D610B8-7946-8048-A956-8DEA3E70B11A}"/>
          </ac:inkMkLst>
        </pc:inkChg>
      </pc:sldChg>
      <pc:sldChg chg="delSp add mod ord">
        <pc:chgData name="Nane Kratzke" userId="971be13ff4ee5ef6" providerId="LiveId" clId="{AF2A99F9-8AD4-3644-94B0-74AB891B80BB}" dt="2021-01-08T16:06:53.525" v="9551" actId="478"/>
        <pc:sldMkLst>
          <pc:docMk/>
          <pc:sldMk cId="2761295638" sldId="538"/>
        </pc:sldMkLst>
        <pc:spChg chg="del">
          <ac:chgData name="Nane Kratzke" userId="971be13ff4ee5ef6" providerId="LiveId" clId="{AF2A99F9-8AD4-3644-94B0-74AB891B80BB}" dt="2021-01-08T16:06:53.525" v="9551" actId="478"/>
          <ac:spMkLst>
            <pc:docMk/>
            <pc:sldMk cId="2761295638" sldId="538"/>
            <ac:spMk id="4" creationId="{6EE3858F-AFCB-734A-9F4B-1F32A57EBE05}"/>
          </ac:spMkLst>
        </pc:spChg>
      </pc:sldChg>
      <pc:sldChg chg="addSp delSp modSp add mod ord">
        <pc:chgData name="Nane Kratzke" userId="971be13ff4ee5ef6" providerId="LiveId" clId="{AF2A99F9-8AD4-3644-94B0-74AB891B80BB}" dt="2021-01-12T15:52:28.904" v="14405" actId="20577"/>
        <pc:sldMkLst>
          <pc:docMk/>
          <pc:sldMk cId="3509706013" sldId="539"/>
        </pc:sldMkLst>
        <pc:spChg chg="mod">
          <ac:chgData name="Nane Kratzke" userId="971be13ff4ee5ef6" providerId="LiveId" clId="{AF2A99F9-8AD4-3644-94B0-74AB891B80BB}" dt="2021-01-11T16:25:41.272" v="9768" actId="20577"/>
          <ac:spMkLst>
            <pc:docMk/>
            <pc:sldMk cId="3509706013" sldId="539"/>
            <ac:spMk id="2" creationId="{9C499ED8-18D1-E942-8557-969449808E76}"/>
          </ac:spMkLst>
        </pc:spChg>
        <pc:spChg chg="del mod">
          <ac:chgData name="Nane Kratzke" userId="971be13ff4ee5ef6" providerId="LiveId" clId="{AF2A99F9-8AD4-3644-94B0-74AB891B80BB}" dt="2021-01-11T19:09:48.996" v="10391" actId="478"/>
          <ac:spMkLst>
            <pc:docMk/>
            <pc:sldMk cId="3509706013" sldId="53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1:09:53.168" v="11420" actId="20577"/>
          <ac:spMkLst>
            <pc:docMk/>
            <pc:sldMk cId="3509706013" sldId="53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7:20.176" v="9851" actId="20577"/>
          <ac:spMkLst>
            <pc:docMk/>
            <pc:sldMk cId="3509706013" sldId="539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11T16:26:30.773" v="9776" actId="20577"/>
          <ac:spMkLst>
            <pc:docMk/>
            <pc:sldMk cId="3509706013" sldId="539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52:28.904" v="14405" actId="20577"/>
          <ac:spMkLst>
            <pc:docMk/>
            <pc:sldMk cId="3509706013" sldId="539"/>
            <ac:spMk id="13" creationId="{59854159-6677-9F43-ACE8-57D1AAAFB221}"/>
          </ac:spMkLst>
        </pc:spChg>
        <pc:picChg chg="del">
          <ac:chgData name="Nane Kratzke" userId="971be13ff4ee5ef6" providerId="LiveId" clId="{AF2A99F9-8AD4-3644-94B0-74AB891B80BB}" dt="2021-01-11T16:26:37.216" v="9777" actId="478"/>
          <ac:picMkLst>
            <pc:docMk/>
            <pc:sldMk cId="3509706013" sldId="53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11T19:06:01.573" v="10364" actId="478"/>
          <ac:picMkLst>
            <pc:docMk/>
            <pc:sldMk cId="3509706013" sldId="539"/>
            <ac:picMk id="8" creationId="{6C1AAC90-8ECB-BC4C-A103-1935B0A31E7E}"/>
          </ac:picMkLst>
        </pc:picChg>
        <pc:picChg chg="add del mod">
          <ac:chgData name="Nane Kratzke" userId="971be13ff4ee5ef6" providerId="LiveId" clId="{AF2A99F9-8AD4-3644-94B0-74AB891B80BB}" dt="2021-01-11T19:09:25.291" v="10384" actId="478"/>
          <ac:picMkLst>
            <pc:docMk/>
            <pc:sldMk cId="3509706013" sldId="539"/>
            <ac:picMk id="9" creationId="{63658D7E-D812-9C4C-A042-78668DF85150}"/>
          </ac:picMkLst>
        </pc:picChg>
        <pc:picChg chg="add del mod">
          <ac:chgData name="Nane Kratzke" userId="971be13ff4ee5ef6" providerId="LiveId" clId="{AF2A99F9-8AD4-3644-94B0-74AB891B80BB}" dt="2021-01-11T19:08:57.697" v="10381" actId="478"/>
          <ac:picMkLst>
            <pc:docMk/>
            <pc:sldMk cId="3509706013" sldId="539"/>
            <ac:picMk id="11" creationId="{940214D5-F99F-F04D-9CD7-7296C300C9C0}"/>
          </ac:picMkLst>
        </pc:picChg>
        <pc:picChg chg="add mod">
          <ac:chgData name="Nane Kratzke" userId="971be13ff4ee5ef6" providerId="LiveId" clId="{AF2A99F9-8AD4-3644-94B0-74AB891B80BB}" dt="2021-01-11T19:10:31.148" v="10398"/>
          <ac:picMkLst>
            <pc:docMk/>
            <pc:sldMk cId="3509706013" sldId="539"/>
            <ac:picMk id="12" creationId="{5FC9811B-9EBD-E748-9C2C-1F99F7336E2B}"/>
          </ac:picMkLst>
        </pc:picChg>
      </pc:sldChg>
      <pc:sldChg chg="addSp delSp modSp add mod">
        <pc:chgData name="Nane Kratzke" userId="971be13ff4ee5ef6" providerId="LiveId" clId="{AF2A99F9-8AD4-3644-94B0-74AB891B80BB}" dt="2021-01-12T15:50:02.088" v="14231" actId="207"/>
        <pc:sldMkLst>
          <pc:docMk/>
          <pc:sldMk cId="2436597348" sldId="540"/>
        </pc:sldMkLst>
        <pc:spChg chg="del">
          <ac:chgData name="Nane Kratzke" userId="971be13ff4ee5ef6" providerId="LiveId" clId="{AF2A99F9-8AD4-3644-94B0-74AB891B80BB}" dt="2021-01-11T19:13:45.462" v="10411" actId="478"/>
          <ac:spMkLst>
            <pc:docMk/>
            <pc:sldMk cId="2436597348" sldId="540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0:02.088" v="14231" actId="207"/>
          <ac:spMkLst>
            <pc:docMk/>
            <pc:sldMk cId="2436597348" sldId="540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8:26.502" v="9894" actId="20577"/>
          <ac:spMkLst>
            <pc:docMk/>
            <pc:sldMk cId="2436597348" sldId="540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49:56.553" v="14228" actId="20577"/>
          <ac:spMkLst>
            <pc:docMk/>
            <pc:sldMk cId="2436597348" sldId="540"/>
            <ac:spMk id="15" creationId="{3DF64E84-111C-7541-B6E0-68C2A9025B12}"/>
          </ac:spMkLst>
        </pc:spChg>
        <pc:picChg chg="add del mod">
          <ac:chgData name="Nane Kratzke" userId="971be13ff4ee5ef6" providerId="LiveId" clId="{AF2A99F9-8AD4-3644-94B0-74AB891B80BB}" dt="2021-01-11T19:12:35.315" v="10404" actId="478"/>
          <ac:picMkLst>
            <pc:docMk/>
            <pc:sldMk cId="2436597348" sldId="540"/>
            <ac:picMk id="6" creationId="{BBA40425-F9E8-814D-BEF8-34971713037E}"/>
          </ac:picMkLst>
        </pc:picChg>
        <pc:picChg chg="add del mod">
          <ac:chgData name="Nane Kratzke" userId="971be13ff4ee5ef6" providerId="LiveId" clId="{AF2A99F9-8AD4-3644-94B0-74AB891B80BB}" dt="2021-01-11T19:15:46.930" v="10418" actId="478"/>
          <ac:picMkLst>
            <pc:docMk/>
            <pc:sldMk cId="2436597348" sldId="540"/>
            <ac:picMk id="8" creationId="{0C6FF802-2F47-374E-A691-B636569FB095}"/>
          </ac:picMkLst>
        </pc:picChg>
        <pc:picChg chg="add del mod">
          <ac:chgData name="Nane Kratzke" userId="971be13ff4ee5ef6" providerId="LiveId" clId="{AF2A99F9-8AD4-3644-94B0-74AB891B80BB}" dt="2021-01-11T19:15:24.584" v="10415" actId="478"/>
          <ac:picMkLst>
            <pc:docMk/>
            <pc:sldMk cId="2436597348" sldId="540"/>
            <ac:picMk id="9" creationId="{89824591-63E4-5044-A480-33D998A39FAB}"/>
          </ac:picMkLst>
        </pc:picChg>
        <pc:picChg chg="add del mod">
          <ac:chgData name="Nane Kratzke" userId="971be13ff4ee5ef6" providerId="LiveId" clId="{AF2A99F9-8AD4-3644-94B0-74AB891B80BB}" dt="2021-01-11T19:15:56.760" v="10421" actId="478"/>
          <ac:picMkLst>
            <pc:docMk/>
            <pc:sldMk cId="2436597348" sldId="540"/>
            <ac:picMk id="11" creationId="{1CDFD32E-5035-4949-AB83-FD0DFC574FEC}"/>
          </ac:picMkLst>
        </pc:picChg>
        <pc:picChg chg="add del mod">
          <ac:chgData name="Nane Kratzke" userId="971be13ff4ee5ef6" providerId="LiveId" clId="{AF2A99F9-8AD4-3644-94B0-74AB891B80BB}" dt="2021-01-11T19:16:46.845" v="10424" actId="478"/>
          <ac:picMkLst>
            <pc:docMk/>
            <pc:sldMk cId="2436597348" sldId="540"/>
            <ac:picMk id="12" creationId="{5BDF86B0-37E1-964C-99F4-5A38EC580715}"/>
          </ac:picMkLst>
        </pc:picChg>
        <pc:picChg chg="add del">
          <ac:chgData name="Nane Kratzke" userId="971be13ff4ee5ef6" providerId="LiveId" clId="{AF2A99F9-8AD4-3644-94B0-74AB891B80BB}" dt="2021-01-11T19:17:03.295" v="10426" actId="478"/>
          <ac:picMkLst>
            <pc:docMk/>
            <pc:sldMk cId="2436597348" sldId="540"/>
            <ac:picMk id="13" creationId="{ADE0707F-9F61-9242-9BE3-5728B97BA3DF}"/>
          </ac:picMkLst>
        </pc:picChg>
        <pc:picChg chg="add mod">
          <ac:chgData name="Nane Kratzke" userId="971be13ff4ee5ef6" providerId="LiveId" clId="{AF2A99F9-8AD4-3644-94B0-74AB891B80BB}" dt="2021-01-12T15:48:34.653" v="14064" actId="1076"/>
          <ac:picMkLst>
            <pc:docMk/>
            <pc:sldMk cId="2436597348" sldId="540"/>
            <ac:picMk id="14" creationId="{E864A0FE-9AC1-1349-89D8-54B2BA7441C0}"/>
          </ac:picMkLst>
        </pc:picChg>
      </pc:sldChg>
      <pc:sldChg chg="addSp delSp modSp add mod">
        <pc:chgData name="Nane Kratzke" userId="971be13ff4ee5ef6" providerId="LiveId" clId="{AF2A99F9-8AD4-3644-94B0-74AB891B80BB}" dt="2021-01-12T15:48:19.060" v="14061" actId="207"/>
        <pc:sldMkLst>
          <pc:docMk/>
          <pc:sldMk cId="305650072" sldId="541"/>
        </pc:sldMkLst>
        <pc:spChg chg="del">
          <ac:chgData name="Nane Kratzke" userId="971be13ff4ee5ef6" providerId="LiveId" clId="{AF2A99F9-8AD4-3644-94B0-74AB891B80BB}" dt="2021-01-12T11:12:47.960" v="11424" actId="478"/>
          <ac:spMkLst>
            <pc:docMk/>
            <pc:sldMk cId="305650072" sldId="54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48:19.060" v="14061" actId="207"/>
          <ac:spMkLst>
            <pc:docMk/>
            <pc:sldMk cId="305650072" sldId="541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9:01.108" v="9910" actId="20577"/>
          <ac:spMkLst>
            <pc:docMk/>
            <pc:sldMk cId="305650072" sldId="54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47:50.889" v="14055" actId="1076"/>
          <ac:spMkLst>
            <pc:docMk/>
            <pc:sldMk cId="305650072" sldId="541"/>
            <ac:spMk id="25" creationId="{48FA2A8E-FE8B-B547-8E35-7FD4B21B634F}"/>
          </ac:spMkLst>
        </pc:spChg>
        <pc:picChg chg="add del mod">
          <ac:chgData name="Nane Kratzke" userId="971be13ff4ee5ef6" providerId="LiveId" clId="{AF2A99F9-8AD4-3644-94B0-74AB891B80BB}" dt="2021-01-12T11:29:35.891" v="12024" actId="478"/>
          <ac:picMkLst>
            <pc:docMk/>
            <pc:sldMk cId="305650072" sldId="541"/>
            <ac:picMk id="6" creationId="{C45F70C0-AFDB-B44A-A15D-0EF29D5ECDC5}"/>
          </ac:picMkLst>
        </pc:picChg>
        <pc:picChg chg="add del mod">
          <ac:chgData name="Nane Kratzke" userId="971be13ff4ee5ef6" providerId="LiveId" clId="{AF2A99F9-8AD4-3644-94B0-74AB891B80BB}" dt="2021-01-12T11:27:45.231" v="12007" actId="478"/>
          <ac:picMkLst>
            <pc:docMk/>
            <pc:sldMk cId="305650072" sldId="541"/>
            <ac:picMk id="8" creationId="{FBC31B36-FABF-4745-844F-062B42D97311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9" creationId="{31562C5D-234B-4F4A-84E5-EBC3F85690E4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1" creationId="{BCFC9617-FF4F-4247-A31B-A5F6A073472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7" creationId="{AF7332DC-08F9-8948-A182-99E625B97BF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8" creationId="{4DA7E4CB-2DF5-AB40-BBCB-EC784AAC8CAD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24" creationId="{BDF2CD5F-05B6-6B4B-BD56-7CF4EB9F3A45}"/>
          </ac:picMkLst>
        </pc:pic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13" creationId="{09A9685C-FFE2-9E40-BEAB-BE21DADB0DB9}"/>
          </ac:cxnSpMkLst>
        </pc:cxn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23" creationId="{C63DEF3B-90AA-F844-8604-AC36DBF81765}"/>
          </ac:cxnSpMkLst>
        </pc:cxnChg>
      </pc:sldChg>
      <pc:sldChg chg="addSp delSp modSp add mod">
        <pc:chgData name="Nane Kratzke" userId="971be13ff4ee5ef6" providerId="LiveId" clId="{AF2A99F9-8AD4-3644-94B0-74AB891B80BB}" dt="2021-01-18T16:09:27.088" v="22036" actId="113"/>
        <pc:sldMkLst>
          <pc:docMk/>
          <pc:sldMk cId="1530498785" sldId="542"/>
        </pc:sldMkLst>
        <pc:spChg chg="del">
          <ac:chgData name="Nane Kratzke" userId="971be13ff4ee5ef6" providerId="LiveId" clId="{AF2A99F9-8AD4-3644-94B0-74AB891B80BB}" dt="2021-01-12T14:46:58.899" v="12487" actId="478"/>
          <ac:spMkLst>
            <pc:docMk/>
            <pc:sldMk cId="1530498785" sldId="542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1:44.556" v="14316" actId="20577"/>
          <ac:spMkLst>
            <pc:docMk/>
            <pc:sldMk cId="1530498785" sldId="54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8T16:09:27.088" v="22036" actId="113"/>
          <ac:spMkLst>
            <pc:docMk/>
            <pc:sldMk cId="1530498785" sldId="542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11T16:29:23.991" v="9926" actId="20577"/>
          <ac:spMkLst>
            <pc:docMk/>
            <pc:sldMk cId="1530498785" sldId="542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12T14:48:56.586" v="12493" actId="478"/>
          <ac:picMkLst>
            <pc:docMk/>
            <pc:sldMk cId="1530498785" sldId="542"/>
            <ac:picMk id="6" creationId="{4073A30C-8E9B-504E-9B94-EE7788988D20}"/>
          </ac:picMkLst>
        </pc:picChg>
        <pc:picChg chg="add mod">
          <ac:chgData name="Nane Kratzke" userId="971be13ff4ee5ef6" providerId="LiveId" clId="{AF2A99F9-8AD4-3644-94B0-74AB891B80BB}" dt="2021-01-12T14:52:22.556" v="12507"/>
          <ac:picMkLst>
            <pc:docMk/>
            <pc:sldMk cId="1530498785" sldId="542"/>
            <ac:picMk id="8" creationId="{2730EE81-55A5-0942-9B84-601725760151}"/>
          </ac:picMkLst>
        </pc:picChg>
      </pc:sldChg>
      <pc:sldChg chg="addSp delSp modSp add mod">
        <pc:chgData name="Nane Kratzke" userId="971be13ff4ee5ef6" providerId="LiveId" clId="{AF2A99F9-8AD4-3644-94B0-74AB891B80BB}" dt="2021-01-12T15:51:32.644" v="14315" actId="207"/>
        <pc:sldMkLst>
          <pc:docMk/>
          <pc:sldMk cId="2350973529" sldId="543"/>
        </pc:sldMkLst>
        <pc:spChg chg="del">
          <ac:chgData name="Nane Kratzke" userId="971be13ff4ee5ef6" providerId="LiveId" clId="{AF2A99F9-8AD4-3644-94B0-74AB891B80BB}" dt="2021-01-12T14:57:29.208" v="12511" actId="478"/>
          <ac:spMkLst>
            <pc:docMk/>
            <pc:sldMk cId="2350973529" sldId="543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1:32.644" v="14315" actId="207"/>
          <ac:spMkLst>
            <pc:docMk/>
            <pc:sldMk cId="2350973529" sldId="543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12T15:46:10.641" v="13950" actId="20577"/>
          <ac:spMkLst>
            <pc:docMk/>
            <pc:sldMk cId="2350973529" sldId="543"/>
            <ac:spMk id="9" creationId="{F9EC88DD-CC92-BC46-B183-905BE6061CB6}"/>
          </ac:spMkLst>
        </pc:spChg>
        <pc:spChg chg="mod">
          <ac:chgData name="Nane Kratzke" userId="971be13ff4ee5ef6" providerId="LiveId" clId="{AF2A99F9-8AD4-3644-94B0-74AB891B80BB}" dt="2021-01-11T16:30:05.198" v="9979" actId="20577"/>
          <ac:spMkLst>
            <pc:docMk/>
            <pc:sldMk cId="2350973529" sldId="543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12T15:46:07.243" v="13949" actId="1076"/>
          <ac:picMkLst>
            <pc:docMk/>
            <pc:sldMk cId="2350973529" sldId="543"/>
            <ac:picMk id="6" creationId="{983F7103-123D-BD40-BE92-2EF7A47B41D7}"/>
          </ac:picMkLst>
        </pc:picChg>
      </pc:sldChg>
      <pc:sldChg chg="addSp delSp modSp add mod">
        <pc:chgData name="Nane Kratzke" userId="971be13ff4ee5ef6" providerId="LiveId" clId="{AF2A99F9-8AD4-3644-94B0-74AB891B80BB}" dt="2021-01-22T13:55:56.053" v="32525" actId="20577"/>
        <pc:sldMkLst>
          <pc:docMk/>
          <pc:sldMk cId="2489015465" sldId="544"/>
        </pc:sldMkLst>
        <pc:spChg chg="del">
          <ac:chgData name="Nane Kratzke" userId="971be13ff4ee5ef6" providerId="LiveId" clId="{AF2A99F9-8AD4-3644-94B0-74AB891B80BB}" dt="2021-01-12T15:31:02.724" v="13242" actId="478"/>
          <ac:spMkLst>
            <pc:docMk/>
            <pc:sldMk cId="2489015465" sldId="544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44:43.238" v="13806" actId="207"/>
          <ac:spMkLst>
            <pc:docMk/>
            <pc:sldMk cId="2489015465" sldId="54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30:21.092" v="9995" actId="20577"/>
          <ac:spMkLst>
            <pc:docMk/>
            <pc:sldMk cId="2489015465" sldId="544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22T13:55:56.053" v="32525" actId="20577"/>
          <ac:spMkLst>
            <pc:docMk/>
            <pc:sldMk cId="2489015465" sldId="544"/>
            <ac:spMk id="11" creationId="{87B168CC-6B4A-A94C-BA07-9BD7693D832B}"/>
          </ac:spMkLst>
        </pc:spChg>
        <pc:picChg chg="add del mod">
          <ac:chgData name="Nane Kratzke" userId="971be13ff4ee5ef6" providerId="LiveId" clId="{AF2A99F9-8AD4-3644-94B0-74AB891B80BB}" dt="2021-01-12T15:26:51.229" v="13218" actId="478"/>
          <ac:picMkLst>
            <pc:docMk/>
            <pc:sldMk cId="2489015465" sldId="544"/>
            <ac:picMk id="6" creationId="{CE6C277A-F7FB-5347-BA10-2628FC65A108}"/>
          </ac:picMkLst>
        </pc:picChg>
        <pc:picChg chg="add mod">
          <ac:chgData name="Nane Kratzke" userId="971be13ff4ee5ef6" providerId="LiveId" clId="{AF2A99F9-8AD4-3644-94B0-74AB891B80BB}" dt="2021-01-12T15:27:58.054" v="13240" actId="14100"/>
          <ac:picMkLst>
            <pc:docMk/>
            <pc:sldMk cId="2489015465" sldId="544"/>
            <ac:picMk id="8" creationId="{9994B2D6-D9F0-3349-9190-DEB0928E8A02}"/>
          </ac:picMkLst>
        </pc:picChg>
        <pc:picChg chg="add mod">
          <ac:chgData name="Nane Kratzke" userId="971be13ff4ee5ef6" providerId="LiveId" clId="{AF2A99F9-8AD4-3644-94B0-74AB891B80BB}" dt="2021-01-12T15:31:29.202" v="13248" actId="1076"/>
          <ac:picMkLst>
            <pc:docMk/>
            <pc:sldMk cId="2489015465" sldId="544"/>
            <ac:picMk id="9" creationId="{343D8610-BD96-4B45-A1C0-800A0AD54BE9}"/>
          </ac:picMkLst>
        </pc:picChg>
      </pc:sldChg>
      <pc:sldChg chg="addSp delSp modSp add mod">
        <pc:chgData name="Nane Kratzke" userId="971be13ff4ee5ef6" providerId="LiveId" clId="{AF2A99F9-8AD4-3644-94B0-74AB891B80BB}" dt="2021-01-12T16:04:36.829" v="14518" actId="478"/>
        <pc:sldMkLst>
          <pc:docMk/>
          <pc:sldMk cId="3443149469" sldId="545"/>
        </pc:sldMkLst>
        <pc:spChg chg="del">
          <ac:chgData name="Nane Kratzke" userId="971be13ff4ee5ef6" providerId="LiveId" clId="{AF2A99F9-8AD4-3644-94B0-74AB891B80BB}" dt="2021-01-12T15:43:26.457" v="13718" actId="478"/>
          <ac:spMkLst>
            <pc:docMk/>
            <pc:sldMk cId="3443149469" sldId="545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8:28.667" v="14417" actId="255"/>
          <ac:spMkLst>
            <pc:docMk/>
            <pc:sldMk cId="3443149469" sldId="545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12T15:58:38.005" v="14419" actId="1076"/>
          <ac:spMkLst>
            <pc:docMk/>
            <pc:sldMk cId="3443149469" sldId="545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1T16:31:43.883" v="10036" actId="20577"/>
          <ac:spMkLst>
            <pc:docMk/>
            <pc:sldMk cId="3443149469" sldId="545"/>
            <ac:spMk id="10" creationId="{64669592-C4EE-DB4B-A88C-C6A79EE0FE69}"/>
          </ac:spMkLst>
        </pc:spChg>
        <pc:spChg chg="add del mod">
          <ac:chgData name="Nane Kratzke" userId="971be13ff4ee5ef6" providerId="LiveId" clId="{AF2A99F9-8AD4-3644-94B0-74AB891B80BB}" dt="2021-01-12T16:04:36.829" v="14518" actId="478"/>
          <ac:spMkLst>
            <pc:docMk/>
            <pc:sldMk cId="3443149469" sldId="545"/>
            <ac:spMk id="11" creationId="{6BE52DF5-2DAD-DD4A-805F-887502581DE8}"/>
          </ac:spMkLst>
        </pc:spChg>
        <pc:picChg chg="add del mod">
          <ac:chgData name="Nane Kratzke" userId="971be13ff4ee5ef6" providerId="LiveId" clId="{AF2A99F9-8AD4-3644-94B0-74AB891B80BB}" dt="2021-01-12T15:59:21.699" v="14423" actId="478"/>
          <ac:picMkLst>
            <pc:docMk/>
            <pc:sldMk cId="3443149469" sldId="545"/>
            <ac:picMk id="4" creationId="{FBF2449B-AF87-8E49-A733-061845B343C8}"/>
          </ac:picMkLst>
        </pc:picChg>
        <pc:picChg chg="add del mod">
          <ac:chgData name="Nane Kratzke" userId="971be13ff4ee5ef6" providerId="LiveId" clId="{AF2A99F9-8AD4-3644-94B0-74AB891B80BB}" dt="2021-01-12T16:00:55.429" v="14510" actId="478"/>
          <ac:picMkLst>
            <pc:docMk/>
            <pc:sldMk cId="3443149469" sldId="545"/>
            <ac:picMk id="6" creationId="{BEE658AC-A8DA-1040-B167-EC7580ED78E5}"/>
          </ac:picMkLst>
        </pc:picChg>
        <pc:picChg chg="add mod">
          <ac:chgData name="Nane Kratzke" userId="971be13ff4ee5ef6" providerId="LiveId" clId="{AF2A99F9-8AD4-3644-94B0-74AB891B80BB}" dt="2021-01-12T16:01:24.295" v="14516" actId="1076"/>
          <ac:picMkLst>
            <pc:docMk/>
            <pc:sldMk cId="3443149469" sldId="545"/>
            <ac:picMk id="9" creationId="{08027ED0-DE8C-7D42-9955-2FFB5ACFCA66}"/>
          </ac:picMkLst>
        </pc:picChg>
      </pc:sldChg>
      <pc:sldChg chg="addSp delSp modSp add mod">
        <pc:chgData name="Nane Kratzke" userId="971be13ff4ee5ef6" providerId="LiveId" clId="{AF2A99F9-8AD4-3644-94B0-74AB891B80BB}" dt="2021-01-12T11:06:58.882" v="11389" actId="20577"/>
        <pc:sldMkLst>
          <pc:docMk/>
          <pc:sldMk cId="3321952094" sldId="546"/>
        </pc:sldMkLst>
        <pc:spChg chg="mod">
          <ac:chgData name="Nane Kratzke" userId="971be13ff4ee5ef6" providerId="LiveId" clId="{AF2A99F9-8AD4-3644-94B0-74AB891B80BB}" dt="2021-01-11T18:08:15.350" v="10162" actId="20577"/>
          <ac:spMkLst>
            <pc:docMk/>
            <pc:sldMk cId="3321952094" sldId="546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11T18:07:48.415" v="10120" actId="478"/>
          <ac:spMkLst>
            <pc:docMk/>
            <pc:sldMk cId="3321952094" sldId="546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1T18:07:10.671" v="10115" actId="20577"/>
          <ac:spMkLst>
            <pc:docMk/>
            <pc:sldMk cId="3321952094" sldId="546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2T11:06:58.882" v="11389" actId="20577"/>
          <ac:spMkLst>
            <pc:docMk/>
            <pc:sldMk cId="3321952094" sldId="546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11T18:06:10.225" v="10103" actId="478"/>
          <ac:picMkLst>
            <pc:docMk/>
            <pc:sldMk cId="3321952094" sldId="546"/>
            <ac:picMk id="6" creationId="{95CE2272-D962-F74B-90A1-88BD6984BD94}"/>
          </ac:picMkLst>
        </pc:picChg>
        <pc:picChg chg="add mod modCrop">
          <ac:chgData name="Nane Kratzke" userId="971be13ff4ee5ef6" providerId="LiveId" clId="{AF2A99F9-8AD4-3644-94B0-74AB891B80BB}" dt="2021-01-12T10:43:45.406" v="10456" actId="14861"/>
          <ac:picMkLst>
            <pc:docMk/>
            <pc:sldMk cId="3321952094" sldId="546"/>
            <ac:picMk id="8" creationId="{A8C0BEEA-8459-C740-B4EC-E3FF065B43EF}"/>
          </ac:picMkLst>
        </pc:picChg>
      </pc:sldChg>
      <pc:sldChg chg="addSp delSp modSp add mod">
        <pc:chgData name="Nane Kratzke" userId="971be13ff4ee5ef6" providerId="LiveId" clId="{AF2A99F9-8AD4-3644-94B0-74AB891B80BB}" dt="2021-01-12T16:35:56.447" v="16476" actId="20577"/>
        <pc:sldMkLst>
          <pc:docMk/>
          <pc:sldMk cId="2370797044" sldId="547"/>
        </pc:sldMkLst>
        <pc:spChg chg="mod">
          <ac:chgData name="Nane Kratzke" userId="971be13ff4ee5ef6" providerId="LiveId" clId="{AF2A99F9-8AD4-3644-94B0-74AB891B80BB}" dt="2021-01-12T16:17:29.531" v="15546" actId="20577"/>
          <ac:spMkLst>
            <pc:docMk/>
            <pc:sldMk cId="2370797044" sldId="547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12T16:33:42.244" v="16423" actId="207"/>
          <ac:spMkLst>
            <pc:docMk/>
            <pc:sldMk cId="2370797044" sldId="54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12T16:35:56.447" v="16476" actId="20577"/>
          <ac:spMkLst>
            <pc:docMk/>
            <pc:sldMk cId="2370797044" sldId="547"/>
            <ac:spMk id="6" creationId="{496B434E-B44C-DF44-AB94-9D39E39F0F78}"/>
          </ac:spMkLst>
        </pc:spChg>
        <pc:spChg chg="del">
          <ac:chgData name="Nane Kratzke" userId="971be13ff4ee5ef6" providerId="LiveId" clId="{AF2A99F9-8AD4-3644-94B0-74AB891B80BB}" dt="2021-01-12T16:13:39.893" v="15216" actId="478"/>
          <ac:spMkLst>
            <pc:docMk/>
            <pc:sldMk cId="2370797044" sldId="547"/>
            <ac:spMk id="7" creationId="{2E10CCA4-C3B8-9248-A6B2-C1EF803308D4}"/>
          </ac:spMkLst>
        </pc:spChg>
        <pc:spChg chg="del">
          <ac:chgData name="Nane Kratzke" userId="971be13ff4ee5ef6" providerId="LiveId" clId="{AF2A99F9-8AD4-3644-94B0-74AB891B80BB}" dt="2021-01-12T16:17:34.447" v="15547" actId="478"/>
          <ac:spMkLst>
            <pc:docMk/>
            <pc:sldMk cId="2370797044" sldId="547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2T16:06:18.809" v="14580" actId="20577"/>
          <ac:spMkLst>
            <pc:docMk/>
            <pc:sldMk cId="2370797044" sldId="547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12T16:19:39.029" v="15568" actId="14100"/>
          <ac:picMkLst>
            <pc:docMk/>
            <pc:sldMk cId="2370797044" sldId="547"/>
            <ac:picMk id="4" creationId="{5EDB178A-C9FB-AD43-B583-9D84DD618D29}"/>
          </ac:picMkLst>
        </pc:picChg>
        <pc:picChg chg="del">
          <ac:chgData name="Nane Kratzke" userId="971be13ff4ee5ef6" providerId="LiveId" clId="{AF2A99F9-8AD4-3644-94B0-74AB891B80BB}" dt="2021-01-12T16:18:07.042" v="15549" actId="478"/>
          <ac:picMkLst>
            <pc:docMk/>
            <pc:sldMk cId="2370797044" sldId="547"/>
            <ac:picMk id="9" creationId="{08027ED0-DE8C-7D42-9955-2FFB5ACFCA66}"/>
          </ac:picMkLst>
        </pc:picChg>
        <pc:picChg chg="add mod">
          <ac:chgData name="Nane Kratzke" userId="971be13ff4ee5ef6" providerId="LiveId" clId="{AF2A99F9-8AD4-3644-94B0-74AB891B80BB}" dt="2021-01-12T16:19:53.418" v="15573" actId="1076"/>
          <ac:picMkLst>
            <pc:docMk/>
            <pc:sldMk cId="2370797044" sldId="547"/>
            <ac:picMk id="1026" creationId="{B0F74446-E9CB-7843-A579-47DA7D03A5C0}"/>
          </ac:picMkLst>
        </pc:picChg>
      </pc:sldChg>
      <pc:sldChg chg="add">
        <pc:chgData name="Nane Kratzke" userId="971be13ff4ee5ef6" providerId="LiveId" clId="{AF2A99F9-8AD4-3644-94B0-74AB891B80BB}" dt="2021-01-18T13:40:28.569" v="16479"/>
        <pc:sldMkLst>
          <pc:docMk/>
          <pc:sldMk cId="2169067498" sldId="548"/>
        </pc:sldMkLst>
      </pc:sldChg>
      <pc:sldChg chg="addSp delSp modSp add mod">
        <pc:chgData name="Nane Kratzke" userId="971be13ff4ee5ef6" providerId="LiveId" clId="{AF2A99F9-8AD4-3644-94B0-74AB891B80BB}" dt="2021-01-18T13:49:55.214" v="16675" actId="166"/>
        <pc:sldMkLst>
          <pc:docMk/>
          <pc:sldMk cId="775165166" sldId="549"/>
        </pc:sldMkLst>
        <pc:spChg chg="mod">
          <ac:chgData name="Nane Kratzke" userId="971be13ff4ee5ef6" providerId="LiveId" clId="{AF2A99F9-8AD4-3644-94B0-74AB891B80BB}" dt="2021-01-18T13:40:53.067" v="16507" actId="20577"/>
          <ac:spMkLst>
            <pc:docMk/>
            <pc:sldMk cId="775165166" sldId="549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3:49:10.018" v="16666" actId="113"/>
          <ac:spMkLst>
            <pc:docMk/>
            <pc:sldMk cId="775165166" sldId="549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1-18T13:45:09.834" v="16621" actId="313"/>
          <ac:spMkLst>
            <pc:docMk/>
            <pc:sldMk cId="775165166" sldId="549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3" creationId="{C0D90C56-DC41-BA43-8458-A8EDE067327F}"/>
          </ac:spMkLst>
        </pc:spChg>
        <pc:spChg chg="del">
          <ac:chgData name="Nane Kratzke" userId="971be13ff4ee5ef6" providerId="LiveId" clId="{AF2A99F9-8AD4-3644-94B0-74AB891B80BB}" dt="2021-01-18T13:41:15.248" v="16546" actId="478"/>
          <ac:spMkLst>
            <pc:docMk/>
            <pc:sldMk cId="775165166" sldId="549"/>
            <ac:spMk id="14" creationId="{B7456D0B-458D-EF48-A8D6-57B6CF0504E7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8" creationId="{C464EDF6-D99B-3740-BF93-4F596006FFB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9" creationId="{59FC8C13-F2A2-6A43-A67F-9A95E1A7453B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20" creationId="{C34445D0-0DED-9F4A-BBE8-14A24255BD3C}"/>
          </ac:spMkLst>
        </pc:spChg>
        <pc:spChg chg="add mod">
          <ac:chgData name="Nane Kratzke" userId="971be13ff4ee5ef6" providerId="LiveId" clId="{AF2A99F9-8AD4-3644-94B0-74AB891B80BB}" dt="2021-01-18T13:49:50.437" v="16674" actId="20577"/>
          <ac:spMkLst>
            <pc:docMk/>
            <pc:sldMk cId="775165166" sldId="549"/>
            <ac:spMk id="21" creationId="{25A8EF5F-516B-BA44-8D22-94A1B3765B42}"/>
          </ac:spMkLst>
        </pc:spChg>
        <pc:grpChg chg="del">
          <ac:chgData name="Nane Kratzke" userId="971be13ff4ee5ef6" providerId="LiveId" clId="{AF2A99F9-8AD4-3644-94B0-74AB891B80BB}" dt="2021-01-18T13:41:16.796" v="16547" actId="478"/>
          <ac:grpSpMkLst>
            <pc:docMk/>
            <pc:sldMk cId="775165166" sldId="549"/>
            <ac:grpSpMk id="29" creationId="{40C2DEB5-3F68-2945-AA88-CE842ADBB7E6}"/>
          </ac:grpSpMkLst>
        </pc:grp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4" creationId="{24FFC671-C8D7-0246-8D8D-C0CC714F83AD}"/>
          </ac:picMkLst>
        </pc:picChg>
        <pc:picChg chg="del">
          <ac:chgData name="Nane Kratzke" userId="971be13ff4ee5ef6" providerId="LiveId" clId="{AF2A99F9-8AD4-3644-94B0-74AB891B80BB}" dt="2021-01-18T13:41:23.172" v="16549" actId="478"/>
          <ac:picMkLst>
            <pc:docMk/>
            <pc:sldMk cId="775165166" sldId="549"/>
            <ac:picMk id="15" creationId="{A62E4B4F-1578-B541-83F9-FF44572743DD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18T13:49:55.214" v="16675" actId="166"/>
          <ac:picMkLst>
            <pc:docMk/>
            <pc:sldMk cId="775165166" sldId="549"/>
            <ac:picMk id="1026" creationId="{39D4A8AD-DF29-7742-9603-6E1BB16936CB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7170" creationId="{81EBF33A-DE74-9C4B-96FC-725873BDCD9D}"/>
          </ac:picMkLst>
        </pc:picChg>
      </pc:sldChg>
      <pc:sldChg chg="addSp delSp modSp add mod ord">
        <pc:chgData name="Nane Kratzke" userId="971be13ff4ee5ef6" providerId="LiveId" clId="{AF2A99F9-8AD4-3644-94B0-74AB891B80BB}" dt="2021-01-18T15:11:14.904" v="19953" actId="6549"/>
        <pc:sldMkLst>
          <pc:docMk/>
          <pc:sldMk cId="1445546795" sldId="550"/>
        </pc:sldMkLst>
        <pc:spChg chg="mod">
          <ac:chgData name="Nane Kratzke" userId="971be13ff4ee5ef6" providerId="LiveId" clId="{AF2A99F9-8AD4-3644-94B0-74AB891B80BB}" dt="2021-01-18T13:57:21.026" v="16721" actId="20577"/>
          <ac:spMkLst>
            <pc:docMk/>
            <pc:sldMk cId="1445546795" sldId="550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18T14:00:05.208" v="16759" actId="478"/>
          <ac:spMkLst>
            <pc:docMk/>
            <pc:sldMk cId="1445546795" sldId="550"/>
            <ac:spMk id="4" creationId="{D8AA5A98-7029-0142-A750-BAA88FD581F0}"/>
          </ac:spMkLst>
        </pc:spChg>
        <pc:spChg chg="mod">
          <ac:chgData name="Nane Kratzke" userId="971be13ff4ee5ef6" providerId="LiveId" clId="{AF2A99F9-8AD4-3644-94B0-74AB891B80BB}" dt="2021-01-18T14:03:36.667" v="16836" actId="20577"/>
          <ac:spMkLst>
            <pc:docMk/>
            <pc:sldMk cId="1445546795" sldId="550"/>
            <ac:spMk id="5" creationId="{936CA09F-D948-D74D-A9F4-4AFA85F622CE}"/>
          </ac:spMkLst>
        </pc:spChg>
        <pc:spChg chg="add mod">
          <ac:chgData name="Nane Kratzke" userId="971be13ff4ee5ef6" providerId="LiveId" clId="{AF2A99F9-8AD4-3644-94B0-74AB891B80BB}" dt="2021-01-18T15:11:14.904" v="19953" actId="6549"/>
          <ac:spMkLst>
            <pc:docMk/>
            <pc:sldMk cId="1445546795" sldId="550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00:02.778" v="16758" actId="20577"/>
          <ac:spMkLst>
            <pc:docMk/>
            <pc:sldMk cId="1445546795" sldId="55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57:30.340" v="16723" actId="478"/>
          <ac:spMkLst>
            <pc:docMk/>
            <pc:sldMk cId="1445546795" sldId="550"/>
            <ac:spMk id="21" creationId="{25A8EF5F-516B-BA44-8D22-94A1B3765B42}"/>
          </ac:spMkLst>
        </pc:spChg>
        <pc:picChg chg="del">
          <ac:chgData name="Nane Kratzke" userId="971be13ff4ee5ef6" providerId="LiveId" clId="{AF2A99F9-8AD4-3644-94B0-74AB891B80BB}" dt="2021-01-18T13:57:26.955" v="16722" actId="478"/>
          <ac:picMkLst>
            <pc:docMk/>
            <pc:sldMk cId="1445546795" sldId="550"/>
            <ac:picMk id="1026" creationId="{39D4A8AD-DF29-7742-9603-6E1BB16936CB}"/>
          </ac:picMkLst>
        </pc:picChg>
        <pc:picChg chg="add mod">
          <ac:chgData name="Nane Kratzke" userId="971be13ff4ee5ef6" providerId="LiveId" clId="{AF2A99F9-8AD4-3644-94B0-74AB891B80BB}" dt="2021-01-18T14:06:26.417" v="17027"/>
          <ac:picMkLst>
            <pc:docMk/>
            <pc:sldMk cId="1445546795" sldId="550"/>
            <ac:picMk id="2050" creationId="{6B4CA108-BA1D-AF4A-A69E-73E407531125}"/>
          </ac:picMkLst>
        </pc:picChg>
      </pc:sldChg>
      <pc:sldChg chg="addSp delSp modSp add mod">
        <pc:chgData name="Nane Kratzke" userId="971be13ff4ee5ef6" providerId="LiveId" clId="{AF2A99F9-8AD4-3644-94B0-74AB891B80BB}" dt="2021-01-18T14:19:00.986" v="17721" actId="20577"/>
        <pc:sldMkLst>
          <pc:docMk/>
          <pc:sldMk cId="1850815735" sldId="551"/>
        </pc:sldMkLst>
        <pc:spChg chg="mod">
          <ac:chgData name="Nane Kratzke" userId="971be13ff4ee5ef6" providerId="LiveId" clId="{AF2A99F9-8AD4-3644-94B0-74AB891B80BB}" dt="2021-01-18T14:19:00.986" v="17721" actId="20577"/>
          <ac:spMkLst>
            <pc:docMk/>
            <pc:sldMk cId="1850815735" sldId="551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11:41.003" v="17070" actId="20577"/>
          <ac:spMkLst>
            <pc:docMk/>
            <pc:sldMk cId="1850815735" sldId="55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18T14:09:53.014" v="17054" actId="478"/>
          <ac:picMkLst>
            <pc:docMk/>
            <pc:sldMk cId="1850815735" sldId="551"/>
            <ac:picMk id="2050" creationId="{6B4CA108-BA1D-AF4A-A69E-73E407531125}"/>
          </ac:picMkLst>
        </pc:picChg>
        <pc:picChg chg="add mod">
          <ac:chgData name="Nane Kratzke" userId="971be13ff4ee5ef6" providerId="LiveId" clId="{AF2A99F9-8AD4-3644-94B0-74AB891B80BB}" dt="2021-01-18T14:17:16.953" v="17645" actId="1076"/>
          <ac:picMkLst>
            <pc:docMk/>
            <pc:sldMk cId="1850815735" sldId="551"/>
            <ac:picMk id="3074" creationId="{22408854-38E0-DA4B-A4CE-09A310CAB7E7}"/>
          </ac:picMkLst>
        </pc:picChg>
      </pc:sldChg>
      <pc:sldChg chg="addSp delSp modSp add mod">
        <pc:chgData name="Nane Kratzke" userId="971be13ff4ee5ef6" providerId="LiveId" clId="{AF2A99F9-8AD4-3644-94B0-74AB891B80BB}" dt="2021-01-18T14:56:02.951" v="19942" actId="1076"/>
        <pc:sldMkLst>
          <pc:docMk/>
          <pc:sldMk cId="3106174242" sldId="552"/>
        </pc:sldMkLst>
        <pc:spChg chg="add mod">
          <ac:chgData name="Nane Kratzke" userId="971be13ff4ee5ef6" providerId="LiveId" clId="{AF2A99F9-8AD4-3644-94B0-74AB891B80BB}" dt="2021-01-18T14:34:28.755" v="18056" actId="1076"/>
          <ac:spMkLst>
            <pc:docMk/>
            <pc:sldMk cId="3106174242" sldId="552"/>
            <ac:spMk id="4" creationId="{44116A49-11B2-DE48-B2DA-9EB9932CC530}"/>
          </ac:spMkLst>
        </pc:spChg>
        <pc:spChg chg="del">
          <ac:chgData name="Nane Kratzke" userId="971be13ff4ee5ef6" providerId="LiveId" clId="{AF2A99F9-8AD4-3644-94B0-74AB891B80BB}" dt="2021-01-18T14:25:44.402" v="17918" actId="478"/>
          <ac:spMkLst>
            <pc:docMk/>
            <pc:sldMk cId="3106174242" sldId="552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1-18T14:50:30.384" v="19677" actId="14100"/>
          <ac:spMkLst>
            <pc:docMk/>
            <pc:sldMk cId="3106174242" sldId="552"/>
            <ac:spMk id="6" creationId="{B35B3AE9-8A0F-7A4C-A369-E71CD19E8603}"/>
          </ac:spMkLst>
        </pc:spChg>
        <pc:spChg chg="add mod">
          <ac:chgData name="Nane Kratzke" userId="971be13ff4ee5ef6" providerId="LiveId" clId="{AF2A99F9-8AD4-3644-94B0-74AB891B80BB}" dt="2021-01-18T14:34:54.236" v="18065" actId="1076"/>
          <ac:spMkLst>
            <pc:docMk/>
            <pc:sldMk cId="3106174242" sldId="552"/>
            <ac:spMk id="7" creationId="{35587CC9-E1A8-664A-A373-9C4CCD432C12}"/>
          </ac:spMkLst>
        </pc:spChg>
        <pc:spChg chg="mod">
          <ac:chgData name="Nane Kratzke" userId="971be13ff4ee5ef6" providerId="LiveId" clId="{AF2A99F9-8AD4-3644-94B0-74AB891B80BB}" dt="2021-01-18T14:48:01.425" v="19562" actId="20577"/>
          <ac:spMkLst>
            <pc:docMk/>
            <pc:sldMk cId="3106174242" sldId="55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4:36:10.623" v="18166" actId="20577"/>
          <ac:spMkLst>
            <pc:docMk/>
            <pc:sldMk cId="3106174242" sldId="552"/>
            <ac:spMk id="12" creationId="{32310BF5-6117-4C4F-B8B3-AC7E9899E153}"/>
          </ac:spMkLst>
        </pc:spChg>
        <pc:spChg chg="add mod">
          <ac:chgData name="Nane Kratzke" userId="971be13ff4ee5ef6" providerId="LiveId" clId="{AF2A99F9-8AD4-3644-94B0-74AB891B80BB}" dt="2021-01-18T14:34:14.254" v="18054" actId="1076"/>
          <ac:spMkLst>
            <pc:docMk/>
            <pc:sldMk cId="3106174242" sldId="552"/>
            <ac:spMk id="13" creationId="{54D68D12-78C6-6A4F-B1AD-67F14D1D8238}"/>
          </ac:spMkLst>
        </pc:spChg>
        <pc:spChg chg="add del mod">
          <ac:chgData name="Nane Kratzke" userId="971be13ff4ee5ef6" providerId="LiveId" clId="{AF2A99F9-8AD4-3644-94B0-74AB891B80BB}" dt="2021-01-18T14:33:43.136" v="18049" actId="478"/>
          <ac:spMkLst>
            <pc:docMk/>
            <pc:sldMk cId="3106174242" sldId="552"/>
            <ac:spMk id="14" creationId="{0EF6D3CE-5098-0546-9DE9-238698A30DD4}"/>
          </ac:spMkLst>
        </pc:spChg>
        <pc:spChg chg="add mod">
          <ac:chgData name="Nane Kratzke" userId="971be13ff4ee5ef6" providerId="LiveId" clId="{AF2A99F9-8AD4-3644-94B0-74AB891B80BB}" dt="2021-01-18T14:50:50.077" v="19679" actId="1076"/>
          <ac:spMkLst>
            <pc:docMk/>
            <pc:sldMk cId="3106174242" sldId="552"/>
            <ac:spMk id="17" creationId="{0C484A77-8928-8041-926D-9682CDE00835}"/>
          </ac:spMkLst>
        </pc:spChg>
        <pc:spChg chg="add mod">
          <ac:chgData name="Nane Kratzke" userId="971be13ff4ee5ef6" providerId="LiveId" clId="{AF2A99F9-8AD4-3644-94B0-74AB891B80BB}" dt="2021-01-18T14:50:38.669" v="19678" actId="1076"/>
          <ac:spMkLst>
            <pc:docMk/>
            <pc:sldMk cId="3106174242" sldId="552"/>
            <ac:spMk id="18" creationId="{2D8CEBFD-F65D-6044-885F-414F72565003}"/>
          </ac:spMkLst>
        </pc:spChg>
        <pc:spChg chg="add mod">
          <ac:chgData name="Nane Kratzke" userId="971be13ff4ee5ef6" providerId="LiveId" clId="{AF2A99F9-8AD4-3644-94B0-74AB891B80BB}" dt="2021-01-18T14:45:51.311" v="19520" actId="404"/>
          <ac:spMkLst>
            <pc:docMk/>
            <pc:sldMk cId="3106174242" sldId="552"/>
            <ac:spMk id="19" creationId="{51F27D88-BDE7-E24B-9B21-247F044C3614}"/>
          </ac:spMkLst>
        </pc:spChg>
        <pc:spChg chg="add mod">
          <ac:chgData name="Nane Kratzke" userId="971be13ff4ee5ef6" providerId="LiveId" clId="{AF2A99F9-8AD4-3644-94B0-74AB891B80BB}" dt="2021-01-18T14:53:55.391" v="19931" actId="20577"/>
          <ac:spMkLst>
            <pc:docMk/>
            <pc:sldMk cId="3106174242" sldId="552"/>
            <ac:spMk id="29" creationId="{20BD6430-472F-9C4D-843D-2552AE3DB24E}"/>
          </ac:spMkLst>
        </pc:spChg>
        <pc:picChg chg="add mod">
          <ac:chgData name="Nane Kratzke" userId="971be13ff4ee5ef6" providerId="LiveId" clId="{AF2A99F9-8AD4-3644-94B0-74AB891B80BB}" dt="2021-01-18T14:55:56.269" v="19940" actId="1076"/>
          <ac:picMkLst>
            <pc:docMk/>
            <pc:sldMk cId="3106174242" sldId="552"/>
            <ac:picMk id="38" creationId="{703A962F-D220-E242-B202-BBF022EBD98D}"/>
          </ac:picMkLst>
        </pc:picChg>
        <pc:picChg chg="add mod">
          <ac:chgData name="Nane Kratzke" userId="971be13ff4ee5ef6" providerId="LiveId" clId="{AF2A99F9-8AD4-3644-94B0-74AB891B80BB}" dt="2021-01-18T14:56:02.951" v="19942" actId="1076"/>
          <ac:picMkLst>
            <pc:docMk/>
            <pc:sldMk cId="3106174242" sldId="552"/>
            <ac:picMk id="39" creationId="{9B35CD80-EBBA-CA4D-855E-B3DABB4883F9}"/>
          </ac:picMkLst>
        </pc:picChg>
        <pc:picChg chg="del">
          <ac:chgData name="Nane Kratzke" userId="971be13ff4ee5ef6" providerId="LiveId" clId="{AF2A99F9-8AD4-3644-94B0-74AB891B80BB}" dt="2021-01-18T14:19:49.710" v="17732" actId="478"/>
          <ac:picMkLst>
            <pc:docMk/>
            <pc:sldMk cId="3106174242" sldId="552"/>
            <ac:picMk id="3074" creationId="{22408854-38E0-DA4B-A4CE-09A310CAB7E7}"/>
          </ac:picMkLst>
        </pc:picChg>
        <pc:picChg chg="add mod">
          <ac:chgData name="Nane Kratzke" userId="971be13ff4ee5ef6" providerId="LiveId" clId="{AF2A99F9-8AD4-3644-94B0-74AB891B80BB}" dt="2021-01-18T14:34:28.755" v="18056" actId="1076"/>
          <ac:picMkLst>
            <pc:docMk/>
            <pc:sldMk cId="3106174242" sldId="552"/>
            <ac:picMk id="4098" creationId="{F176EE61-7A3B-CE48-8952-9D391839D38A}"/>
          </ac:picMkLst>
        </pc:picChg>
        <pc:picChg chg="add mod">
          <ac:chgData name="Nane Kratzke" userId="971be13ff4ee5ef6" providerId="LiveId" clId="{AF2A99F9-8AD4-3644-94B0-74AB891B80BB}" dt="2021-01-18T14:34:36.572" v="18057" actId="1076"/>
          <ac:picMkLst>
            <pc:docMk/>
            <pc:sldMk cId="3106174242" sldId="552"/>
            <ac:picMk id="4100" creationId="{7D89294E-E62B-014C-8136-B0E64DAAD330}"/>
          </ac:picMkLst>
        </pc:picChg>
        <pc:picChg chg="add mod">
          <ac:chgData name="Nane Kratzke" userId="971be13ff4ee5ef6" providerId="LiveId" clId="{AF2A99F9-8AD4-3644-94B0-74AB891B80BB}" dt="2021-01-18T14:45:57.505" v="19521" actId="1076"/>
          <ac:picMkLst>
            <pc:docMk/>
            <pc:sldMk cId="3106174242" sldId="552"/>
            <ac:picMk id="4102" creationId="{80252F52-1DCD-4642-ABBE-8A75923CE665}"/>
          </ac:picMkLst>
        </pc:picChg>
        <pc:picChg chg="add mod">
          <ac:chgData name="Nane Kratzke" userId="971be13ff4ee5ef6" providerId="LiveId" clId="{AF2A99F9-8AD4-3644-94B0-74AB891B80BB}" dt="2021-01-18T14:34:04.003" v="18053" actId="1076"/>
          <ac:picMkLst>
            <pc:docMk/>
            <pc:sldMk cId="3106174242" sldId="552"/>
            <ac:picMk id="4104" creationId="{8FAA75E5-F38D-4649-9416-86CEF9FFD7CC}"/>
          </ac:picMkLst>
        </pc:picChg>
        <pc:picChg chg="add mod">
          <ac:chgData name="Nane Kratzke" userId="971be13ff4ee5ef6" providerId="LiveId" clId="{AF2A99F9-8AD4-3644-94B0-74AB891B80BB}" dt="2021-01-18T14:55:47.619" v="19937" actId="1076"/>
          <ac:picMkLst>
            <pc:docMk/>
            <pc:sldMk cId="3106174242" sldId="552"/>
            <ac:picMk id="4106" creationId="{4229B95D-1599-DF4E-B82D-A2ABD0B8D210}"/>
          </ac:picMkLst>
        </pc:picChg>
        <pc:cxnChg chg="add mod">
          <ac:chgData name="Nane Kratzke" userId="971be13ff4ee5ef6" providerId="LiveId" clId="{AF2A99F9-8AD4-3644-94B0-74AB891B80BB}" dt="2021-01-18T14:46:33.394" v="19526" actId="1582"/>
          <ac:cxnSpMkLst>
            <pc:docMk/>
            <pc:sldMk cId="3106174242" sldId="552"/>
            <ac:cxnSpMk id="9" creationId="{1F5D9868-31FA-8F49-8A24-142AA193158A}"/>
          </ac:cxnSpMkLst>
        </pc:cxnChg>
        <pc:cxnChg chg="add mod">
          <ac:chgData name="Nane Kratzke" userId="971be13ff4ee5ef6" providerId="LiveId" clId="{AF2A99F9-8AD4-3644-94B0-74AB891B80BB}" dt="2021-01-18T14:46:44.869" v="19531" actId="14100"/>
          <ac:cxnSpMkLst>
            <pc:docMk/>
            <pc:sldMk cId="3106174242" sldId="552"/>
            <ac:cxnSpMk id="22" creationId="{6969B70D-37AE-F242-B0D4-F913EBD5C0E6}"/>
          </ac:cxnSpMkLst>
        </pc:cxnChg>
        <pc:cxnChg chg="add mod">
          <ac:chgData name="Nane Kratzke" userId="971be13ff4ee5ef6" providerId="LiveId" clId="{AF2A99F9-8AD4-3644-94B0-74AB891B80BB}" dt="2021-01-18T14:46:54.061" v="19535" actId="14100"/>
          <ac:cxnSpMkLst>
            <pc:docMk/>
            <pc:sldMk cId="3106174242" sldId="552"/>
            <ac:cxnSpMk id="25" creationId="{87F68F34-4E94-0D41-B778-ACA7AFBAFB1A}"/>
          </ac:cxnSpMkLst>
        </pc:cxnChg>
        <pc:cxnChg chg="add mod">
          <ac:chgData name="Nane Kratzke" userId="971be13ff4ee5ef6" providerId="LiveId" clId="{AF2A99F9-8AD4-3644-94B0-74AB891B80BB}" dt="2021-01-18T14:47:06.457" v="19540" actId="14100"/>
          <ac:cxnSpMkLst>
            <pc:docMk/>
            <pc:sldMk cId="3106174242" sldId="552"/>
            <ac:cxnSpMk id="28" creationId="{D6B95995-1084-B844-856D-876113BD65CD}"/>
          </ac:cxnSpMkLst>
        </pc:cxnChg>
        <pc:cxnChg chg="add mod">
          <ac:chgData name="Nane Kratzke" userId="971be13ff4ee5ef6" providerId="LiveId" clId="{AF2A99F9-8AD4-3644-94B0-74AB891B80BB}" dt="2021-01-18T14:47:15.965" v="19544" actId="14100"/>
          <ac:cxnSpMkLst>
            <pc:docMk/>
            <pc:sldMk cId="3106174242" sldId="552"/>
            <ac:cxnSpMk id="31" creationId="{AF6BC5EF-B529-B042-BB92-E1BC01F53350}"/>
          </ac:cxnSpMkLst>
        </pc:cxnChg>
        <pc:cxnChg chg="add mod">
          <ac:chgData name="Nane Kratzke" userId="971be13ff4ee5ef6" providerId="LiveId" clId="{AF2A99F9-8AD4-3644-94B0-74AB891B80BB}" dt="2021-01-18T14:47:29.679" v="19548" actId="1076"/>
          <ac:cxnSpMkLst>
            <pc:docMk/>
            <pc:sldMk cId="3106174242" sldId="552"/>
            <ac:cxnSpMk id="34" creationId="{A49A0FE4-18CA-7D4F-BAA0-F55B02E0B73B}"/>
          </ac:cxnSpMkLst>
        </pc:cxnChg>
      </pc:sldChg>
      <pc:sldChg chg="addSp delSp modSp add mod ord">
        <pc:chgData name="Nane Kratzke" userId="971be13ff4ee5ef6" providerId="LiveId" clId="{AF2A99F9-8AD4-3644-94B0-74AB891B80BB}" dt="2021-01-18T15:15:59.298" v="20117" actId="1076"/>
        <pc:sldMkLst>
          <pc:docMk/>
          <pc:sldMk cId="4142414872" sldId="553"/>
        </pc:sldMkLst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4" creationId="{44116A49-11B2-DE48-B2DA-9EB9932CC530}"/>
          </ac:spMkLst>
        </pc:spChg>
        <pc:spChg chg="mod">
          <ac:chgData name="Nane Kratzke" userId="971be13ff4ee5ef6" providerId="LiveId" clId="{AF2A99F9-8AD4-3644-94B0-74AB891B80BB}" dt="2021-01-18T15:13:47.661" v="20051" actId="20577"/>
          <ac:spMkLst>
            <pc:docMk/>
            <pc:sldMk cId="4142414872" sldId="553"/>
            <ac:spMk id="6" creationId="{B35B3AE9-8A0F-7A4C-A369-E71CD19E86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7" creationId="{35587CC9-E1A8-664A-A373-9C4CCD432C12}"/>
          </ac:spMkLst>
        </pc:spChg>
        <pc:spChg chg="add mod">
          <ac:chgData name="Nane Kratzke" userId="971be13ff4ee5ef6" providerId="LiveId" clId="{AF2A99F9-8AD4-3644-94B0-74AB891B80BB}" dt="2021-01-18T15:15:59.298" v="20117" actId="1076"/>
          <ac:spMkLst>
            <pc:docMk/>
            <pc:sldMk cId="4142414872" sldId="553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5:39.941" v="20107" actId="20577"/>
          <ac:spMkLst>
            <pc:docMk/>
            <pc:sldMk cId="4142414872" sldId="55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2" creationId="{32310BF5-6117-4C4F-B8B3-AC7E9899E15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3" creationId="{54D68D12-78C6-6A4F-B1AD-67F14D1D8238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7" creationId="{0C484A77-8928-8041-926D-9682CDE00835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8" creationId="{2D8CEBFD-F65D-6044-885F-414F725650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9" creationId="{51F27D88-BDE7-E24B-9B21-247F044C3614}"/>
          </ac:spMkLst>
        </pc:spChg>
        <pc:picChg chg="add mod">
          <ac:chgData name="Nane Kratzke" userId="971be13ff4ee5ef6" providerId="LiveId" clId="{AF2A99F9-8AD4-3644-94B0-74AB891B80BB}" dt="2021-01-18T15:12:49.150" v="19965" actId="14861"/>
          <ac:picMkLst>
            <pc:docMk/>
            <pc:sldMk cId="4142414872" sldId="553"/>
            <ac:picMk id="8" creationId="{D4C200BB-FB97-6B4D-B288-CA3CCF8E8FC3}"/>
          </ac:picMkLst>
        </pc:picChg>
        <pc:picChg chg="add del mod">
          <ac:chgData name="Nane Kratzke" userId="971be13ff4ee5ef6" providerId="LiveId" clId="{AF2A99F9-8AD4-3644-94B0-74AB891B80BB}" dt="2021-01-18T15:12:17.379" v="19955" actId="478"/>
          <ac:picMkLst>
            <pc:docMk/>
            <pc:sldMk cId="4142414872" sldId="553"/>
            <ac:picMk id="20" creationId="{ADC3AC1E-BE9A-7448-8776-587EC075A54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098" creationId="{F176EE61-7A3B-CE48-8952-9D391839D38A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0" creationId="{7D89294E-E62B-014C-8136-B0E64DAAD33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2" creationId="{80252F52-1DCD-4642-ABBE-8A75923CE665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4" creationId="{8FAA75E5-F38D-4649-9416-86CEF9FFD7CC}"/>
          </ac:picMkLst>
        </pc:picChg>
      </pc:sldChg>
      <pc:sldChg chg="addSp delSp modSp add mod setBg">
        <pc:chgData name="Nane Kratzke" userId="971be13ff4ee5ef6" providerId="LiveId" clId="{AF2A99F9-8AD4-3644-94B0-74AB891B80BB}" dt="2021-01-18T15:38:04.380" v="21267" actId="14100"/>
        <pc:sldMkLst>
          <pc:docMk/>
          <pc:sldMk cId="3951742086" sldId="554"/>
        </pc:sldMkLst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4" creationId="{2A86F164-51F7-2246-AE55-DEF25801A3D1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5" creationId="{43011AC5-F0B6-7F4C-B88E-CA9D06D1FE29}"/>
          </ac:spMkLst>
        </pc:spChg>
        <pc:spChg chg="del mod">
          <ac:chgData name="Nane Kratzke" userId="971be13ff4ee5ef6" providerId="LiveId" clId="{AF2A99F9-8AD4-3644-94B0-74AB891B80BB}" dt="2021-01-18T15:18:21.950" v="20146"/>
          <ac:spMkLst>
            <pc:docMk/>
            <pc:sldMk cId="3951742086" sldId="554"/>
            <ac:spMk id="6" creationId="{B35B3AE9-8A0F-7A4C-A369-E71CD19E8603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7" creationId="{8B7BA099-C9E0-4F43-8F4B-51F4A052DF3A}"/>
          </ac:spMkLst>
        </pc:spChg>
        <pc:spChg chg="del">
          <ac:chgData name="Nane Kratzke" userId="971be13ff4ee5ef6" providerId="LiveId" clId="{AF2A99F9-8AD4-3644-94B0-74AB891B80BB}" dt="2021-01-18T15:25:33.074" v="20452" actId="478"/>
          <ac:spMkLst>
            <pc:docMk/>
            <pc:sldMk cId="3951742086" sldId="554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7:19.008" v="20134" actId="6549"/>
          <ac:spMkLst>
            <pc:docMk/>
            <pc:sldMk cId="3951742086" sldId="554"/>
            <ac:spMk id="10" creationId="{64669592-C4EE-DB4B-A88C-C6A79EE0FE69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11" creationId="{415F6719-CE7F-134F-A3EF-61D54566F782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2" creationId="{09D3486D-2297-5740-A477-E168044F590F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3" creationId="{8F474E43-6E53-BF44-8A1B-F69469F878A6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4" creationId="{5510210B-27BD-5445-9673-A5B4282453B0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5" creationId="{06444C67-F1FA-1B40-8B27-FF2E746A5F39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6" creationId="{B0BA0F75-51D0-CF43-AA1C-4354DC40966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7" creationId="{876265D8-3EAA-F04E-80F6-FD49A55978A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8" creationId="{7AC1ABA1-1540-974B-91C4-C082ADB2F46D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9" creationId="{027C6D92-EDA2-3144-B3D0-4002C35AE2CF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0" creationId="{147AB705-1F3D-4845-B31C-CD6FEB8A269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1" creationId="{0BC664A1-6ACD-A44A-8C10-BAA3634C843C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2" creationId="{DE085B5C-017E-ED44-A1AE-249D52E1BFA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3" creationId="{FF592E88-3CEF-4743-BF7C-C5865F3C6D0E}"/>
          </ac:spMkLst>
        </pc:spChg>
        <pc:spChg chg="add mod">
          <ac:chgData name="Nane Kratzke" userId="971be13ff4ee5ef6" providerId="LiveId" clId="{AF2A99F9-8AD4-3644-94B0-74AB891B80BB}" dt="2021-01-18T15:38:04.380" v="21267" actId="14100"/>
          <ac:spMkLst>
            <pc:docMk/>
            <pc:sldMk cId="3951742086" sldId="554"/>
            <ac:spMk id="24" creationId="{DB9A78C6-42BA-CC40-A20F-ACADFC18BE9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5" creationId="{FC575DC2-8A12-DF47-BB01-2883F31E3E1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6" creationId="{6CBF5A89-5FAC-164E-B792-E90A1D0DC9A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7" creationId="{23065127-AB1B-904D-B2C4-4178CC0C731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8" creationId="{2F7B775C-47F9-2146-9EA7-F33573582590}"/>
          </ac:spMkLst>
        </pc:spChg>
        <pc:picChg chg="del">
          <ac:chgData name="Nane Kratzke" userId="971be13ff4ee5ef6" providerId="LiveId" clId="{AF2A99F9-8AD4-3644-94B0-74AB891B80BB}" dt="2021-01-18T15:16:39.877" v="20130" actId="478"/>
          <ac:picMkLst>
            <pc:docMk/>
            <pc:sldMk cId="3951742086" sldId="554"/>
            <ac:picMk id="8" creationId="{D4C200BB-FB97-6B4D-B288-CA3CCF8E8FC3}"/>
          </ac:picMkLst>
        </pc:picChg>
        <pc:picChg chg="add mod">
          <ac:chgData name="Nane Kratzke" userId="971be13ff4ee5ef6" providerId="LiveId" clId="{AF2A99F9-8AD4-3644-94B0-74AB891B80BB}" dt="2021-01-18T15:36:00.312" v="21137" actId="14100"/>
          <ac:picMkLst>
            <pc:docMk/>
            <pc:sldMk cId="3951742086" sldId="554"/>
            <ac:picMk id="6167" creationId="{EC797CD0-B63D-434A-A8AC-A1DCDD970F75}"/>
          </ac:picMkLst>
        </pc:picChg>
      </pc:sldChg>
      <pc:sldChg chg="addSp delSp modSp add mod">
        <pc:chgData name="Nane Kratzke" userId="971be13ff4ee5ef6" providerId="LiveId" clId="{AF2A99F9-8AD4-3644-94B0-74AB891B80BB}" dt="2021-01-18T16:26:26.971" v="22755" actId="113"/>
        <pc:sldMkLst>
          <pc:docMk/>
          <pc:sldMk cId="1055998096" sldId="555"/>
        </pc:sldMkLst>
        <pc:spChg chg="mod">
          <ac:chgData name="Nane Kratzke" userId="971be13ff4ee5ef6" providerId="LiveId" clId="{AF2A99F9-8AD4-3644-94B0-74AB891B80BB}" dt="2021-01-18T15:42:09.978" v="21285" actId="20577"/>
          <ac:spMkLst>
            <pc:docMk/>
            <pc:sldMk cId="1055998096" sldId="555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6:02:58.871" v="22014" actId="1076"/>
          <ac:spMkLst>
            <pc:docMk/>
            <pc:sldMk cId="1055998096" sldId="555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26:26.971" v="22755" actId="113"/>
          <ac:spMkLst>
            <pc:docMk/>
            <pc:sldMk cId="1055998096" sldId="555"/>
            <ac:spMk id="5" creationId="{2E2ABF0B-C23B-7F4D-8764-416EAD679EC0}"/>
          </ac:spMkLst>
        </pc:spChg>
        <pc:spChg chg="mod">
          <ac:chgData name="Nane Kratzke" userId="971be13ff4ee5ef6" providerId="LiveId" clId="{AF2A99F9-8AD4-3644-94B0-74AB891B80BB}" dt="2021-01-18T15:42:29.959" v="21342" actId="20577"/>
          <ac:spMkLst>
            <pc:docMk/>
            <pc:sldMk cId="1055998096" sldId="55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01:28.828" v="21985" actId="207"/>
          <ac:spMkLst>
            <pc:docMk/>
            <pc:sldMk cId="1055998096" sldId="555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5:42:31.972" v="21343" actId="478"/>
          <ac:picMkLst>
            <pc:docMk/>
            <pc:sldMk cId="1055998096" sldId="555"/>
            <ac:picMk id="6167" creationId="{EC797CD0-B63D-434A-A8AC-A1DCDD970F75}"/>
          </ac:picMkLst>
        </pc:picChg>
        <pc:picChg chg="add mod">
          <ac:chgData name="Nane Kratzke" userId="971be13ff4ee5ef6" providerId="LiveId" clId="{AF2A99F9-8AD4-3644-94B0-74AB891B80BB}" dt="2021-01-18T16:02:58.871" v="22014" actId="1076"/>
          <ac:picMkLst>
            <pc:docMk/>
            <pc:sldMk cId="1055998096" sldId="555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1-18T16:23:51.055" v="22684" actId="207"/>
        <pc:sldMkLst>
          <pc:docMk/>
          <pc:sldMk cId="3188167452" sldId="556"/>
        </pc:sldMkLst>
        <pc:spChg chg="mod">
          <ac:chgData name="Nane Kratzke" userId="971be13ff4ee5ef6" providerId="LiveId" clId="{AF2A99F9-8AD4-3644-94B0-74AB891B80BB}" dt="2021-01-18T16:23:51.055" v="22684" actId="207"/>
          <ac:spMkLst>
            <pc:docMk/>
            <pc:sldMk cId="3188167452" sldId="556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10:13.017" v="22051" actId="403"/>
          <ac:spMkLst>
            <pc:docMk/>
            <pc:sldMk cId="3188167452" sldId="556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1-18T16:03:54.954" v="22029" actId="20577"/>
          <ac:spMkLst>
            <pc:docMk/>
            <pc:sldMk cId="3188167452" sldId="55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6:22:48.311" v="22672" actId="167"/>
          <ac:spMkLst>
            <pc:docMk/>
            <pc:sldMk cId="3188167452" sldId="556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19:02.138" v="22485" actId="255"/>
          <ac:spMkLst>
            <pc:docMk/>
            <pc:sldMk cId="3188167452" sldId="55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6:23:24.424" v="22680" actId="1076"/>
          <ac:picMkLst>
            <pc:docMk/>
            <pc:sldMk cId="3188167452" sldId="556"/>
            <ac:picMk id="5" creationId="{83F5110F-511A-854E-A57C-78F0E05B487F}"/>
          </ac:picMkLst>
        </pc:picChg>
        <pc:picChg chg="del">
          <ac:chgData name="Nane Kratzke" userId="971be13ff4ee5ef6" providerId="LiveId" clId="{AF2A99F9-8AD4-3644-94B0-74AB891B80BB}" dt="2021-01-18T16:08:38.917" v="22030" actId="478"/>
          <ac:picMkLst>
            <pc:docMk/>
            <pc:sldMk cId="3188167452" sldId="556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1-18T16:42:00.093" v="23224"/>
        <pc:sldMkLst>
          <pc:docMk/>
          <pc:sldMk cId="879725003" sldId="557"/>
        </pc:sldMkLst>
        <pc:spChg chg="mod">
          <ac:chgData name="Nane Kratzke" userId="971be13ff4ee5ef6" providerId="LiveId" clId="{AF2A99F9-8AD4-3644-94B0-74AB891B80BB}" dt="2021-01-18T16:41:46.234" v="23223" actId="1076"/>
          <ac:spMkLst>
            <pc:docMk/>
            <pc:sldMk cId="879725003" sldId="557"/>
            <ac:spMk id="4" creationId="{04FE019A-893B-B24C-AFB9-7F61A111F331}"/>
          </ac:spMkLst>
        </pc:spChg>
        <pc:spChg chg="del mod">
          <ac:chgData name="Nane Kratzke" userId="971be13ff4ee5ef6" providerId="LiveId" clId="{AF2A99F9-8AD4-3644-94B0-74AB891B80BB}" dt="2021-01-18T16:38:19.820" v="23156" actId="478"/>
          <ac:spMkLst>
            <pc:docMk/>
            <pc:sldMk cId="879725003" sldId="557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1-18T16:27:09.934" v="22774" actId="20577"/>
          <ac:spMkLst>
            <pc:docMk/>
            <pc:sldMk cId="879725003" sldId="557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6:39:03.750" v="23166" actId="478"/>
          <ac:spMkLst>
            <pc:docMk/>
            <pc:sldMk cId="879725003" sldId="557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41:00.986" v="23219" actId="1076"/>
          <ac:spMkLst>
            <pc:docMk/>
            <pc:sldMk cId="879725003" sldId="557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6:38:12.846" v="23153" actId="478"/>
          <ac:picMkLst>
            <pc:docMk/>
            <pc:sldMk cId="879725003" sldId="557"/>
            <ac:picMk id="5" creationId="{83F5110F-511A-854E-A57C-78F0E05B487F}"/>
          </ac:picMkLst>
        </pc:picChg>
        <pc:picChg chg="add del mod">
          <ac:chgData name="Nane Kratzke" userId="971be13ff4ee5ef6" providerId="LiveId" clId="{AF2A99F9-8AD4-3644-94B0-74AB891B80BB}" dt="2021-01-18T16:38:15.722" v="23155" actId="478"/>
          <ac:picMkLst>
            <pc:docMk/>
            <pc:sldMk cId="879725003" sldId="557"/>
            <ac:picMk id="9218" creationId="{30C96231-EB4D-2D40-9167-AD4DA21227F2}"/>
          </ac:picMkLst>
        </pc:picChg>
        <pc:picChg chg="add mod">
          <ac:chgData name="Nane Kratzke" userId="971be13ff4ee5ef6" providerId="LiveId" clId="{AF2A99F9-8AD4-3644-94B0-74AB891B80BB}" dt="2021-01-18T16:42:00.093" v="23224"/>
          <ac:picMkLst>
            <pc:docMk/>
            <pc:sldMk cId="879725003" sldId="557"/>
            <ac:picMk id="9220" creationId="{9D960DC6-96A9-7D42-AC47-A35FA3EF15C4}"/>
          </ac:picMkLst>
        </pc:picChg>
      </pc:sldChg>
      <pc:sldChg chg="modSp add mod">
        <pc:chgData name="Nane Kratzke" userId="971be13ff4ee5ef6" providerId="LiveId" clId="{AF2A99F9-8AD4-3644-94B0-74AB891B80BB}" dt="2021-01-18T18:56:19.395" v="25757"/>
        <pc:sldMkLst>
          <pc:docMk/>
          <pc:sldMk cId="3605680972" sldId="558"/>
        </pc:sldMkLst>
        <pc:spChg chg="mod">
          <ac:chgData name="Nane Kratzke" userId="971be13ff4ee5ef6" providerId="LiveId" clId="{AF2A99F9-8AD4-3644-94B0-74AB891B80BB}" dt="2021-01-18T16:58:09.503" v="24615" actId="20577"/>
          <ac:spMkLst>
            <pc:docMk/>
            <pc:sldMk cId="3605680972" sldId="558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6:43:57.027" v="23244" actId="20577"/>
          <ac:spMkLst>
            <pc:docMk/>
            <pc:sldMk cId="3605680972" sldId="558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56:05.953" v="24407" actId="1076"/>
          <ac:spMkLst>
            <pc:docMk/>
            <pc:sldMk cId="3605680972" sldId="558"/>
            <ac:spMk id="24" creationId="{DB9A78C6-42BA-CC40-A20F-ACADFC18BE98}"/>
          </ac:spMkLst>
        </pc:spChg>
        <pc:picChg chg="mod">
          <ac:chgData name="Nane Kratzke" userId="971be13ff4ee5ef6" providerId="LiveId" clId="{AF2A99F9-8AD4-3644-94B0-74AB891B80BB}" dt="2021-01-18T18:56:19.395" v="25757"/>
          <ac:picMkLst>
            <pc:docMk/>
            <pc:sldMk cId="3605680972" sldId="558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1-19T16:13:28.900" v="27062" actId="20577"/>
        <pc:sldMkLst>
          <pc:docMk/>
          <pc:sldMk cId="2340717947" sldId="559"/>
        </pc:sldMkLst>
        <pc:spChg chg="del">
          <ac:chgData name="Nane Kratzke" userId="971be13ff4ee5ef6" providerId="LiveId" clId="{AF2A99F9-8AD4-3644-94B0-74AB891B80BB}" dt="2021-01-18T17:02:49.699" v="24627" actId="478"/>
          <ac:spMkLst>
            <pc:docMk/>
            <pc:sldMk cId="2340717947" sldId="559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7:02:36.566" v="24625" actId="20577"/>
          <ac:spMkLst>
            <pc:docMk/>
            <pc:sldMk cId="2340717947" sldId="559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13:28.900" v="27062" actId="20577"/>
          <ac:spMkLst>
            <pc:docMk/>
            <pc:sldMk cId="2340717947" sldId="559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11:39.491" v="27050" actId="1076"/>
          <ac:picMkLst>
            <pc:docMk/>
            <pc:sldMk cId="2340717947" sldId="559"/>
            <ac:picMk id="1026" creationId="{2590DA62-DF71-5B49-BA1C-426D5DEDFE8A}"/>
          </ac:picMkLst>
        </pc:picChg>
        <pc:picChg chg="del">
          <ac:chgData name="Nane Kratzke" userId="971be13ff4ee5ef6" providerId="LiveId" clId="{AF2A99F9-8AD4-3644-94B0-74AB891B80BB}" dt="2021-01-18T17:02:47.074" v="24626" actId="478"/>
          <ac:picMkLst>
            <pc:docMk/>
            <pc:sldMk cId="2340717947" sldId="559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1-19T16:26:01.934" v="27292" actId="1076"/>
        <pc:sldMkLst>
          <pc:docMk/>
          <pc:sldMk cId="1905923310" sldId="560"/>
        </pc:sldMkLst>
        <pc:spChg chg="mod">
          <ac:chgData name="Nane Kratzke" userId="971be13ff4ee5ef6" providerId="LiveId" clId="{AF2A99F9-8AD4-3644-94B0-74AB891B80BB}" dt="2021-01-18T17:03:11.870" v="24661" actId="20577"/>
          <ac:spMkLst>
            <pc:docMk/>
            <pc:sldMk cId="1905923310" sldId="560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25:51.011" v="27290" actId="20577"/>
          <ac:spMkLst>
            <pc:docMk/>
            <pc:sldMk cId="1905923310" sldId="560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6:01.934" v="27292" actId="1076"/>
          <ac:picMkLst>
            <pc:docMk/>
            <pc:sldMk cId="1905923310" sldId="560"/>
            <ac:picMk id="4" creationId="{8CA8E55B-70C2-BD47-8EE1-D6E1DEFA3DFE}"/>
          </ac:picMkLst>
        </pc:picChg>
        <pc:picChg chg="add del">
          <ac:chgData name="Nane Kratzke" userId="971be13ff4ee5ef6" providerId="LiveId" clId="{AF2A99F9-8AD4-3644-94B0-74AB891B80BB}" dt="2021-01-19T16:14:54.511" v="27064" actId="478"/>
          <ac:picMkLst>
            <pc:docMk/>
            <pc:sldMk cId="1905923310" sldId="560"/>
            <ac:picMk id="2050" creationId="{5E6C654F-EAA1-9B45-A5C8-A360FA26F58E}"/>
          </ac:picMkLst>
        </pc:picChg>
      </pc:sldChg>
      <pc:sldChg chg="addSp modSp add mod">
        <pc:chgData name="Nane Kratzke" userId="971be13ff4ee5ef6" providerId="LiveId" clId="{AF2A99F9-8AD4-3644-94B0-74AB891B80BB}" dt="2021-01-19T16:37:53.489" v="27411" actId="1076"/>
        <pc:sldMkLst>
          <pc:docMk/>
          <pc:sldMk cId="3713241106" sldId="561"/>
        </pc:sldMkLst>
        <pc:spChg chg="add mod">
          <ac:chgData name="Nane Kratzke" userId="971be13ff4ee5ef6" providerId="LiveId" clId="{AF2A99F9-8AD4-3644-94B0-74AB891B80BB}" dt="2021-01-19T16:34:03.945" v="27351" actId="20577"/>
          <ac:spMkLst>
            <pc:docMk/>
            <pc:sldMk cId="3713241106" sldId="561"/>
            <ac:spMk id="4" creationId="{EFD408A1-F15E-6C48-ABE6-021A61634556}"/>
          </ac:spMkLst>
        </pc:spChg>
        <pc:spChg chg="add mod">
          <ac:chgData name="Nane Kratzke" userId="971be13ff4ee5ef6" providerId="LiveId" clId="{AF2A99F9-8AD4-3644-94B0-74AB891B80BB}" dt="2021-01-19T16:37:53.489" v="27411" actId="1076"/>
          <ac:spMkLst>
            <pc:docMk/>
            <pc:sldMk cId="3713241106" sldId="561"/>
            <ac:spMk id="5" creationId="{E479B50C-AF35-7440-AC8D-B7315F93FD71}"/>
          </ac:spMkLst>
        </pc:spChg>
        <pc:spChg chg="mod">
          <ac:chgData name="Nane Kratzke" userId="971be13ff4ee5ef6" providerId="LiveId" clId="{AF2A99F9-8AD4-3644-94B0-74AB891B80BB}" dt="2021-01-19T16:28:02.333" v="27303" actId="20577"/>
          <ac:spMkLst>
            <pc:docMk/>
            <pc:sldMk cId="3713241106" sldId="561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33:32.150" v="27336" actId="1076"/>
          <ac:spMkLst>
            <pc:docMk/>
            <pc:sldMk cId="3713241106" sldId="561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8:20.411" v="27311" actId="1076"/>
          <ac:picMkLst>
            <pc:docMk/>
            <pc:sldMk cId="3713241106" sldId="561"/>
            <ac:picMk id="3074" creationId="{D17DDC04-EFCC-C249-9C5F-D8EAE8F7D6AE}"/>
          </ac:picMkLst>
        </pc:picChg>
      </pc:sldChg>
      <pc:sldChg chg="addSp delSp modSp add mod">
        <pc:chgData name="Nane Kratzke" userId="971be13ff4ee5ef6" providerId="LiveId" clId="{AF2A99F9-8AD4-3644-94B0-74AB891B80BB}" dt="2021-01-18T18:40:10.865" v="25648" actId="20577"/>
        <pc:sldMkLst>
          <pc:docMk/>
          <pc:sldMk cId="2901931675" sldId="562"/>
        </pc:sldMkLst>
        <pc:spChg chg="add mod">
          <ac:chgData name="Nane Kratzke" userId="971be13ff4ee5ef6" providerId="LiveId" clId="{AF2A99F9-8AD4-3644-94B0-74AB891B80BB}" dt="2021-01-18T18:36:27.233" v="25305" actId="1076"/>
          <ac:spMkLst>
            <pc:docMk/>
            <pc:sldMk cId="2901931675" sldId="562"/>
            <ac:spMk id="6" creationId="{D1BA28CB-2B60-A742-99F9-54943E189AF1}"/>
          </ac:spMkLst>
        </pc:spChg>
        <pc:spChg chg="add mod">
          <ac:chgData name="Nane Kratzke" userId="971be13ff4ee5ef6" providerId="LiveId" clId="{AF2A99F9-8AD4-3644-94B0-74AB891B80BB}" dt="2021-01-18T18:36:43.073" v="25308" actId="1076"/>
          <ac:spMkLst>
            <pc:docMk/>
            <pc:sldMk cId="2901931675" sldId="562"/>
            <ac:spMk id="7" creationId="{555B4DF4-488E-1242-87D4-6FF502AD7DB0}"/>
          </ac:spMkLst>
        </pc:spChg>
        <pc:spChg chg="add mod">
          <ac:chgData name="Nane Kratzke" userId="971be13ff4ee5ef6" providerId="LiveId" clId="{AF2A99F9-8AD4-3644-94B0-74AB891B80BB}" dt="2021-01-18T18:36:08.907" v="25304" actId="1076"/>
          <ac:spMkLst>
            <pc:docMk/>
            <pc:sldMk cId="2901931675" sldId="562"/>
            <ac:spMk id="8" creationId="{3BAAEE07-752B-4F41-A000-3BB66E3BEBA5}"/>
          </ac:spMkLst>
        </pc:spChg>
        <pc:spChg chg="add mod">
          <ac:chgData name="Nane Kratzke" userId="971be13ff4ee5ef6" providerId="LiveId" clId="{AF2A99F9-8AD4-3644-94B0-74AB891B80BB}" dt="2021-01-18T18:40:10.865" v="25648" actId="20577"/>
          <ac:spMkLst>
            <pc:docMk/>
            <pc:sldMk cId="2901931675" sldId="562"/>
            <ac:spMk id="9" creationId="{19BCE1C1-987B-844B-93AD-7D72F8FB2533}"/>
          </ac:spMkLst>
        </pc:spChg>
        <pc:spChg chg="mod">
          <ac:chgData name="Nane Kratzke" userId="971be13ff4ee5ef6" providerId="LiveId" clId="{AF2A99F9-8AD4-3644-94B0-74AB891B80BB}" dt="2021-01-18T17:04:13.117" v="24736" actId="20577"/>
          <ac:spMkLst>
            <pc:docMk/>
            <pc:sldMk cId="2901931675" sldId="56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24:24.101" v="24981" actId="478"/>
          <ac:spMkLst>
            <pc:docMk/>
            <pc:sldMk cId="2901931675" sldId="562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36:35.243" v="25306" actId="1076"/>
          <ac:picMkLst>
            <pc:docMk/>
            <pc:sldMk cId="2901931675" sldId="562"/>
            <ac:picMk id="4" creationId="{6375D022-EC40-7441-92F5-8A481654DB4D}"/>
          </ac:picMkLst>
        </pc:picChg>
        <pc:picChg chg="add mod">
          <ac:chgData name="Nane Kratzke" userId="971be13ff4ee5ef6" providerId="LiveId" clId="{AF2A99F9-8AD4-3644-94B0-74AB891B80BB}" dt="2021-01-18T18:34:29.141" v="25285" actId="1076"/>
          <ac:picMkLst>
            <pc:docMk/>
            <pc:sldMk cId="2901931675" sldId="562"/>
            <ac:picMk id="5" creationId="{B30E0994-4D2E-3E46-A227-55AD86AB61BD}"/>
          </ac:picMkLst>
        </pc:picChg>
      </pc:sldChg>
      <pc:sldChg chg="addSp delSp modSp add mod">
        <pc:chgData name="Nane Kratzke" userId="971be13ff4ee5ef6" providerId="LiveId" clId="{AF2A99F9-8AD4-3644-94B0-74AB891B80BB}" dt="2021-01-18T18:54:29.930" v="25752" actId="1076"/>
        <pc:sldMkLst>
          <pc:docMk/>
          <pc:sldMk cId="1587034705" sldId="563"/>
        </pc:sldMkLst>
        <pc:spChg chg="mod">
          <ac:chgData name="Nane Kratzke" userId="971be13ff4ee5ef6" providerId="LiveId" clId="{AF2A99F9-8AD4-3644-94B0-74AB891B80BB}" dt="2021-01-18T17:05:40.921" v="24746" actId="20577"/>
          <ac:spMkLst>
            <pc:docMk/>
            <pc:sldMk cId="1587034705" sldId="563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8:47:29.745" v="25734" actId="14100"/>
          <ac:spMkLst>
            <pc:docMk/>
            <pc:sldMk cId="1587034705" sldId="563"/>
            <ac:spMk id="4" creationId="{B3118DF7-D27D-1A4D-B00B-F895DDD10C59}"/>
          </ac:spMkLst>
        </pc:spChg>
        <pc:spChg chg="add mod">
          <ac:chgData name="Nane Kratzke" userId="971be13ff4ee5ef6" providerId="LiveId" clId="{AF2A99F9-8AD4-3644-94B0-74AB891B80BB}" dt="2021-01-18T18:47:18.749" v="25731" actId="1076"/>
          <ac:spMkLst>
            <pc:docMk/>
            <pc:sldMk cId="1587034705" sldId="563"/>
            <ac:spMk id="5" creationId="{AD402843-F6C2-4147-A633-C8EE2DB781B6}"/>
          </ac:spMkLst>
        </pc:spChg>
        <pc:spChg chg="mod">
          <ac:chgData name="Nane Kratzke" userId="971be13ff4ee5ef6" providerId="LiveId" clId="{AF2A99F9-8AD4-3644-94B0-74AB891B80BB}" dt="2021-01-18T17:06:49.080" v="24835" actId="20577"/>
          <ac:spMkLst>
            <pc:docMk/>
            <pc:sldMk cId="1587034705" sldId="56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46:12.563" v="25706" actId="478"/>
          <ac:spMkLst>
            <pc:docMk/>
            <pc:sldMk cId="1587034705" sldId="563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54:27.927" v="25751" actId="1076"/>
          <ac:picMkLst>
            <pc:docMk/>
            <pc:sldMk cId="1587034705" sldId="563"/>
            <ac:picMk id="6" creationId="{37BAD192-EC46-744B-8C12-E7741A8B30CB}"/>
          </ac:picMkLst>
        </pc:picChg>
        <pc:picChg chg="add mod">
          <ac:chgData name="Nane Kratzke" userId="971be13ff4ee5ef6" providerId="LiveId" clId="{AF2A99F9-8AD4-3644-94B0-74AB891B80BB}" dt="2021-01-18T18:54:29.930" v="25752" actId="1076"/>
          <ac:picMkLst>
            <pc:docMk/>
            <pc:sldMk cId="1587034705" sldId="563"/>
            <ac:picMk id="7" creationId="{D9461F8F-317E-2E49-A653-1D2EC287B752}"/>
          </ac:picMkLst>
        </pc:picChg>
      </pc:sldChg>
      <pc:sldChg chg="addSp delSp modSp add mod">
        <pc:chgData name="Nane Kratzke" userId="971be13ff4ee5ef6" providerId="LiveId" clId="{AF2A99F9-8AD4-3644-94B0-74AB891B80BB}" dt="2021-01-19T09:47:33.598" v="26071" actId="1076"/>
        <pc:sldMkLst>
          <pc:docMk/>
          <pc:sldMk cId="1566260272" sldId="564"/>
        </pc:sldMkLst>
        <pc:spChg chg="mod">
          <ac:chgData name="Nane Kratzke" userId="971be13ff4ee5ef6" providerId="LiveId" clId="{AF2A99F9-8AD4-3644-94B0-74AB891B80BB}" dt="2021-01-18T17:07:18.032" v="24859" actId="20577"/>
          <ac:spMkLst>
            <pc:docMk/>
            <pc:sldMk cId="1566260272" sldId="56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47:33.598" v="26071" actId="1076"/>
          <ac:spMkLst>
            <pc:docMk/>
            <pc:sldMk cId="1566260272" sldId="564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47:33.598" v="26071" actId="1076"/>
          <ac:picMkLst>
            <pc:docMk/>
            <pc:sldMk cId="1566260272" sldId="564"/>
            <ac:picMk id="4" creationId="{E7CFFBE9-26D2-AB48-9D19-C10D897B5A65}"/>
          </ac:picMkLst>
        </pc:picChg>
        <pc:picChg chg="add del">
          <ac:chgData name="Nane Kratzke" userId="971be13ff4ee5ef6" providerId="LiveId" clId="{AF2A99F9-8AD4-3644-94B0-74AB891B80BB}" dt="2021-01-19T08:47:52.350" v="25771" actId="21"/>
          <ac:picMkLst>
            <pc:docMk/>
            <pc:sldMk cId="1566260272" sldId="564"/>
            <ac:picMk id="5" creationId="{D0792000-3239-8E42-8DB8-2BBB8EF32F05}"/>
          </ac:picMkLst>
        </pc:picChg>
      </pc:sldChg>
      <pc:sldChg chg="addSp delSp modSp add mod">
        <pc:chgData name="Nane Kratzke" userId="971be13ff4ee5ef6" providerId="LiveId" clId="{AF2A99F9-8AD4-3644-94B0-74AB891B80BB}" dt="2021-01-19T09:58:27.090" v="26136" actId="1076"/>
        <pc:sldMkLst>
          <pc:docMk/>
          <pc:sldMk cId="835258223" sldId="565"/>
        </pc:sldMkLst>
        <pc:spChg chg="mod">
          <ac:chgData name="Nane Kratzke" userId="971be13ff4ee5ef6" providerId="LiveId" clId="{AF2A99F9-8AD4-3644-94B0-74AB891B80BB}" dt="2021-01-18T17:07:25.580" v="24871" actId="20577"/>
          <ac:spMkLst>
            <pc:docMk/>
            <pc:sldMk cId="835258223" sldId="56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57:59.895" v="26134" actId="20577"/>
          <ac:spMkLst>
            <pc:docMk/>
            <pc:sldMk cId="835258223" sldId="565"/>
            <ac:spMk id="24" creationId="{DB9A78C6-42BA-CC40-A20F-ACADFC18BE98}"/>
          </ac:spMkLst>
        </pc:spChg>
        <pc:picChg chg="add del mod">
          <ac:chgData name="Nane Kratzke" userId="971be13ff4ee5ef6" providerId="LiveId" clId="{AF2A99F9-8AD4-3644-94B0-74AB891B80BB}" dt="2021-01-19T08:51:13.326" v="25777" actId="21"/>
          <ac:picMkLst>
            <pc:docMk/>
            <pc:sldMk cId="835258223" sldId="565"/>
            <ac:picMk id="4" creationId="{D46043C8-9AA2-2B4B-A9FC-4F1FFEB9E16C}"/>
          </ac:picMkLst>
        </pc:picChg>
        <pc:picChg chg="add mod">
          <ac:chgData name="Nane Kratzke" userId="971be13ff4ee5ef6" providerId="LiveId" clId="{AF2A99F9-8AD4-3644-94B0-74AB891B80BB}" dt="2021-01-19T09:58:27.090" v="26136" actId="1076"/>
          <ac:picMkLst>
            <pc:docMk/>
            <pc:sldMk cId="835258223" sldId="565"/>
            <ac:picMk id="6" creationId="{DFE4B597-65F3-9841-8605-7FB51E6EBBDD}"/>
          </ac:picMkLst>
        </pc:picChg>
      </pc:sldChg>
      <pc:sldChg chg="addSp modSp add mod">
        <pc:chgData name="Nane Kratzke" userId="971be13ff4ee5ef6" providerId="LiveId" clId="{AF2A99F9-8AD4-3644-94B0-74AB891B80BB}" dt="2021-01-19T09:13:56.170" v="25972" actId="20577"/>
        <pc:sldMkLst>
          <pc:docMk/>
          <pc:sldMk cId="3352912030" sldId="566"/>
        </pc:sldMkLst>
        <pc:spChg chg="mod">
          <ac:chgData name="Nane Kratzke" userId="971be13ff4ee5ef6" providerId="LiveId" clId="{AF2A99F9-8AD4-3644-94B0-74AB891B80BB}" dt="2021-01-18T17:07:40.970" v="24877" actId="20577"/>
          <ac:spMkLst>
            <pc:docMk/>
            <pc:sldMk cId="3352912030" sldId="566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13:56.170" v="25972" actId="20577"/>
          <ac:spMkLst>
            <pc:docMk/>
            <pc:sldMk cId="3352912030" sldId="56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04:12.212" v="25869" actId="1076"/>
          <ac:picMkLst>
            <pc:docMk/>
            <pc:sldMk cId="3352912030" sldId="566"/>
            <ac:picMk id="6" creationId="{CE0FFB1E-9A70-EC45-8376-824060308F00}"/>
          </ac:picMkLst>
        </pc:picChg>
      </pc:sldChg>
      <pc:sldChg chg="add">
        <pc:chgData name="Nane Kratzke" userId="971be13ff4ee5ef6" providerId="LiveId" clId="{AF2A99F9-8AD4-3644-94B0-74AB891B80BB}" dt="2021-01-19T16:39:08.549" v="27412"/>
        <pc:sldMkLst>
          <pc:docMk/>
          <pc:sldMk cId="3926060097" sldId="567"/>
        </pc:sldMkLst>
      </pc:sldChg>
      <pc:sldChg chg="addSp delSp modSp add mod">
        <pc:chgData name="Nane Kratzke" userId="971be13ff4ee5ef6" providerId="LiveId" clId="{AF2A99F9-8AD4-3644-94B0-74AB891B80BB}" dt="2021-01-22T09:47:03.278" v="29016" actId="20577"/>
        <pc:sldMkLst>
          <pc:docMk/>
          <pc:sldMk cId="3078745287" sldId="568"/>
        </pc:sldMkLst>
        <pc:spChg chg="mod">
          <ac:chgData name="Nane Kratzke" userId="971be13ff4ee5ef6" providerId="LiveId" clId="{AF2A99F9-8AD4-3644-94B0-74AB891B80BB}" dt="2021-01-19T16:39:47.477" v="27426" actId="20577"/>
          <ac:spMkLst>
            <pc:docMk/>
            <pc:sldMk cId="3078745287" sldId="568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15:59.983" v="28366" actId="20577"/>
          <ac:spMkLst>
            <pc:docMk/>
            <pc:sldMk cId="3078745287" sldId="568"/>
            <ac:spMk id="4" creationId="{12569869-C012-0544-81D0-0762D551A87C}"/>
          </ac:spMkLst>
        </pc:spChg>
        <pc:spChg chg="del">
          <ac:chgData name="Nane Kratzke" userId="971be13ff4ee5ef6" providerId="LiveId" clId="{AF2A99F9-8AD4-3644-94B0-74AB891B80BB}" dt="2021-01-19T16:40:06.074" v="27442" actId="478"/>
          <ac:spMkLst>
            <pc:docMk/>
            <pc:sldMk cId="3078745287" sldId="568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19T16:39:56.376" v="27438" actId="478"/>
          <ac:spMkLst>
            <pc:docMk/>
            <pc:sldMk cId="3078745287" sldId="568"/>
            <ac:spMk id="8" creationId="{BE62F875-59F5-854E-B15A-8C28611C09EC}"/>
          </ac:spMkLst>
        </pc:spChg>
        <pc:spChg chg="del mod">
          <ac:chgData name="Nane Kratzke" userId="971be13ff4ee5ef6" providerId="LiveId" clId="{AF2A99F9-8AD4-3644-94B0-74AB891B80BB}" dt="2021-01-22T09:14:38.949" v="28352" actId="478"/>
          <ac:spMkLst>
            <pc:docMk/>
            <pc:sldMk cId="3078745287" sldId="56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09:47:03.278" v="29016" actId="20577"/>
          <ac:spMkLst>
            <pc:docMk/>
            <pc:sldMk cId="3078745287" sldId="568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9T16:40:03.410" v="27441" actId="478"/>
          <ac:spMkLst>
            <pc:docMk/>
            <pc:sldMk cId="3078745287" sldId="568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19T16:40:09.013" v="27443" actId="478"/>
          <ac:spMkLst>
            <pc:docMk/>
            <pc:sldMk cId="3078745287" sldId="568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22T09:46:45.431" v="29011" actId="20577"/>
          <ac:spMkLst>
            <pc:docMk/>
            <pc:sldMk cId="3078745287" sldId="568"/>
            <ac:spMk id="13" creationId="{40100B08-1FAD-E44F-B232-C99834236250}"/>
          </ac:spMkLst>
        </pc:spChg>
        <pc:spChg chg="add mod">
          <ac:chgData name="Nane Kratzke" userId="971be13ff4ee5ef6" providerId="LiveId" clId="{AF2A99F9-8AD4-3644-94B0-74AB891B80BB}" dt="2021-01-22T09:46:52.104" v="29012" actId="14100"/>
          <ac:spMkLst>
            <pc:docMk/>
            <pc:sldMk cId="3078745287" sldId="568"/>
            <ac:spMk id="14" creationId="{31146086-3EA6-BF42-B40E-3C8249FFDC49}"/>
          </ac:spMkLst>
        </pc:spChg>
        <pc:spChg chg="add del mod">
          <ac:chgData name="Nane Kratzke" userId="971be13ff4ee5ef6" providerId="LiveId" clId="{AF2A99F9-8AD4-3644-94B0-74AB891B80BB}" dt="2021-01-22T09:44:55.502" v="28953" actId="478"/>
          <ac:spMkLst>
            <pc:docMk/>
            <pc:sldMk cId="3078745287" sldId="568"/>
            <ac:spMk id="16" creationId="{B6F521BA-0D3A-F54E-9194-F01CEB73942F}"/>
          </ac:spMkLst>
        </pc:spChg>
        <pc:spChg chg="add del mod">
          <ac:chgData name="Nane Kratzke" userId="971be13ff4ee5ef6" providerId="LiveId" clId="{AF2A99F9-8AD4-3644-94B0-74AB891B80BB}" dt="2021-01-22T09:44:58.596" v="28955" actId="478"/>
          <ac:spMkLst>
            <pc:docMk/>
            <pc:sldMk cId="3078745287" sldId="568"/>
            <ac:spMk id="17" creationId="{2852D9E6-D102-A044-9561-520D82227226}"/>
          </ac:spMkLst>
        </pc:spChg>
        <pc:picChg chg="del">
          <ac:chgData name="Nane Kratzke" userId="971be13ff4ee5ef6" providerId="LiveId" clId="{AF2A99F9-8AD4-3644-94B0-74AB891B80BB}" dt="2021-01-19T16:40:00.910" v="27440" actId="478"/>
          <ac:picMkLst>
            <pc:docMk/>
            <pc:sldMk cId="3078745287" sldId="568"/>
            <ac:picMk id="5" creationId="{0A870C82-1A23-694A-B1FE-27DB20069E82}"/>
          </ac:picMkLst>
        </pc:picChg>
        <pc:picChg chg="del">
          <ac:chgData name="Nane Kratzke" userId="971be13ff4ee5ef6" providerId="LiveId" clId="{AF2A99F9-8AD4-3644-94B0-74AB891B80BB}" dt="2021-01-19T16:39:58.116" v="27439" actId="478"/>
          <ac:picMkLst>
            <pc:docMk/>
            <pc:sldMk cId="3078745287" sldId="568"/>
            <ac:picMk id="15" creationId="{A62E4B4F-1578-B541-83F9-FF44572743DD}"/>
          </ac:picMkLst>
        </pc:picChg>
      </pc:sldChg>
      <pc:sldChg chg="addSp modSp add mod">
        <pc:chgData name="Nane Kratzke" userId="971be13ff4ee5ef6" providerId="LiveId" clId="{AF2A99F9-8AD4-3644-94B0-74AB891B80BB}" dt="2021-01-22T11:55:03.997" v="30940" actId="1076"/>
        <pc:sldMkLst>
          <pc:docMk/>
          <pc:sldMk cId="1512363642" sldId="569"/>
        </pc:sldMkLst>
        <pc:spChg chg="mod">
          <ac:chgData name="Nane Kratzke" userId="971be13ff4ee5ef6" providerId="LiveId" clId="{AF2A99F9-8AD4-3644-94B0-74AB891B80BB}" dt="2021-01-22T11:53:58.068" v="30930" actId="20577"/>
          <ac:spMkLst>
            <pc:docMk/>
            <pc:sldMk cId="1512363642" sldId="569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0T08:55:07.247" v="27635" actId="20577"/>
          <ac:spMkLst>
            <pc:docMk/>
            <pc:sldMk cId="1512363642" sldId="569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098" creationId="{527F1244-EC26-4641-9915-EEA6F14FB7BA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0" creationId="{26417365-91D7-3741-9B9C-6A7B6CE41043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2" creationId="{83F6A773-42CE-3F44-872D-BFB777C1954A}"/>
          </ac:picMkLst>
        </pc:picChg>
        <pc:picChg chg="add mod">
          <ac:chgData name="Nane Kratzke" userId="971be13ff4ee5ef6" providerId="LiveId" clId="{AF2A99F9-8AD4-3644-94B0-74AB891B80BB}" dt="2021-01-22T11:55:03.997" v="30940" actId="1076"/>
          <ac:picMkLst>
            <pc:docMk/>
            <pc:sldMk cId="1512363642" sldId="569"/>
            <ac:picMk id="4104" creationId="{34BDB847-1CA8-944D-8B79-C6C77EC60DA7}"/>
          </ac:picMkLst>
        </pc:picChg>
      </pc:sldChg>
      <pc:sldChg chg="delSp modSp add mod">
        <pc:chgData name="Nane Kratzke" userId="971be13ff4ee5ef6" providerId="LiveId" clId="{AF2A99F9-8AD4-3644-94B0-74AB891B80BB}" dt="2021-01-22T10:14:46.716" v="30560" actId="20577"/>
        <pc:sldMkLst>
          <pc:docMk/>
          <pc:sldMk cId="1323350648" sldId="570"/>
        </pc:sldMkLst>
        <pc:spChg chg="del">
          <ac:chgData name="Nane Kratzke" userId="971be13ff4ee5ef6" providerId="LiveId" clId="{AF2A99F9-8AD4-3644-94B0-74AB891B80BB}" dt="2021-01-22T09:44:38.681" v="28948" actId="478"/>
          <ac:spMkLst>
            <pc:docMk/>
            <pc:sldMk cId="1323350648" sldId="570"/>
            <ac:spMk id="4" creationId="{12569869-C012-0544-81D0-0762D551A87C}"/>
          </ac:spMkLst>
        </pc:spChg>
        <pc:spChg chg="mod">
          <ac:chgData name="Nane Kratzke" userId="971be13ff4ee5ef6" providerId="LiveId" clId="{AF2A99F9-8AD4-3644-94B0-74AB891B80BB}" dt="2021-01-22T09:47:10.996" v="29021" actId="20577"/>
          <ac:spMkLst>
            <pc:docMk/>
            <pc:sldMk cId="1323350648" sldId="57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22T09:44:43.508" v="28950" actId="478"/>
          <ac:spMkLst>
            <pc:docMk/>
            <pc:sldMk cId="1323350648" sldId="570"/>
            <ac:spMk id="13" creationId="{40100B08-1FAD-E44F-B232-C99834236250}"/>
          </ac:spMkLst>
        </pc:spChg>
        <pc:spChg chg="del">
          <ac:chgData name="Nane Kratzke" userId="971be13ff4ee5ef6" providerId="LiveId" clId="{AF2A99F9-8AD4-3644-94B0-74AB891B80BB}" dt="2021-01-22T09:44:41.407" v="28949" actId="478"/>
          <ac:spMkLst>
            <pc:docMk/>
            <pc:sldMk cId="1323350648" sldId="570"/>
            <ac:spMk id="14" creationId="{31146086-3EA6-BF42-B40E-3C8249FFDC49}"/>
          </ac:spMkLst>
        </pc:spChg>
        <pc:spChg chg="mod">
          <ac:chgData name="Nane Kratzke" userId="971be13ff4ee5ef6" providerId="LiveId" clId="{AF2A99F9-8AD4-3644-94B0-74AB891B80BB}" dt="2021-01-22T10:10:39.644" v="30096" actId="14100"/>
          <ac:spMkLst>
            <pc:docMk/>
            <pc:sldMk cId="1323350648" sldId="570"/>
            <ac:spMk id="16" creationId="{B6F521BA-0D3A-F54E-9194-F01CEB73942F}"/>
          </ac:spMkLst>
        </pc:spChg>
        <pc:spChg chg="mod">
          <ac:chgData name="Nane Kratzke" userId="971be13ff4ee5ef6" providerId="LiveId" clId="{AF2A99F9-8AD4-3644-94B0-74AB891B80BB}" dt="2021-01-22T10:14:46.716" v="30560" actId="20577"/>
          <ac:spMkLst>
            <pc:docMk/>
            <pc:sldMk cId="1323350648" sldId="570"/>
            <ac:spMk id="17" creationId="{2852D9E6-D102-A044-9561-520D82227226}"/>
          </ac:spMkLst>
        </pc:spChg>
      </pc:sldChg>
      <pc:sldChg chg="delSp modSp add mod">
        <pc:chgData name="Nane Kratzke" userId="971be13ff4ee5ef6" providerId="LiveId" clId="{AF2A99F9-8AD4-3644-94B0-74AB891B80BB}" dt="2021-01-22T11:56:57.079" v="30978" actId="20577"/>
        <pc:sldMkLst>
          <pc:docMk/>
          <pc:sldMk cId="2152632834" sldId="571"/>
        </pc:sldMkLst>
        <pc:spChg chg="mod">
          <ac:chgData name="Nane Kratzke" userId="971be13ff4ee5ef6" providerId="LiveId" clId="{AF2A99F9-8AD4-3644-94B0-74AB891B80BB}" dt="2021-01-22T11:56:33.068" v="30944" actId="20577"/>
          <ac:spMkLst>
            <pc:docMk/>
            <pc:sldMk cId="2152632834" sldId="571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6:57.079" v="30978" actId="20577"/>
          <ac:spMkLst>
            <pc:docMk/>
            <pc:sldMk cId="2152632834" sldId="571"/>
            <ac:spMk id="10" creationId="{64669592-C4EE-DB4B-A88C-C6A79EE0FE69}"/>
          </ac:spMkLst>
        </pc:spChg>
        <pc:picChg chg="mod">
          <ac:chgData name="Nane Kratzke" userId="971be13ff4ee5ef6" providerId="LiveId" clId="{AF2A99F9-8AD4-3644-94B0-74AB891B80BB}" dt="2021-01-22T11:56:43.233" v="30948" actId="1076"/>
          <ac:picMkLst>
            <pc:docMk/>
            <pc:sldMk cId="2152632834" sldId="571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4" creationId="{34BDB847-1CA8-944D-8B79-C6C77EC60DA7}"/>
          </ac:picMkLst>
        </pc:picChg>
      </pc:sldChg>
      <pc:sldChg chg="delSp modSp add mod ord">
        <pc:chgData name="Nane Kratzke" userId="971be13ff4ee5ef6" providerId="LiveId" clId="{AF2A99F9-8AD4-3644-94B0-74AB891B80BB}" dt="2021-01-22T11:58:21.944" v="30994" actId="478"/>
        <pc:sldMkLst>
          <pc:docMk/>
          <pc:sldMk cId="1802783801" sldId="572"/>
        </pc:sldMkLst>
        <pc:spChg chg="mod">
          <ac:chgData name="Nane Kratzke" userId="971be13ff4ee5ef6" providerId="LiveId" clId="{AF2A99F9-8AD4-3644-94B0-74AB891B80BB}" dt="2021-01-22T11:58:07.702" v="30986" actId="20577"/>
          <ac:spMkLst>
            <pc:docMk/>
            <pc:sldMk cId="1802783801" sldId="572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7:54.538" v="30981"/>
          <ac:spMkLst>
            <pc:docMk/>
            <pc:sldMk cId="1802783801" sldId="572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1:58:10.086" v="30987" actId="478"/>
          <ac:picMkLst>
            <pc:docMk/>
            <pc:sldMk cId="1802783801" sldId="572"/>
            <ac:picMk id="4098" creationId="{527F1244-EC26-4641-9915-EEA6F14FB7BA}"/>
          </ac:picMkLst>
        </pc:picChg>
        <pc:picChg chg="mod">
          <ac:chgData name="Nane Kratzke" userId="971be13ff4ee5ef6" providerId="LiveId" clId="{AF2A99F9-8AD4-3644-94B0-74AB891B80BB}" dt="2021-01-22T11:58:18.038" v="30992" actId="1076"/>
          <ac:picMkLst>
            <pc:docMk/>
            <pc:sldMk cId="1802783801" sldId="572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8:19.843" v="30993" actId="478"/>
          <ac:picMkLst>
            <pc:docMk/>
            <pc:sldMk cId="1802783801" sldId="572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8:21.944" v="30994" actId="478"/>
          <ac:picMkLst>
            <pc:docMk/>
            <pc:sldMk cId="1802783801" sldId="572"/>
            <ac:picMk id="4104" creationId="{34BDB847-1CA8-944D-8B79-C6C77EC60DA7}"/>
          </ac:picMkLst>
        </pc:picChg>
      </pc:sldChg>
      <pc:sldChg chg="delSp modSp add mod">
        <pc:chgData name="Nane Kratzke" userId="971be13ff4ee5ef6" providerId="LiveId" clId="{AF2A99F9-8AD4-3644-94B0-74AB891B80BB}" dt="2021-01-22T11:59:10.947" v="31009" actId="478"/>
        <pc:sldMkLst>
          <pc:docMk/>
          <pc:sldMk cId="359148935" sldId="573"/>
        </pc:sldMkLst>
        <pc:spChg chg="mod">
          <ac:chgData name="Nane Kratzke" userId="971be13ff4ee5ef6" providerId="LiveId" clId="{AF2A99F9-8AD4-3644-94B0-74AB891B80BB}" dt="2021-01-22T11:58:59.026" v="31003" actId="20577"/>
          <ac:spMkLst>
            <pc:docMk/>
            <pc:sldMk cId="359148935" sldId="57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8:44.691" v="31000" actId="5793"/>
          <ac:spMkLst>
            <pc:docMk/>
            <pc:sldMk cId="359148935" sldId="573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1:58:55.714" v="31002" actId="478"/>
          <ac:picMkLst>
            <pc:docMk/>
            <pc:sldMk cId="359148935" sldId="573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8:54.051" v="31001" actId="478"/>
          <ac:picMkLst>
            <pc:docMk/>
            <pc:sldMk cId="359148935" sldId="573"/>
            <ac:picMk id="4100" creationId="{26417365-91D7-3741-9B9C-6A7B6CE41043}"/>
          </ac:picMkLst>
        </pc:picChg>
        <pc:picChg chg="mod">
          <ac:chgData name="Nane Kratzke" userId="971be13ff4ee5ef6" providerId="LiveId" clId="{AF2A99F9-8AD4-3644-94B0-74AB891B80BB}" dt="2021-01-22T11:59:09.035" v="31008" actId="1076"/>
          <ac:picMkLst>
            <pc:docMk/>
            <pc:sldMk cId="359148935" sldId="573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9:10.947" v="31009" actId="478"/>
          <ac:picMkLst>
            <pc:docMk/>
            <pc:sldMk cId="359148935" sldId="573"/>
            <ac:picMk id="4104" creationId="{34BDB847-1CA8-944D-8B79-C6C77EC60DA7}"/>
          </ac:picMkLst>
        </pc:picChg>
      </pc:sldChg>
      <pc:sldChg chg="addSp delSp modSp add mod">
        <pc:chgData name="Nane Kratzke" userId="971be13ff4ee5ef6" providerId="LiveId" clId="{AF2A99F9-8AD4-3644-94B0-74AB891B80BB}" dt="2021-01-22T12:50:13.536" v="31740" actId="20577"/>
        <pc:sldMkLst>
          <pc:docMk/>
          <pc:sldMk cId="2120319519" sldId="574"/>
        </pc:sldMkLst>
        <pc:spChg chg="mod">
          <ac:chgData name="Nane Kratzke" userId="971be13ff4ee5ef6" providerId="LiveId" clId="{AF2A99F9-8AD4-3644-94B0-74AB891B80BB}" dt="2021-01-22T12:50:13.536" v="31740" actId="20577"/>
          <ac:spMkLst>
            <pc:docMk/>
            <pc:sldMk cId="2120319519" sldId="57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47:36.781" v="31701" actId="20577"/>
          <ac:spMkLst>
            <pc:docMk/>
            <pc:sldMk cId="2120319519" sldId="574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2:49:16.498" v="31730" actId="1076"/>
          <ac:picMkLst>
            <pc:docMk/>
            <pc:sldMk cId="2120319519" sldId="574"/>
            <ac:picMk id="11" creationId="{6ADACB65-2584-0142-A226-06E3CC0862A4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2" creationId="{83F6A773-42CE-3F44-872D-BFB777C1954A}"/>
          </ac:picMkLst>
        </pc:picChg>
        <pc:picChg chg="del mod">
          <ac:chgData name="Nane Kratzke" userId="971be13ff4ee5ef6" providerId="LiveId" clId="{AF2A99F9-8AD4-3644-94B0-74AB891B80BB}" dt="2021-01-22T12:48:11.766" v="31721" actId="478"/>
          <ac:picMkLst>
            <pc:docMk/>
            <pc:sldMk cId="2120319519" sldId="574"/>
            <ac:picMk id="4104" creationId="{34BDB847-1CA8-944D-8B79-C6C77EC60DA7}"/>
          </ac:picMkLst>
        </pc:picChg>
        <pc:picChg chg="add mod">
          <ac:chgData name="Nane Kratzke" userId="971be13ff4ee5ef6" providerId="LiveId" clId="{AF2A99F9-8AD4-3644-94B0-74AB891B80BB}" dt="2021-01-22T12:49:03.988" v="31728" actId="1076"/>
          <ac:picMkLst>
            <pc:docMk/>
            <pc:sldMk cId="2120319519" sldId="574"/>
            <ac:picMk id="8194" creationId="{5195C3D4-BD3A-B44D-8091-492E1E466B96}"/>
          </ac:picMkLst>
        </pc:picChg>
      </pc:sldChg>
      <pc:sldChg chg="delSp modSp add mod">
        <pc:chgData name="Nane Kratzke" userId="971be13ff4ee5ef6" providerId="LiveId" clId="{AF2A99F9-8AD4-3644-94B0-74AB891B80BB}" dt="2021-01-22T12:46:56.459" v="31691" actId="207"/>
        <pc:sldMkLst>
          <pc:docMk/>
          <pc:sldMk cId="724328440" sldId="575"/>
        </pc:sldMkLst>
        <pc:spChg chg="mod">
          <ac:chgData name="Nane Kratzke" userId="971be13ff4ee5ef6" providerId="LiveId" clId="{AF2A99F9-8AD4-3644-94B0-74AB891B80BB}" dt="2021-01-22T12:46:56.459" v="31691" actId="207"/>
          <ac:spMkLst>
            <pc:docMk/>
            <pc:sldMk cId="724328440" sldId="575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38:45.720" v="31479" actId="20577"/>
          <ac:spMkLst>
            <pc:docMk/>
            <pc:sldMk cId="724328440" sldId="575"/>
            <ac:spMk id="10" creationId="{64669592-C4EE-DB4B-A88C-C6A79EE0FE69}"/>
          </ac:spMkLst>
        </pc:spChg>
        <pc:picChg chg="mod">
          <ac:chgData name="Nane Kratzke" userId="971be13ff4ee5ef6" providerId="LiveId" clId="{AF2A99F9-8AD4-3644-94B0-74AB891B80BB}" dt="2021-01-22T12:38:55.800" v="31481" actId="1076"/>
          <ac:picMkLst>
            <pc:docMk/>
            <pc:sldMk cId="724328440" sldId="575"/>
            <ac:picMk id="4104" creationId="{34BDB847-1CA8-944D-8B79-C6C77EC60DA7}"/>
          </ac:picMkLst>
        </pc:picChg>
        <pc:picChg chg="del">
          <ac:chgData name="Nane Kratzke" userId="971be13ff4ee5ef6" providerId="LiveId" clId="{AF2A99F9-8AD4-3644-94B0-74AB891B80BB}" dt="2021-01-22T12:38:52.245" v="31480" actId="478"/>
          <ac:picMkLst>
            <pc:docMk/>
            <pc:sldMk cId="724328440" sldId="575"/>
            <ac:picMk id="8194" creationId="{5195C3D4-BD3A-B44D-8091-492E1E466B96}"/>
          </ac:picMkLst>
        </pc:picChg>
      </pc:sldChg>
      <pc:sldChg chg="addSp modSp add mod">
        <pc:chgData name="Nane Kratzke" userId="971be13ff4ee5ef6" providerId="LiveId" clId="{AF2A99F9-8AD4-3644-94B0-74AB891B80BB}" dt="2021-01-22T13:45:07.550" v="32113" actId="1076"/>
        <pc:sldMkLst>
          <pc:docMk/>
          <pc:sldMk cId="491379466" sldId="576"/>
        </pc:sldMkLst>
        <pc:spChg chg="mod">
          <ac:chgData name="Nane Kratzke" userId="971be13ff4ee5ef6" providerId="LiveId" clId="{AF2A99F9-8AD4-3644-94B0-74AB891B80BB}" dt="2021-01-22T13:44:40.560" v="32112" actId="113"/>
          <ac:spMkLst>
            <pc:docMk/>
            <pc:sldMk cId="491379466" sldId="57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37:49.866" v="31773" actId="20577"/>
          <ac:spMkLst>
            <pc:docMk/>
            <pc:sldMk cId="491379466" sldId="576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3:45:07.550" v="32113" actId="1076"/>
          <ac:picMkLst>
            <pc:docMk/>
            <pc:sldMk cId="491379466" sldId="576"/>
            <ac:picMk id="7" creationId="{6889D856-F008-A244-AD1B-E9AEEE1300E3}"/>
          </ac:picMkLst>
        </pc:picChg>
      </pc:sldChg>
      <pc:sldChg chg="delSp modSp add mod">
        <pc:chgData name="Nane Kratzke" userId="971be13ff4ee5ef6" providerId="LiveId" clId="{AF2A99F9-8AD4-3644-94B0-74AB891B80BB}" dt="2021-01-22T13:54:21.223" v="32511" actId="20577"/>
        <pc:sldMkLst>
          <pc:docMk/>
          <pc:sldMk cId="3267778514" sldId="577"/>
        </pc:sldMkLst>
        <pc:spChg chg="mod">
          <ac:chgData name="Nane Kratzke" userId="971be13ff4ee5ef6" providerId="LiveId" clId="{AF2A99F9-8AD4-3644-94B0-74AB891B80BB}" dt="2021-01-22T13:53:56.508" v="32452" actId="20577"/>
          <ac:spMkLst>
            <pc:docMk/>
            <pc:sldMk cId="3267778514" sldId="57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54:21.223" v="32511" actId="20577"/>
          <ac:spMkLst>
            <pc:docMk/>
            <pc:sldMk cId="3267778514" sldId="57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3:47:38.034" v="32176" actId="478"/>
          <ac:picMkLst>
            <pc:docMk/>
            <pc:sldMk cId="3267778514" sldId="577"/>
            <ac:picMk id="7" creationId="{6889D856-F008-A244-AD1B-E9AEEE1300E3}"/>
          </ac:picMkLst>
        </pc:picChg>
        <pc:picChg chg="del">
          <ac:chgData name="Nane Kratzke" userId="971be13ff4ee5ef6" providerId="LiveId" clId="{AF2A99F9-8AD4-3644-94B0-74AB891B80BB}" dt="2021-01-22T13:47:42.489" v="32177" actId="478"/>
          <ac:picMkLst>
            <pc:docMk/>
            <pc:sldMk cId="3267778514" sldId="577"/>
            <ac:picMk id="4104" creationId="{34BDB847-1CA8-944D-8B79-C6C77EC60DA7}"/>
          </ac:picMkLst>
        </pc:picChg>
      </pc:sldChg>
      <pc:sldChg chg="modSp add mod">
        <pc:chgData name="Nane Kratzke" userId="971be13ff4ee5ef6" providerId="LiveId" clId="{AF2A99F9-8AD4-3644-94B0-74AB891B80BB}" dt="2021-01-22T13:52:42.223" v="32387" actId="14100"/>
        <pc:sldMkLst>
          <pc:docMk/>
          <pc:sldMk cId="3111404414" sldId="578"/>
        </pc:sldMkLst>
        <pc:spChg chg="mod">
          <ac:chgData name="Nane Kratzke" userId="971be13ff4ee5ef6" providerId="LiveId" clId="{AF2A99F9-8AD4-3644-94B0-74AB891B80BB}" dt="2021-01-22T13:52:42.223" v="32387" actId="14100"/>
          <ac:spMkLst>
            <pc:docMk/>
            <pc:sldMk cId="3111404414" sldId="57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48:42.293" v="32183" actId="20577"/>
          <ac:spMkLst>
            <pc:docMk/>
            <pc:sldMk cId="3111404414" sldId="578"/>
            <ac:spMk id="10" creationId="{64669592-C4EE-DB4B-A88C-C6A79EE0FE69}"/>
          </ac:spMkLst>
        </pc:spChg>
      </pc:sldChg>
    </pc:docChg>
  </pc:docChgLst>
  <pc:docChgLst>
    <pc:chgData name="Nane Kratzke" userId="971be13ff4ee5ef6" providerId="LiveId" clId="{BE692C30-DBDD-074D-B9AB-75961E5F3499}"/>
    <pc:docChg chg="undo custSel addSld delSld modSld">
      <pc:chgData name="Nane Kratzke" userId="971be13ff4ee5ef6" providerId="LiveId" clId="{BE692C30-DBDD-074D-B9AB-75961E5F3499}" dt="2023-03-02T07:45:18.317" v="946" actId="20577"/>
      <pc:docMkLst>
        <pc:docMk/>
      </pc:docMkLst>
      <pc:sldChg chg="delSp mod">
        <pc:chgData name="Nane Kratzke" userId="971be13ff4ee5ef6" providerId="LiveId" clId="{BE692C30-DBDD-074D-B9AB-75961E5F3499}" dt="2023-03-01T13:57:46.366" v="182" actId="478"/>
        <pc:sldMkLst>
          <pc:docMk/>
          <pc:sldMk cId="424745175" sldId="327"/>
        </pc:sldMkLst>
        <pc:spChg chg="del">
          <ac:chgData name="Nane Kratzke" userId="971be13ff4ee5ef6" providerId="LiveId" clId="{BE692C30-DBDD-074D-B9AB-75961E5F3499}" dt="2023-03-01T13:57:43.591" v="181" actId="478"/>
          <ac:spMkLst>
            <pc:docMk/>
            <pc:sldMk cId="424745175" sldId="327"/>
            <ac:spMk id="20" creationId="{A82633CC-3018-7847-A70B-37E8E5B1BD35}"/>
          </ac:spMkLst>
        </pc:spChg>
        <pc:spChg chg="del">
          <ac:chgData name="Nane Kratzke" userId="971be13ff4ee5ef6" providerId="LiveId" clId="{BE692C30-DBDD-074D-B9AB-75961E5F3499}" dt="2023-03-01T13:57:46.366" v="182" actId="478"/>
          <ac:spMkLst>
            <pc:docMk/>
            <pc:sldMk cId="424745175" sldId="327"/>
            <ac:spMk id="21" creationId="{56293496-836E-6A4A-A787-F635EF775865}"/>
          </ac:spMkLst>
        </pc:spChg>
      </pc:sldChg>
      <pc:sldChg chg="modSp mod">
        <pc:chgData name="Nane Kratzke" userId="971be13ff4ee5ef6" providerId="LiveId" clId="{BE692C30-DBDD-074D-B9AB-75961E5F3499}" dt="2023-03-01T13:50:25.843" v="122" actId="20577"/>
        <pc:sldMkLst>
          <pc:docMk/>
          <pc:sldMk cId="2487667598" sldId="432"/>
        </pc:sldMkLst>
        <pc:spChg chg="mod">
          <ac:chgData name="Nane Kratzke" userId="971be13ff4ee5ef6" providerId="LiveId" clId="{BE692C30-DBDD-074D-B9AB-75961E5F3499}" dt="2023-03-01T13:50:25.843" v="122" actId="20577"/>
          <ac:spMkLst>
            <pc:docMk/>
            <pc:sldMk cId="2487667598" sldId="432"/>
            <ac:spMk id="3" creationId="{631C82EF-83DD-3446-86CF-B481FC754159}"/>
          </ac:spMkLst>
        </pc:spChg>
      </pc:sldChg>
      <pc:sldChg chg="modSp mod">
        <pc:chgData name="Nane Kratzke" userId="971be13ff4ee5ef6" providerId="LiveId" clId="{BE692C30-DBDD-074D-B9AB-75961E5F3499}" dt="2023-03-01T15:13:05.102" v="861" actId="108"/>
        <pc:sldMkLst>
          <pc:docMk/>
          <pc:sldMk cId="334817653" sldId="511"/>
        </pc:sldMkLst>
        <pc:spChg chg="mod">
          <ac:chgData name="Nane Kratzke" userId="971be13ff4ee5ef6" providerId="LiveId" clId="{BE692C30-DBDD-074D-B9AB-75961E5F3499}" dt="2023-03-01T15:13:05.102" v="861" actId="108"/>
          <ac:spMkLst>
            <pc:docMk/>
            <pc:sldMk cId="334817653" sldId="511"/>
            <ac:spMk id="4" creationId="{7744107F-B706-604F-BAAE-87D504707D7C}"/>
          </ac:spMkLst>
        </pc:spChg>
      </pc:sldChg>
      <pc:sldChg chg="modSp mod">
        <pc:chgData name="Nane Kratzke" userId="971be13ff4ee5ef6" providerId="LiveId" clId="{BE692C30-DBDD-074D-B9AB-75961E5F3499}" dt="2023-03-01T14:15:52.352" v="543" actId="20577"/>
        <pc:sldMkLst>
          <pc:docMk/>
          <pc:sldMk cId="3928258855" sldId="535"/>
        </pc:sldMkLst>
        <pc:spChg chg="mod">
          <ac:chgData name="Nane Kratzke" userId="971be13ff4ee5ef6" providerId="LiveId" clId="{BE692C30-DBDD-074D-B9AB-75961E5F3499}" dt="2023-03-01T14:15:52.352" v="543" actId="20577"/>
          <ac:spMkLst>
            <pc:docMk/>
            <pc:sldMk cId="3928258855" sldId="535"/>
            <ac:spMk id="5" creationId="{390BCE38-799B-974E-979A-CF5937FFF8F6}"/>
          </ac:spMkLst>
        </pc:spChg>
      </pc:sldChg>
      <pc:sldChg chg="addSp modSp mod">
        <pc:chgData name="Nane Kratzke" userId="971be13ff4ee5ef6" providerId="LiveId" clId="{BE692C30-DBDD-074D-B9AB-75961E5F3499}" dt="2023-03-01T15:09:42.695" v="854" actId="20577"/>
        <pc:sldMkLst>
          <pc:docMk/>
          <pc:sldMk cId="1297762157" sldId="549"/>
        </pc:sldMkLst>
        <pc:spChg chg="mod">
          <ac:chgData name="Nane Kratzke" userId="971be13ff4ee5ef6" providerId="LiveId" clId="{BE692C30-DBDD-074D-B9AB-75961E5F3499}" dt="2023-03-01T15:09:24.576" v="791" actId="20577"/>
          <ac:spMkLst>
            <pc:docMk/>
            <pc:sldMk cId="1297762157" sldId="549"/>
            <ac:spMk id="2" creationId="{443BD989-6A30-F844-8F8F-9B1EC319CC0D}"/>
          </ac:spMkLst>
        </pc:spChg>
        <pc:spChg chg="mod">
          <ac:chgData name="Nane Kratzke" userId="971be13ff4ee5ef6" providerId="LiveId" clId="{BE692C30-DBDD-074D-B9AB-75961E5F3499}" dt="2023-03-01T15:09:42.695" v="854" actId="20577"/>
          <ac:spMkLst>
            <pc:docMk/>
            <pc:sldMk cId="1297762157" sldId="549"/>
            <ac:spMk id="3" creationId="{2BE49923-1A42-ED4F-B5B7-DA5E3373A8B3}"/>
          </ac:spMkLst>
        </pc:spChg>
        <pc:spChg chg="mod">
          <ac:chgData name="Nane Kratzke" userId="971be13ff4ee5ef6" providerId="LiveId" clId="{BE692C30-DBDD-074D-B9AB-75961E5F3499}" dt="2023-03-01T15:09:20.500" v="781" actId="20577"/>
          <ac:spMkLst>
            <pc:docMk/>
            <pc:sldMk cId="1297762157" sldId="549"/>
            <ac:spMk id="5" creationId="{5082D9F1-3861-9B4D-8C8C-4A277EAA3ABB}"/>
          </ac:spMkLst>
        </pc:spChg>
        <pc:spChg chg="add mod">
          <ac:chgData name="Nane Kratzke" userId="971be13ff4ee5ef6" providerId="LiveId" clId="{BE692C30-DBDD-074D-B9AB-75961E5F3499}" dt="2023-03-01T14:26:04.178" v="571" actId="20577"/>
          <ac:spMkLst>
            <pc:docMk/>
            <pc:sldMk cId="1297762157" sldId="549"/>
            <ac:spMk id="8" creationId="{A77F71B7-DD27-2CBE-E5D7-63B0B3F28C0B}"/>
          </ac:spMkLst>
        </pc:spChg>
      </pc:sldChg>
      <pc:sldChg chg="modSp mod">
        <pc:chgData name="Nane Kratzke" userId="971be13ff4ee5ef6" providerId="LiveId" clId="{BE692C30-DBDD-074D-B9AB-75961E5F3499}" dt="2023-03-01T15:10:33.184" v="860" actId="20577"/>
        <pc:sldMkLst>
          <pc:docMk/>
          <pc:sldMk cId="962430790" sldId="550"/>
        </pc:sldMkLst>
        <pc:spChg chg="mod">
          <ac:chgData name="Nane Kratzke" userId="971be13ff4ee5ef6" providerId="LiveId" clId="{BE692C30-DBDD-074D-B9AB-75961E5F3499}" dt="2023-03-01T15:10:30.677" v="858"/>
          <ac:spMkLst>
            <pc:docMk/>
            <pc:sldMk cId="962430790" sldId="550"/>
            <ac:spMk id="2" creationId="{443BD989-6A30-F844-8F8F-9B1EC319CC0D}"/>
          </ac:spMkLst>
        </pc:spChg>
        <pc:spChg chg="mod">
          <ac:chgData name="Nane Kratzke" userId="971be13ff4ee5ef6" providerId="LiveId" clId="{BE692C30-DBDD-074D-B9AB-75961E5F3499}" dt="2023-03-01T15:10:33.184" v="860" actId="20577"/>
          <ac:spMkLst>
            <pc:docMk/>
            <pc:sldMk cId="962430790" sldId="550"/>
            <ac:spMk id="3" creationId="{2BE49923-1A42-ED4F-B5B7-DA5E3373A8B3}"/>
          </ac:spMkLst>
        </pc:spChg>
        <pc:spChg chg="mod">
          <ac:chgData name="Nane Kratzke" userId="971be13ff4ee5ef6" providerId="LiveId" clId="{BE692C30-DBDD-074D-B9AB-75961E5F3499}" dt="2023-03-01T15:07:48.389" v="765" actId="6549"/>
          <ac:spMkLst>
            <pc:docMk/>
            <pc:sldMk cId="962430790" sldId="550"/>
            <ac:spMk id="5" creationId="{5082D9F1-3861-9B4D-8C8C-4A277EAA3ABB}"/>
          </ac:spMkLst>
        </pc:spChg>
      </pc:sldChg>
      <pc:sldChg chg="modSp mod">
        <pc:chgData name="Nane Kratzke" userId="971be13ff4ee5ef6" providerId="LiveId" clId="{BE692C30-DBDD-074D-B9AB-75961E5F3499}" dt="2023-03-01T14:28:07.688" v="572" actId="20577"/>
        <pc:sldMkLst>
          <pc:docMk/>
          <pc:sldMk cId="656469314" sldId="551"/>
        </pc:sldMkLst>
        <pc:spChg chg="mod">
          <ac:chgData name="Nane Kratzke" userId="971be13ff4ee5ef6" providerId="LiveId" clId="{BE692C30-DBDD-074D-B9AB-75961E5F3499}" dt="2023-03-01T14:28:07.688" v="572" actId="20577"/>
          <ac:spMkLst>
            <pc:docMk/>
            <pc:sldMk cId="656469314" sldId="551"/>
            <ac:spMk id="15" creationId="{2510A119-77F2-194E-A86A-D552CA71012B}"/>
          </ac:spMkLst>
        </pc:spChg>
      </pc:sldChg>
      <pc:sldChg chg="modSp mod">
        <pc:chgData name="Nane Kratzke" userId="971be13ff4ee5ef6" providerId="LiveId" clId="{BE692C30-DBDD-074D-B9AB-75961E5F3499}" dt="2023-03-01T14:42:49.701" v="604" actId="20577"/>
        <pc:sldMkLst>
          <pc:docMk/>
          <pc:sldMk cId="1960172661" sldId="554"/>
        </pc:sldMkLst>
        <pc:spChg chg="mod">
          <ac:chgData name="Nane Kratzke" userId="971be13ff4ee5ef6" providerId="LiveId" clId="{BE692C30-DBDD-074D-B9AB-75961E5F3499}" dt="2023-03-01T14:42:49.701" v="604" actId="20577"/>
          <ac:spMkLst>
            <pc:docMk/>
            <pc:sldMk cId="1960172661" sldId="554"/>
            <ac:spMk id="8" creationId="{C3C5991F-5D66-19EB-3762-94EC3532F424}"/>
          </ac:spMkLst>
        </pc:spChg>
      </pc:sldChg>
      <pc:sldChg chg="addSp delSp mod">
        <pc:chgData name="Nane Kratzke" userId="971be13ff4ee5ef6" providerId="LiveId" clId="{BE692C30-DBDD-074D-B9AB-75961E5F3499}" dt="2023-03-01T14:35:23.256" v="576" actId="478"/>
        <pc:sldMkLst>
          <pc:docMk/>
          <pc:sldMk cId="3265206661" sldId="555"/>
        </pc:sldMkLst>
        <pc:spChg chg="add del">
          <ac:chgData name="Nane Kratzke" userId="971be13ff4ee5ef6" providerId="LiveId" clId="{BE692C30-DBDD-074D-B9AB-75961E5F3499}" dt="2023-03-01T14:35:23.256" v="576" actId="478"/>
          <ac:spMkLst>
            <pc:docMk/>
            <pc:sldMk cId="3265206661" sldId="555"/>
            <ac:spMk id="10" creationId="{8C5E8E1A-6F4E-80D8-FCC5-DD9F118F80DA}"/>
          </ac:spMkLst>
        </pc:spChg>
        <pc:picChg chg="add del">
          <ac:chgData name="Nane Kratzke" userId="971be13ff4ee5ef6" providerId="LiveId" clId="{BE692C30-DBDD-074D-B9AB-75961E5F3499}" dt="2023-03-01T14:35:22.848" v="575" actId="478"/>
          <ac:picMkLst>
            <pc:docMk/>
            <pc:sldMk cId="3265206661" sldId="555"/>
            <ac:picMk id="12" creationId="{5D4F3DB6-D2C5-6CE0-AF5B-F3C0C97A4D07}"/>
          </ac:picMkLst>
        </pc:picChg>
      </pc:sldChg>
      <pc:sldChg chg="modSp mod">
        <pc:chgData name="Nane Kratzke" userId="971be13ff4ee5ef6" providerId="LiveId" clId="{BE692C30-DBDD-074D-B9AB-75961E5F3499}" dt="2023-03-01T15:17:25.671" v="906" actId="20577"/>
        <pc:sldMkLst>
          <pc:docMk/>
          <pc:sldMk cId="121222599" sldId="633"/>
        </pc:sldMkLst>
        <pc:spChg chg="mod">
          <ac:chgData name="Nane Kratzke" userId="971be13ff4ee5ef6" providerId="LiveId" clId="{BE692C30-DBDD-074D-B9AB-75961E5F3499}" dt="2023-03-01T15:17:25.671" v="906" actId="20577"/>
          <ac:spMkLst>
            <pc:docMk/>
            <pc:sldMk cId="121222599" sldId="633"/>
            <ac:spMk id="31" creationId="{A7AED8D2-12C6-26AC-5AF0-E921BDCCBE3B}"/>
          </ac:spMkLst>
        </pc:spChg>
        <pc:picChg chg="mod">
          <ac:chgData name="Nane Kratzke" userId="971be13ff4ee5ef6" providerId="LiveId" clId="{BE692C30-DBDD-074D-B9AB-75961E5F3499}" dt="2023-03-01T13:46:16.869" v="56"/>
          <ac:picMkLst>
            <pc:docMk/>
            <pc:sldMk cId="121222599" sldId="633"/>
            <ac:picMk id="4" creationId="{550C30A2-D1B7-A3CA-9289-5EACEE936178}"/>
          </ac:picMkLst>
        </pc:picChg>
      </pc:sldChg>
      <pc:sldChg chg="del">
        <pc:chgData name="Nane Kratzke" userId="971be13ff4ee5ef6" providerId="LiveId" clId="{BE692C30-DBDD-074D-B9AB-75961E5F3499}" dt="2023-03-01T13:47:40.384" v="58" actId="2696"/>
        <pc:sldMkLst>
          <pc:docMk/>
          <pc:sldMk cId="998242575" sldId="644"/>
        </pc:sldMkLst>
      </pc:sldChg>
      <pc:sldChg chg="modSp mod">
        <pc:chgData name="Nane Kratzke" userId="971be13ff4ee5ef6" providerId="LiveId" clId="{BE692C30-DBDD-074D-B9AB-75961E5F3499}" dt="2023-03-01T13:50:39.596" v="151" actId="20577"/>
        <pc:sldMkLst>
          <pc:docMk/>
          <pc:sldMk cId="3128018776" sldId="645"/>
        </pc:sldMkLst>
        <pc:spChg chg="mod">
          <ac:chgData name="Nane Kratzke" userId="971be13ff4ee5ef6" providerId="LiveId" clId="{BE692C30-DBDD-074D-B9AB-75961E5F3499}" dt="2023-03-01T13:50:39.596" v="151" actId="20577"/>
          <ac:spMkLst>
            <pc:docMk/>
            <pc:sldMk cId="3128018776" sldId="645"/>
            <ac:spMk id="3" creationId="{631C82EF-83DD-3446-86CF-B481FC754159}"/>
          </ac:spMkLst>
        </pc:spChg>
      </pc:sldChg>
      <pc:sldChg chg="modSp mod">
        <pc:chgData name="Nane Kratzke" userId="971be13ff4ee5ef6" providerId="LiveId" clId="{BE692C30-DBDD-074D-B9AB-75961E5F3499}" dt="2023-03-01T14:09:43.981" v="240" actId="20577"/>
        <pc:sldMkLst>
          <pc:docMk/>
          <pc:sldMk cId="4060232820" sldId="647"/>
        </pc:sldMkLst>
        <pc:spChg chg="mod">
          <ac:chgData name="Nane Kratzke" userId="971be13ff4ee5ef6" providerId="LiveId" clId="{BE692C30-DBDD-074D-B9AB-75961E5F3499}" dt="2023-03-01T14:09:43.981" v="240" actId="20577"/>
          <ac:spMkLst>
            <pc:docMk/>
            <pc:sldMk cId="4060232820" sldId="647"/>
            <ac:spMk id="6" creationId="{EF2DB093-0A77-6425-B625-8A093B3CF7DF}"/>
          </ac:spMkLst>
        </pc:spChg>
      </pc:sldChg>
      <pc:sldChg chg="modSp mod">
        <pc:chgData name="Nane Kratzke" userId="971be13ff4ee5ef6" providerId="LiveId" clId="{BE692C30-DBDD-074D-B9AB-75961E5F3499}" dt="2023-03-02T07:45:18.317" v="946" actId="20577"/>
        <pc:sldMkLst>
          <pc:docMk/>
          <pc:sldMk cId="2056457870" sldId="648"/>
        </pc:sldMkLst>
        <pc:spChg chg="mod">
          <ac:chgData name="Nane Kratzke" userId="971be13ff4ee5ef6" providerId="LiveId" clId="{BE692C30-DBDD-074D-B9AB-75961E5F3499}" dt="2023-03-02T07:45:18.317" v="946" actId="20577"/>
          <ac:spMkLst>
            <pc:docMk/>
            <pc:sldMk cId="2056457870" sldId="648"/>
            <ac:spMk id="7" creationId="{97B26A28-5205-AE0D-092D-94E7C63B38F1}"/>
          </ac:spMkLst>
        </pc:spChg>
      </pc:sldChg>
      <pc:sldChg chg="modSp add mod">
        <pc:chgData name="Nane Kratzke" userId="971be13ff4ee5ef6" providerId="LiveId" clId="{BE692C30-DBDD-074D-B9AB-75961E5F3499}" dt="2023-03-01T13:48:18.105" v="68" actId="20577"/>
        <pc:sldMkLst>
          <pc:docMk/>
          <pc:sldMk cId="72813509" sldId="649"/>
        </pc:sldMkLst>
        <pc:spChg chg="mod">
          <ac:chgData name="Nane Kratzke" userId="971be13ff4ee5ef6" providerId="LiveId" clId="{BE692C30-DBDD-074D-B9AB-75961E5F3499}" dt="2023-03-01T13:48:18.105" v="68" actId="20577"/>
          <ac:spMkLst>
            <pc:docMk/>
            <pc:sldMk cId="72813509" sldId="649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BE692C30-DBDD-074D-B9AB-75961E5F3499}" dt="2023-03-01T13:48:36.985" v="89" actId="20577"/>
        <pc:sldMkLst>
          <pc:docMk/>
          <pc:sldMk cId="3757215974" sldId="650"/>
        </pc:sldMkLst>
        <pc:spChg chg="mod">
          <ac:chgData name="Nane Kratzke" userId="971be13ff4ee5ef6" providerId="LiveId" clId="{BE692C30-DBDD-074D-B9AB-75961E5F3499}" dt="2023-03-01T13:48:36.985" v="89" actId="20577"/>
          <ac:spMkLst>
            <pc:docMk/>
            <pc:sldMk cId="3757215974" sldId="650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BE692C30-DBDD-074D-B9AB-75961E5F3499}" dt="2023-03-01T13:50:55.123" v="180" actId="20577"/>
        <pc:sldMkLst>
          <pc:docMk/>
          <pc:sldMk cId="1524248594" sldId="651"/>
        </pc:sldMkLst>
        <pc:spChg chg="mod">
          <ac:chgData name="Nane Kratzke" userId="971be13ff4ee5ef6" providerId="LiveId" clId="{BE692C30-DBDD-074D-B9AB-75961E5F3499}" dt="2023-03-01T13:50:55.123" v="180" actId="20577"/>
          <ac:spMkLst>
            <pc:docMk/>
            <pc:sldMk cId="1524248594" sldId="651"/>
            <ac:spMk id="3" creationId="{631C82EF-83DD-3446-86CF-B481FC754159}"/>
          </ac:spMkLst>
        </pc:spChg>
      </pc:sldChg>
      <pc:sldChg chg="add">
        <pc:chgData name="Nane Kratzke" userId="971be13ff4ee5ef6" providerId="LiveId" clId="{BE692C30-DBDD-074D-B9AB-75961E5F3499}" dt="2023-03-01T13:48:05.121" v="59"/>
        <pc:sldMkLst>
          <pc:docMk/>
          <pc:sldMk cId="3366349958" sldId="652"/>
        </pc:sldMkLst>
      </pc:sldChg>
      <pc:sldChg chg="modSp add mod">
        <pc:chgData name="Nane Kratzke" userId="971be13ff4ee5ef6" providerId="LiveId" clId="{BE692C30-DBDD-074D-B9AB-75961E5F3499}" dt="2023-03-01T15:13:45.984" v="864" actId="108"/>
        <pc:sldMkLst>
          <pc:docMk/>
          <pc:sldMk cId="1814355379" sldId="653"/>
        </pc:sldMkLst>
        <pc:spChg chg="mod">
          <ac:chgData name="Nane Kratzke" userId="971be13ff4ee5ef6" providerId="LiveId" clId="{BE692C30-DBDD-074D-B9AB-75961E5F3499}" dt="2023-03-01T15:13:45.984" v="864" actId="108"/>
          <ac:spMkLst>
            <pc:docMk/>
            <pc:sldMk cId="1814355379" sldId="653"/>
            <ac:spMk id="4" creationId="{7744107F-B706-604F-BAAE-87D504707D7C}"/>
          </ac:spMkLst>
        </pc:spChg>
      </pc:sldChg>
      <pc:sldChg chg="add">
        <pc:chgData name="Nane Kratzke" userId="971be13ff4ee5ef6" providerId="LiveId" clId="{BE692C30-DBDD-074D-B9AB-75961E5F3499}" dt="2023-03-01T15:13:25.011" v="862"/>
        <pc:sldMkLst>
          <pc:docMk/>
          <pc:sldMk cId="2642890619" sldId="654"/>
        </pc:sldMkLst>
      </pc:sldChg>
      <pc:sldChg chg="modSp add mod">
        <pc:chgData name="Nane Kratzke" userId="971be13ff4ee5ef6" providerId="LiveId" clId="{BE692C30-DBDD-074D-B9AB-75961E5F3499}" dt="2023-03-01T15:17:03.864" v="900" actId="20577"/>
        <pc:sldMkLst>
          <pc:docMk/>
          <pc:sldMk cId="3434917631" sldId="655"/>
        </pc:sldMkLst>
        <pc:spChg chg="mod">
          <ac:chgData name="Nane Kratzke" userId="971be13ff4ee5ef6" providerId="LiveId" clId="{BE692C30-DBDD-074D-B9AB-75961E5F3499}" dt="2023-03-01T15:17:03.864" v="900" actId="20577"/>
          <ac:spMkLst>
            <pc:docMk/>
            <pc:sldMk cId="3434917631" sldId="655"/>
            <ac:spMk id="31" creationId="{A7AED8D2-12C6-26AC-5AF0-E921BDCCBE3B}"/>
          </ac:spMkLst>
        </pc:spChg>
      </pc:sldChg>
      <pc:sldChg chg="add">
        <pc:chgData name="Nane Kratzke" userId="971be13ff4ee5ef6" providerId="LiveId" clId="{BE692C30-DBDD-074D-B9AB-75961E5F3499}" dt="2023-03-01T15:16:43.132" v="865"/>
        <pc:sldMkLst>
          <pc:docMk/>
          <pc:sldMk cId="3215633330" sldId="656"/>
        </pc:sldMkLst>
      </pc:sldChg>
      <pc:sldChg chg="add">
        <pc:chgData name="Nane Kratzke" userId="971be13ff4ee5ef6" providerId="LiveId" clId="{BE692C30-DBDD-074D-B9AB-75961E5F3499}" dt="2023-03-01T15:16:43.132" v="865"/>
        <pc:sldMkLst>
          <pc:docMk/>
          <pc:sldMk cId="2829602108" sldId="657"/>
        </pc:sldMkLst>
      </pc:sldChg>
      <pc:sldChg chg="add">
        <pc:chgData name="Nane Kratzke" userId="971be13ff4ee5ef6" providerId="LiveId" clId="{BE692C30-DBDD-074D-B9AB-75961E5F3499}" dt="2023-03-01T15:17:56.205" v="907"/>
        <pc:sldMkLst>
          <pc:docMk/>
          <pc:sldMk cId="516413636" sldId="658"/>
        </pc:sldMkLst>
      </pc:sldChg>
      <pc:sldChg chg="add">
        <pc:chgData name="Nane Kratzke" userId="971be13ff4ee5ef6" providerId="LiveId" clId="{BE692C30-DBDD-074D-B9AB-75961E5F3499}" dt="2023-03-01T15:18:21.713" v="908"/>
        <pc:sldMkLst>
          <pc:docMk/>
          <pc:sldMk cId="295810733" sldId="659"/>
        </pc:sldMkLst>
      </pc:sldChg>
    </pc:docChg>
  </pc:docChgLst>
  <pc:docChgLst>
    <pc:chgData name="Nane Kratzke" userId="971be13ff4ee5ef6" providerId="LiveId" clId="{DD20FE7B-B758-854C-8A58-B6F418A73E13}"/>
    <pc:docChg chg="undo custSel addSld delSld modSld sldOrd modNotesMaster modHandout">
      <pc:chgData name="Nane Kratzke" userId="971be13ff4ee5ef6" providerId="LiveId" clId="{DD20FE7B-B758-854C-8A58-B6F418A73E13}" dt="2020-10-09T12:02:51.406" v="12072" actId="2696"/>
      <pc:docMkLst>
        <pc:docMk/>
      </pc:docMkLst>
      <pc:sldChg chg="del modNotes">
        <pc:chgData name="Nane Kratzke" userId="971be13ff4ee5ef6" providerId="LiveId" clId="{DD20FE7B-B758-854C-8A58-B6F418A73E13}" dt="2020-10-09T12:02:51.406" v="12072" actId="2696"/>
        <pc:sldMkLst>
          <pc:docMk/>
          <pc:sldMk cId="3899961691" sldId="28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2120406402" sldId="29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120406402" sldId="297"/>
            <ac:spMk id="3" creationId="{7C21D13C-3AD0-C343-9971-78F755EEBC15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120406402" sldId="297"/>
            <ac:spMk id="3" creationId="{C9B2F66D-384C-714D-A0DC-56CCA4A28241}"/>
          </ac:spMkLst>
        </pc:spChg>
        <pc:spChg chg="add del mod">
          <ac:chgData name="Nane Kratzke" userId="971be13ff4ee5ef6" providerId="LiveId" clId="{DD20FE7B-B758-854C-8A58-B6F418A73E13}" dt="2020-10-09T11:40:12.760" v="11716" actId="478"/>
          <ac:spMkLst>
            <pc:docMk/>
            <pc:sldMk cId="2120406402" sldId="297"/>
            <ac:spMk id="4" creationId="{6271FB43-8059-3845-AAB1-562822ACAF82}"/>
          </ac:spMkLst>
        </pc:spChg>
        <pc:spChg chg="mod">
          <ac:chgData name="Nane Kratzke" userId="971be13ff4ee5ef6" providerId="LiveId" clId="{DD20FE7B-B758-854C-8A58-B6F418A73E13}" dt="2020-10-09T11:40:08.383" v="11715" actId="207"/>
          <ac:spMkLst>
            <pc:docMk/>
            <pc:sldMk cId="2120406402" sldId="297"/>
            <ac:spMk id="11" creationId="{73AC1E54-CF11-5E40-A642-499C3BC75946}"/>
          </ac:spMkLst>
        </pc:spChg>
      </pc:sldChg>
      <pc:sldChg chg="del">
        <pc:chgData name="Nane Kratzke" userId="971be13ff4ee5ef6" providerId="LiveId" clId="{DD20FE7B-B758-854C-8A58-B6F418A73E13}" dt="2020-09-27T16:17:40.343" v="94" actId="2696"/>
        <pc:sldMkLst>
          <pc:docMk/>
          <pc:sldMk cId="1261074856" sldId="321"/>
        </pc:sldMkLst>
      </pc:sldChg>
      <pc:sldChg chg="addSp delSp modSp mod modNotes">
        <pc:chgData name="Nane Kratzke" userId="971be13ff4ee5ef6" providerId="LiveId" clId="{DD20FE7B-B758-854C-8A58-B6F418A73E13}" dt="2020-10-09T11:40:30.357" v="11717"/>
        <pc:sldMkLst>
          <pc:docMk/>
          <pc:sldMk cId="704272100" sldId="323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04272100" sldId="323"/>
            <ac:spMk id="3" creationId="{B28E5725-5CC0-EC4F-8FCA-C1B75683E94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04272100" sldId="323"/>
            <ac:spMk id="3" creationId="{B54F9314-DB7D-5544-9A1A-BDF7C509E586}"/>
          </ac:spMkLst>
        </pc:spChg>
        <pc:spChg chg="add del mod">
          <ac:chgData name="Nane Kratzke" userId="971be13ff4ee5ef6" providerId="LiveId" clId="{DD20FE7B-B758-854C-8A58-B6F418A73E13}" dt="2020-10-02T11:11:34.144" v="11674" actId="478"/>
          <ac:spMkLst>
            <pc:docMk/>
            <pc:sldMk cId="704272100" sldId="323"/>
            <ac:spMk id="5" creationId="{026247F0-C011-3F40-A0C9-2685BF2D7077}"/>
          </ac:spMkLst>
        </pc:spChg>
        <pc:spChg chg="del">
          <ac:chgData name="Nane Kratzke" userId="971be13ff4ee5ef6" providerId="LiveId" clId="{DD20FE7B-B758-854C-8A58-B6F418A73E13}" dt="2020-09-27T16:15:22.322" v="17" actId="478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DD20FE7B-B758-854C-8A58-B6F418A73E13}" dt="2020-09-29T14:21:54.538" v="10052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7T16:15:08.075" v="13" actId="1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DD20FE7B-B758-854C-8A58-B6F418A73E13}" dt="2020-09-27T16:14:56.990" v="9" actId="1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DD20FE7B-B758-854C-8A58-B6F418A73E13}" dt="2020-09-29T14:26:11.297" v="10067" actId="208"/>
          <ac:spMkLst>
            <pc:docMk/>
            <pc:sldMk cId="704272100" sldId="323"/>
            <ac:spMk id="11" creationId="{EF7CB2A2-8DEF-4342-BDE5-612E783EBFF2}"/>
          </ac:spMkLst>
        </pc:spChg>
        <pc:spChg chg="mod">
          <ac:chgData name="Nane Kratzke" userId="971be13ff4ee5ef6" providerId="LiveId" clId="{DD20FE7B-B758-854C-8A58-B6F418A73E13}" dt="2020-09-27T16:15:09.547" v="14" actId="108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DD20FE7B-B758-854C-8A58-B6F418A73E13}" dt="2020-09-27T16:15:10.904" v="15" actId="108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DD20FE7B-B758-854C-8A58-B6F418A73E13}" dt="2020-09-27T16:15:12.362" v="16" actId="108"/>
          <ac:spMkLst>
            <pc:docMk/>
            <pc:sldMk cId="704272100" sldId="323"/>
            <ac:spMk id="21" creationId="{7F42BBF5-3C44-C047-B360-7239ACDC5FDD}"/>
          </ac:spMkLst>
        </pc:spChg>
        <pc:picChg chg="mod">
          <ac:chgData name="Nane Kratzke" userId="971be13ff4ee5ef6" providerId="LiveId" clId="{DD20FE7B-B758-854C-8A58-B6F418A73E13}" dt="2020-09-27T16:15:26.389" v="18" actId="1076"/>
          <ac:picMkLst>
            <pc:docMk/>
            <pc:sldMk cId="704272100" sldId="323"/>
            <ac:picMk id="4" creationId="{7167DD6C-FCDB-FB42-80A5-B4A12AE545BA}"/>
          </ac:picMkLst>
        </pc:picChg>
        <pc:cxnChg chg="mod">
          <ac:chgData name="Nane Kratzke" userId="971be13ff4ee5ef6" providerId="LiveId" clId="{DD20FE7B-B758-854C-8A58-B6F418A73E13}" dt="2020-09-27T16:15:00.054" v="11" actId="1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5" creationId="{3298D7B8-E3ED-CA4E-BC12-F31964FDE137}"/>
          </ac:cxnSpMkLst>
        </pc:cxnChg>
      </pc:sldChg>
      <pc:sldChg chg="del">
        <pc:chgData name="Nane Kratzke" userId="971be13ff4ee5ef6" providerId="LiveId" clId="{DD20FE7B-B758-854C-8A58-B6F418A73E13}" dt="2020-09-27T16:42:20.819" v="596" actId="2696"/>
        <pc:sldMkLst>
          <pc:docMk/>
          <pc:sldMk cId="808877367" sldId="324"/>
        </pc:sldMkLst>
      </pc:sldChg>
      <pc:sldChg chg="del">
        <pc:chgData name="Nane Kratzke" userId="971be13ff4ee5ef6" providerId="LiveId" clId="{DD20FE7B-B758-854C-8A58-B6F418A73E13}" dt="2020-09-27T16:17:39.793" v="70" actId="2696"/>
        <pc:sldMkLst>
          <pc:docMk/>
          <pc:sldMk cId="430288380" sldId="326"/>
        </pc:sldMkLst>
      </pc:sldChg>
      <pc:sldChg chg="del">
        <pc:chgData name="Nane Kratzke" userId="971be13ff4ee5ef6" providerId="LiveId" clId="{DD20FE7B-B758-854C-8A58-B6F418A73E13}" dt="2020-09-27T16:17:41.302" v="137" actId="2696"/>
        <pc:sldMkLst>
          <pc:docMk/>
          <pc:sldMk cId="33612913" sldId="327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3704082915" sldId="328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2" creationId="{D3035BAC-2CB2-2B42-82DC-38501FEC76C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3" creationId="{424983D5-2B44-414F-AC6B-50606020D9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04082915" sldId="328"/>
            <ac:spMk id="4" creationId="{E6376621-E45D-C446-9F2F-DB8FE5CE8921}"/>
          </ac:spMkLst>
        </pc:spChg>
      </pc:sldChg>
      <pc:sldChg chg="del">
        <pc:chgData name="Nane Kratzke" userId="971be13ff4ee5ef6" providerId="LiveId" clId="{DD20FE7B-B758-854C-8A58-B6F418A73E13}" dt="2020-09-27T16:17:41.332" v="139" actId="2696"/>
        <pc:sldMkLst>
          <pc:docMk/>
          <pc:sldMk cId="534949039" sldId="329"/>
        </pc:sldMkLst>
      </pc:sldChg>
      <pc:sldChg chg="del">
        <pc:chgData name="Nane Kratzke" userId="971be13ff4ee5ef6" providerId="LiveId" clId="{DD20FE7B-B758-854C-8A58-B6F418A73E13}" dt="2020-09-27T16:17:39.858" v="73" actId="2696"/>
        <pc:sldMkLst>
          <pc:docMk/>
          <pc:sldMk cId="3078893197" sldId="330"/>
        </pc:sldMkLst>
      </pc:sldChg>
      <pc:sldChg chg="del">
        <pc:chgData name="Nane Kratzke" userId="971be13ff4ee5ef6" providerId="LiveId" clId="{DD20FE7B-B758-854C-8A58-B6F418A73E13}" dt="2020-09-27T16:17:40.168" v="83" actId="2696"/>
        <pc:sldMkLst>
          <pc:docMk/>
          <pc:sldMk cId="2219886769" sldId="331"/>
        </pc:sldMkLst>
      </pc:sldChg>
      <pc:sldChg chg="del">
        <pc:chgData name="Nane Kratzke" userId="971be13ff4ee5ef6" providerId="LiveId" clId="{DD20FE7B-B758-854C-8A58-B6F418A73E13}" dt="2020-09-27T16:17:40.396" v="97" actId="2696"/>
        <pc:sldMkLst>
          <pc:docMk/>
          <pc:sldMk cId="982004980" sldId="33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201834561" sldId="337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2" creationId="{FED0DF2C-2829-1448-8F5E-7949D16DE57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3" creationId="{AC88F7FE-4F78-694C-B3D8-BE9CE3DAD6E1}"/>
          </ac:spMkLst>
        </pc:spChg>
        <pc:spChg chg="mod">
          <ac:chgData name="Nane Kratzke" userId="971be13ff4ee5ef6" providerId="LiveId" clId="{DD20FE7B-B758-854C-8A58-B6F418A73E13}" dt="2020-09-29T08:06:37.592" v="3365" actId="20577"/>
          <ac:spMkLst>
            <pc:docMk/>
            <pc:sldMk cId="3201834561" sldId="337"/>
            <ac:spMk id="4" creationId="{1A1F085B-B0A9-1B43-97C4-4B3A75E7F90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201834561" sldId="337"/>
            <ac:spMk id="5" creationId="{8332D53C-7CE4-F34E-BEB1-E0A1450FB2A6}"/>
          </ac:spMkLst>
        </pc:spChg>
      </pc:sldChg>
      <pc:sldChg chg="del">
        <pc:chgData name="Nane Kratzke" userId="971be13ff4ee5ef6" providerId="LiveId" clId="{DD20FE7B-B758-854C-8A58-B6F418A73E13}" dt="2020-09-27T16:17:41.482" v="141" actId="2696"/>
        <pc:sldMkLst>
          <pc:docMk/>
          <pc:sldMk cId="596661056" sldId="338"/>
        </pc:sldMkLst>
      </pc:sldChg>
      <pc:sldChg chg="del">
        <pc:chgData name="Nane Kratzke" userId="971be13ff4ee5ef6" providerId="LiveId" clId="{DD20FE7B-B758-854C-8A58-B6F418A73E13}" dt="2020-09-27T16:17:40.181" v="84" actId="2696"/>
        <pc:sldMkLst>
          <pc:docMk/>
          <pc:sldMk cId="1508817570" sldId="339"/>
        </pc:sldMkLst>
      </pc:sldChg>
      <pc:sldChg chg="del">
        <pc:chgData name="Nane Kratzke" userId="971be13ff4ee5ef6" providerId="LiveId" clId="{DD20FE7B-B758-854C-8A58-B6F418A73E13}" dt="2020-09-27T16:17:39.769" v="69" actId="2696"/>
        <pc:sldMkLst>
          <pc:docMk/>
          <pc:sldMk cId="2273577900" sldId="340"/>
        </pc:sldMkLst>
      </pc:sldChg>
      <pc:sldChg chg="del">
        <pc:chgData name="Nane Kratzke" userId="971be13ff4ee5ef6" providerId="LiveId" clId="{DD20FE7B-B758-854C-8A58-B6F418A73E13}" dt="2020-09-27T16:17:40.333" v="93" actId="2696"/>
        <pc:sldMkLst>
          <pc:docMk/>
          <pc:sldMk cId="883740929" sldId="342"/>
        </pc:sldMkLst>
      </pc:sldChg>
      <pc:sldChg chg="del">
        <pc:chgData name="Nane Kratzke" userId="971be13ff4ee5ef6" providerId="LiveId" clId="{DD20FE7B-B758-854C-8A58-B6F418A73E13}" dt="2020-09-27T16:17:40.280" v="89" actId="2696"/>
        <pc:sldMkLst>
          <pc:docMk/>
          <pc:sldMk cId="1623516218" sldId="343"/>
        </pc:sldMkLst>
      </pc:sldChg>
      <pc:sldChg chg="del">
        <pc:chgData name="Nane Kratzke" userId="971be13ff4ee5ef6" providerId="LiveId" clId="{DD20FE7B-B758-854C-8A58-B6F418A73E13}" dt="2020-09-27T16:17:40.550" v="108" actId="2696"/>
        <pc:sldMkLst>
          <pc:docMk/>
          <pc:sldMk cId="3306450770" sldId="344"/>
        </pc:sldMkLst>
      </pc:sldChg>
      <pc:sldChg chg="del">
        <pc:chgData name="Nane Kratzke" userId="971be13ff4ee5ef6" providerId="LiveId" clId="{DD20FE7B-B758-854C-8A58-B6F418A73E13}" dt="2020-09-27T16:17:40.229" v="86" actId="2696"/>
        <pc:sldMkLst>
          <pc:docMk/>
          <pc:sldMk cId="1536310720" sldId="345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4032822108" sldId="39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2822108" sldId="399"/>
            <ac:spMk id="4" creationId="{1EEDCECB-BF87-4742-B575-D6D909E7BE50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2822108" sldId="399"/>
            <ac:spMk id="4" creationId="{6A83BCD6-57DF-C94E-8AB3-A307B8B7BE71}"/>
          </ac:spMkLst>
        </pc:spChg>
        <pc:spChg chg="add del mod">
          <ac:chgData name="Nane Kratzke" userId="971be13ff4ee5ef6" providerId="LiveId" clId="{DD20FE7B-B758-854C-8A58-B6F418A73E13}" dt="2020-10-02T11:11:17.046" v="11672" actId="478"/>
          <ac:spMkLst>
            <pc:docMk/>
            <pc:sldMk cId="4032822108" sldId="399"/>
            <ac:spMk id="5" creationId="{A871EEAA-FABA-2045-8F57-B637F0D3CC49}"/>
          </ac:spMkLst>
        </pc:spChg>
      </pc:sldChg>
      <pc:sldChg chg="del">
        <pc:chgData name="Nane Kratzke" userId="971be13ff4ee5ef6" providerId="LiveId" clId="{DD20FE7B-B758-854C-8A58-B6F418A73E13}" dt="2020-09-27T16:17:40.489" v="103" actId="2696"/>
        <pc:sldMkLst>
          <pc:docMk/>
          <pc:sldMk cId="87679749" sldId="400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277014955" sldId="401"/>
        </pc:sldMkLst>
        <pc:spChg chg="mod">
          <ac:chgData name="Nane Kratzke" userId="971be13ff4ee5ef6" providerId="LiveId" clId="{DD20FE7B-B758-854C-8A58-B6F418A73E13}" dt="2020-10-02T10:36:39.613" v="11428" actId="20577"/>
          <ac:spMkLst>
            <pc:docMk/>
            <pc:sldMk cId="1277014955" sldId="401"/>
            <ac:spMk id="2" creationId="{09A3C503-9616-D24D-956E-75F248B81EF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4" creationId="{19A5BBC9-143B-AD43-9A22-E0D30513958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77014955" sldId="401"/>
            <ac:spMk id="4" creationId="{39FA8AE6-F15F-2E47-8155-A75C0327692A}"/>
          </ac:spMkLst>
        </pc:spChg>
        <pc:spChg chg="del">
          <ac:chgData name="Nane Kratzke" userId="971be13ff4ee5ef6" providerId="LiveId" clId="{DD20FE7B-B758-854C-8A58-B6F418A73E13}" dt="2020-10-02T10:39:51.226" v="11483" actId="478"/>
          <ac:spMkLst>
            <pc:docMk/>
            <pc:sldMk cId="1277014955" sldId="401"/>
            <ac:spMk id="5" creationId="{0AD50708-6BB3-1049-9BFC-739DA80474B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5" creationId="{FE505AB0-3CCC-2B46-BDB4-A291E7DCD51F}"/>
          </ac:spMkLst>
        </pc:spChg>
        <pc:spChg chg="add mod">
          <ac:chgData name="Nane Kratzke" userId="971be13ff4ee5ef6" providerId="LiveId" clId="{DD20FE7B-B758-854C-8A58-B6F418A73E13}" dt="2020-10-02T10:39:42.213" v="11481" actId="1076"/>
          <ac:spMkLst>
            <pc:docMk/>
            <pc:sldMk cId="1277014955" sldId="401"/>
            <ac:spMk id="8" creationId="{8C1B1AD0-6800-754C-BB41-DCE190FCB72A}"/>
          </ac:spMkLst>
        </pc:spChg>
        <pc:spChg chg="add mod">
          <ac:chgData name="Nane Kratzke" userId="971be13ff4ee5ef6" providerId="LiveId" clId="{DD20FE7B-B758-854C-8A58-B6F418A73E13}" dt="2020-10-02T11:00:25.787" v="11607" actId="1076"/>
          <ac:spMkLst>
            <pc:docMk/>
            <pc:sldMk cId="1277014955" sldId="401"/>
            <ac:spMk id="15" creationId="{0B8EE85E-3D33-954C-B674-6D964E3C6B63}"/>
          </ac:spMkLst>
        </pc:spChg>
        <pc:spChg chg="mod">
          <ac:chgData name="Nane Kratzke" userId="971be13ff4ee5ef6" providerId="LiveId" clId="{DD20FE7B-B758-854C-8A58-B6F418A73E13}" dt="2020-10-02T10:39:56.322" v="11487" actId="20577"/>
          <ac:spMkLst>
            <pc:docMk/>
            <pc:sldMk cId="1277014955" sldId="401"/>
            <ac:spMk id="16" creationId="{132B66F9-E5F2-4E49-B577-868A844E29ED}"/>
          </ac:spMkLst>
        </pc:spChg>
        <pc:spChg chg="mod">
          <ac:chgData name="Nane Kratzke" userId="971be13ff4ee5ef6" providerId="LiveId" clId="{DD20FE7B-B758-854C-8A58-B6F418A73E13}" dt="2020-10-02T11:00:09.023" v="11604" actId="1076"/>
          <ac:spMkLst>
            <pc:docMk/>
            <pc:sldMk cId="1277014955" sldId="401"/>
            <ac:spMk id="18" creationId="{C53AA11D-6A84-CC44-8528-9BEB82A626B3}"/>
          </ac:spMkLst>
        </pc:spChg>
        <pc:spChg chg="add mod">
          <ac:chgData name="Nane Kratzke" userId="971be13ff4ee5ef6" providerId="LiveId" clId="{DD20FE7B-B758-854C-8A58-B6F418A73E13}" dt="2020-10-02T11:01:06.075" v="11655" actId="20577"/>
          <ac:spMkLst>
            <pc:docMk/>
            <pc:sldMk cId="1277014955" sldId="401"/>
            <ac:spMk id="19" creationId="{066A9492-38A5-FD42-A94F-182B945E4392}"/>
          </ac:spMkLst>
        </pc:spChg>
        <pc:spChg chg="del">
          <ac:chgData name="Nane Kratzke" userId="971be13ff4ee5ef6" providerId="LiveId" clId="{DD20FE7B-B758-854C-8A58-B6F418A73E13}" dt="2020-10-02T11:00:14.097" v="11605" actId="478"/>
          <ac:spMkLst>
            <pc:docMk/>
            <pc:sldMk cId="1277014955" sldId="401"/>
            <ac:spMk id="23" creationId="{843AD55F-A820-B34B-A476-52238CE2A01E}"/>
          </ac:spMkLst>
        </pc:spChg>
        <pc:picChg chg="add del">
          <ac:chgData name="Nane Kratzke" userId="971be13ff4ee5ef6" providerId="LiveId" clId="{DD20FE7B-B758-854C-8A58-B6F418A73E13}" dt="2020-10-02T10:37:18.114" v="11431" actId="478"/>
          <ac:picMkLst>
            <pc:docMk/>
            <pc:sldMk cId="1277014955" sldId="401"/>
            <ac:picMk id="6" creationId="{C9553B20-1E85-7B4B-BF5B-DF8D4C2FA623}"/>
          </ac:picMkLst>
        </pc:picChg>
        <pc:picChg chg="add mod">
          <ac:chgData name="Nane Kratzke" userId="971be13ff4ee5ef6" providerId="LiveId" clId="{DD20FE7B-B758-854C-8A58-B6F418A73E13}" dt="2020-10-02T10:39:42.213" v="11481" actId="1076"/>
          <ac:picMkLst>
            <pc:docMk/>
            <pc:sldMk cId="1277014955" sldId="401"/>
            <ac:picMk id="7" creationId="{EB508040-6B26-1F45-8CDB-F888A58A45A4}"/>
          </ac:picMkLst>
        </pc:picChg>
        <pc:picChg chg="del">
          <ac:chgData name="Nane Kratzke" userId="971be13ff4ee5ef6" providerId="LiveId" clId="{DD20FE7B-B758-854C-8A58-B6F418A73E13}" dt="2020-10-02T10:36:49.744" v="11429" actId="478"/>
          <ac:picMkLst>
            <pc:docMk/>
            <pc:sldMk cId="1277014955" sldId="401"/>
            <ac:picMk id="11" creationId="{0B4DFC43-FF4C-C34F-B915-D045128206DC}"/>
          </ac:picMkLst>
        </pc:picChg>
        <pc:picChg chg="del">
          <ac:chgData name="Nane Kratzke" userId="971be13ff4ee5ef6" providerId="LiveId" clId="{DD20FE7B-B758-854C-8A58-B6F418A73E13}" dt="2020-10-02T10:40:03.847" v="11488" actId="478"/>
          <ac:picMkLst>
            <pc:docMk/>
            <pc:sldMk cId="1277014955" sldId="401"/>
            <ac:picMk id="13" creationId="{90B94020-8328-5744-A09F-48D2224B9CB0}"/>
          </ac:picMkLst>
        </pc:picChg>
        <pc:picChg chg="add mod">
          <ac:chgData name="Nane Kratzke" userId="971be13ff4ee5ef6" providerId="LiveId" clId="{DD20FE7B-B758-854C-8A58-B6F418A73E13}" dt="2020-10-02T11:00:25.787" v="11607" actId="1076"/>
          <ac:picMkLst>
            <pc:docMk/>
            <pc:sldMk cId="1277014955" sldId="401"/>
            <ac:picMk id="14" creationId="{D3F7D6F9-74BA-9148-9649-5DD76C523E56}"/>
          </ac:picMkLst>
        </pc:picChg>
        <pc:picChg chg="add mod">
          <ac:chgData name="Nane Kratzke" userId="971be13ff4ee5ef6" providerId="LiveId" clId="{DD20FE7B-B758-854C-8A58-B6F418A73E13}" dt="2020-10-02T10:58:48.144" v="11490" actId="1076"/>
          <ac:picMkLst>
            <pc:docMk/>
            <pc:sldMk cId="1277014955" sldId="401"/>
            <ac:picMk id="17" creationId="{9495A410-F705-9744-BDC0-91EEA7730B29}"/>
          </ac:picMkLst>
        </pc:picChg>
        <pc:picChg chg="add mod">
          <ac:chgData name="Nane Kratzke" userId="971be13ff4ee5ef6" providerId="LiveId" clId="{DD20FE7B-B758-854C-8A58-B6F418A73E13}" dt="2020-10-02T10:39:46.384" v="11482" actId="1076"/>
          <ac:picMkLst>
            <pc:docMk/>
            <pc:sldMk cId="1277014955" sldId="401"/>
            <ac:picMk id="1026" creationId="{16AA5422-0F09-D048-AE9C-83405C017345}"/>
          </ac:picMkLst>
        </pc:picChg>
      </pc:sldChg>
      <pc:sldChg chg="modSp mod">
        <pc:chgData name="Nane Kratzke" userId="971be13ff4ee5ef6" providerId="LiveId" clId="{DD20FE7B-B758-854C-8A58-B6F418A73E13}" dt="2020-09-27T16:17:19.354" v="67" actId="20577"/>
        <pc:sldMkLst>
          <pc:docMk/>
          <pc:sldMk cId="2992352319" sldId="403"/>
        </pc:sldMkLst>
        <pc:spChg chg="mod">
          <ac:chgData name="Nane Kratzke" userId="971be13ff4ee5ef6" providerId="LiveId" clId="{DD20FE7B-B758-854C-8A58-B6F418A73E13}" dt="2020-09-27T16:17:19.354" v="67" actId="20577"/>
          <ac:spMkLst>
            <pc:docMk/>
            <pc:sldMk cId="2992352319" sldId="403"/>
            <ac:spMk id="9" creationId="{01996E4D-C709-084E-B81C-93905AB0DF9D}"/>
          </ac:spMkLst>
        </pc:spChg>
      </pc:sldChg>
      <pc:sldChg chg="del">
        <pc:chgData name="Nane Kratzke" userId="971be13ff4ee5ef6" providerId="LiveId" clId="{DD20FE7B-B758-854C-8A58-B6F418A73E13}" dt="2020-09-27T16:17:39.734" v="68" actId="2696"/>
        <pc:sldMkLst>
          <pc:docMk/>
          <pc:sldMk cId="2899132080" sldId="404"/>
        </pc:sldMkLst>
      </pc:sldChg>
      <pc:sldChg chg="del">
        <pc:chgData name="Nane Kratzke" userId="971be13ff4ee5ef6" providerId="LiveId" clId="{DD20FE7B-B758-854C-8A58-B6F418A73E13}" dt="2020-09-27T16:17:40.744" v="119" actId="2696"/>
        <pc:sldMkLst>
          <pc:docMk/>
          <pc:sldMk cId="429683170" sldId="405"/>
        </pc:sldMkLst>
      </pc:sldChg>
      <pc:sldChg chg="del">
        <pc:chgData name="Nane Kratzke" userId="971be13ff4ee5ef6" providerId="LiveId" clId="{DD20FE7B-B758-854C-8A58-B6F418A73E13}" dt="2020-09-27T16:17:40.942" v="126" actId="2696"/>
        <pc:sldMkLst>
          <pc:docMk/>
          <pc:sldMk cId="2827725247" sldId="406"/>
        </pc:sldMkLst>
      </pc:sldChg>
      <pc:sldChg chg="del">
        <pc:chgData name="Nane Kratzke" userId="971be13ff4ee5ef6" providerId="LiveId" clId="{DD20FE7B-B758-854C-8A58-B6F418A73E13}" dt="2020-09-27T16:17:40.435" v="100" actId="2696"/>
        <pc:sldMkLst>
          <pc:docMk/>
          <pc:sldMk cId="515817754" sldId="407"/>
        </pc:sldMkLst>
      </pc:sldChg>
      <pc:sldChg chg="del">
        <pc:chgData name="Nane Kratzke" userId="971be13ff4ee5ef6" providerId="LiveId" clId="{DD20FE7B-B758-854C-8A58-B6F418A73E13}" dt="2020-09-27T16:17:41.128" v="129" actId="2696"/>
        <pc:sldMkLst>
          <pc:docMk/>
          <pc:sldMk cId="1137104576" sldId="408"/>
        </pc:sldMkLst>
      </pc:sldChg>
      <pc:sldChg chg="del">
        <pc:chgData name="Nane Kratzke" userId="971be13ff4ee5ef6" providerId="LiveId" clId="{DD20FE7B-B758-854C-8A58-B6F418A73E13}" dt="2020-09-27T16:17:39.959" v="77" actId="2696"/>
        <pc:sldMkLst>
          <pc:docMk/>
          <pc:sldMk cId="1186629863" sldId="409"/>
        </pc:sldMkLst>
      </pc:sldChg>
      <pc:sldChg chg="del">
        <pc:chgData name="Nane Kratzke" userId="971be13ff4ee5ef6" providerId="LiveId" clId="{DD20FE7B-B758-854C-8A58-B6F418A73E13}" dt="2020-09-27T16:17:40.569" v="109" actId="2696"/>
        <pc:sldMkLst>
          <pc:docMk/>
          <pc:sldMk cId="514950785" sldId="410"/>
        </pc:sldMkLst>
      </pc:sldChg>
      <pc:sldChg chg="del">
        <pc:chgData name="Nane Kratzke" userId="971be13ff4ee5ef6" providerId="LiveId" clId="{DD20FE7B-B758-854C-8A58-B6F418A73E13}" dt="2020-09-27T16:17:40.638" v="112" actId="2696"/>
        <pc:sldMkLst>
          <pc:docMk/>
          <pc:sldMk cId="1489937729" sldId="411"/>
        </pc:sldMkLst>
      </pc:sldChg>
      <pc:sldChg chg="del">
        <pc:chgData name="Nane Kratzke" userId="971be13ff4ee5ef6" providerId="LiveId" clId="{DD20FE7B-B758-854C-8A58-B6F418A73E13}" dt="2020-09-27T16:17:40.765" v="121" actId="2696"/>
        <pc:sldMkLst>
          <pc:docMk/>
          <pc:sldMk cId="2882640944" sldId="412"/>
        </pc:sldMkLst>
      </pc:sldChg>
      <pc:sldChg chg="del">
        <pc:chgData name="Nane Kratzke" userId="971be13ff4ee5ef6" providerId="LiveId" clId="{DD20FE7B-B758-854C-8A58-B6F418A73E13}" dt="2020-09-27T16:17:40.423" v="99" actId="2696"/>
        <pc:sldMkLst>
          <pc:docMk/>
          <pc:sldMk cId="652577850" sldId="413"/>
        </pc:sldMkLst>
      </pc:sldChg>
      <pc:sldChg chg="del">
        <pc:chgData name="Nane Kratzke" userId="971be13ff4ee5ef6" providerId="LiveId" clId="{DD20FE7B-B758-854C-8A58-B6F418A73E13}" dt="2020-09-27T16:17:39.907" v="75" actId="2696"/>
        <pc:sldMkLst>
          <pc:docMk/>
          <pc:sldMk cId="1306002383" sldId="414"/>
        </pc:sldMkLst>
      </pc:sldChg>
      <pc:sldChg chg="del">
        <pc:chgData name="Nane Kratzke" userId="971be13ff4ee5ef6" providerId="LiveId" clId="{DD20FE7B-B758-854C-8A58-B6F418A73E13}" dt="2020-09-27T16:17:41.279" v="135" actId="2696"/>
        <pc:sldMkLst>
          <pc:docMk/>
          <pc:sldMk cId="1483791297" sldId="415"/>
        </pc:sldMkLst>
      </pc:sldChg>
      <pc:sldChg chg="del">
        <pc:chgData name="Nane Kratzke" userId="971be13ff4ee5ef6" providerId="LiveId" clId="{DD20FE7B-B758-854C-8A58-B6F418A73E13}" dt="2020-09-27T16:17:41.407" v="140" actId="2696"/>
        <pc:sldMkLst>
          <pc:docMk/>
          <pc:sldMk cId="3332016124" sldId="416"/>
        </pc:sldMkLst>
      </pc:sldChg>
      <pc:sldChg chg="del">
        <pc:chgData name="Nane Kratzke" userId="971be13ff4ee5ef6" providerId="LiveId" clId="{DD20FE7B-B758-854C-8A58-B6F418A73E13}" dt="2020-09-27T16:17:39.817" v="71" actId="2696"/>
        <pc:sldMkLst>
          <pc:docMk/>
          <pc:sldMk cId="3086276217" sldId="417"/>
        </pc:sldMkLst>
      </pc:sldChg>
      <pc:sldChg chg="del">
        <pc:chgData name="Nane Kratzke" userId="971be13ff4ee5ef6" providerId="LiveId" clId="{DD20FE7B-B758-854C-8A58-B6F418A73E13}" dt="2020-09-27T16:17:41.199" v="134" actId="2696"/>
        <pc:sldMkLst>
          <pc:docMk/>
          <pc:sldMk cId="2055604102" sldId="418"/>
        </pc:sldMkLst>
      </pc:sldChg>
      <pc:sldChg chg="del">
        <pc:chgData name="Nane Kratzke" userId="971be13ff4ee5ef6" providerId="LiveId" clId="{DD20FE7B-B758-854C-8A58-B6F418A73E13}" dt="2020-09-27T16:17:41.290" v="136" actId="2696"/>
        <pc:sldMkLst>
          <pc:docMk/>
          <pc:sldMk cId="3536118476" sldId="420"/>
        </pc:sldMkLst>
      </pc:sldChg>
      <pc:sldChg chg="del">
        <pc:chgData name="Nane Kratzke" userId="971be13ff4ee5ef6" providerId="LiveId" clId="{DD20FE7B-B758-854C-8A58-B6F418A73E13}" dt="2020-09-27T16:17:40.754" v="120" actId="2696"/>
        <pc:sldMkLst>
          <pc:docMk/>
          <pc:sldMk cId="3112563454" sldId="421"/>
        </pc:sldMkLst>
      </pc:sldChg>
      <pc:sldChg chg="del">
        <pc:chgData name="Nane Kratzke" userId="971be13ff4ee5ef6" providerId="LiveId" clId="{DD20FE7B-B758-854C-8A58-B6F418A73E13}" dt="2020-09-27T16:17:41.187" v="133" actId="2696"/>
        <pc:sldMkLst>
          <pc:docMk/>
          <pc:sldMk cId="4105678417" sldId="422"/>
        </pc:sldMkLst>
      </pc:sldChg>
      <pc:sldChg chg="del">
        <pc:chgData name="Nane Kratzke" userId="971be13ff4ee5ef6" providerId="LiveId" clId="{DD20FE7B-B758-854C-8A58-B6F418A73E13}" dt="2020-09-27T16:17:40.408" v="98" actId="2696"/>
        <pc:sldMkLst>
          <pc:docMk/>
          <pc:sldMk cId="690881589" sldId="423"/>
        </pc:sldMkLst>
      </pc:sldChg>
      <pc:sldChg chg="del">
        <pc:chgData name="Nane Kratzke" userId="971be13ff4ee5ef6" providerId="LiveId" clId="{DD20FE7B-B758-854C-8A58-B6F418A73E13}" dt="2020-09-27T16:17:40.061" v="80" actId="2696"/>
        <pc:sldMkLst>
          <pc:docMk/>
          <pc:sldMk cId="2738006301" sldId="424"/>
        </pc:sldMkLst>
      </pc:sldChg>
      <pc:sldChg chg="del">
        <pc:chgData name="Nane Kratzke" userId="971be13ff4ee5ef6" providerId="LiveId" clId="{DD20FE7B-B758-854C-8A58-B6F418A73E13}" dt="2020-09-27T16:17:40.320" v="92" actId="2696"/>
        <pc:sldMkLst>
          <pc:docMk/>
          <pc:sldMk cId="3052160997" sldId="425"/>
        </pc:sldMkLst>
      </pc:sldChg>
      <pc:sldChg chg="del">
        <pc:chgData name="Nane Kratzke" userId="971be13ff4ee5ef6" providerId="LiveId" clId="{DD20FE7B-B758-854C-8A58-B6F418A73E13}" dt="2020-09-27T16:17:40.307" v="91" actId="2696"/>
        <pc:sldMkLst>
          <pc:docMk/>
          <pc:sldMk cId="1159848182" sldId="426"/>
        </pc:sldMkLst>
      </pc:sldChg>
      <pc:sldChg chg="del">
        <pc:chgData name="Nane Kratzke" userId="971be13ff4ee5ef6" providerId="LiveId" clId="{DD20FE7B-B758-854C-8A58-B6F418A73E13}" dt="2020-09-27T16:17:40.354" v="95" actId="2696"/>
        <pc:sldMkLst>
          <pc:docMk/>
          <pc:sldMk cId="1897666085" sldId="427"/>
        </pc:sldMkLst>
      </pc:sldChg>
      <pc:sldChg chg="del">
        <pc:chgData name="Nane Kratzke" userId="971be13ff4ee5ef6" providerId="LiveId" clId="{DD20FE7B-B758-854C-8A58-B6F418A73E13}" dt="2020-09-27T16:17:40.199" v="85" actId="2696"/>
        <pc:sldMkLst>
          <pc:docMk/>
          <pc:sldMk cId="1622988441" sldId="428"/>
        </pc:sldMkLst>
      </pc:sldChg>
      <pc:sldChg chg="del">
        <pc:chgData name="Nane Kratzke" userId="971be13ff4ee5ef6" providerId="LiveId" clId="{DD20FE7B-B758-854C-8A58-B6F418A73E13}" dt="2020-09-27T16:17:40.649" v="113" actId="2696"/>
        <pc:sldMkLst>
          <pc:docMk/>
          <pc:sldMk cId="4286886175" sldId="429"/>
        </pc:sldMkLst>
      </pc:sldChg>
      <pc:sldChg chg="del">
        <pc:chgData name="Nane Kratzke" userId="971be13ff4ee5ef6" providerId="LiveId" clId="{DD20FE7B-B758-854C-8A58-B6F418A73E13}" dt="2020-09-27T16:17:41.318" v="138" actId="2696"/>
        <pc:sldMkLst>
          <pc:docMk/>
          <pc:sldMk cId="1311456874" sldId="430"/>
        </pc:sldMkLst>
      </pc:sldChg>
      <pc:sldChg chg="del">
        <pc:chgData name="Nane Kratzke" userId="971be13ff4ee5ef6" providerId="LiveId" clId="{DD20FE7B-B758-854C-8A58-B6F418A73E13}" dt="2020-09-27T16:17:40.788" v="123" actId="2696"/>
        <pc:sldMkLst>
          <pc:docMk/>
          <pc:sldMk cId="781954011" sldId="431"/>
        </pc:sldMkLst>
      </pc:sldChg>
      <pc:sldChg chg="del">
        <pc:chgData name="Nane Kratzke" userId="971be13ff4ee5ef6" providerId="LiveId" clId="{DD20FE7B-B758-854C-8A58-B6F418A73E13}" dt="2020-09-27T16:17:39.931" v="76" actId="2696"/>
        <pc:sldMkLst>
          <pc:docMk/>
          <pc:sldMk cId="1497566851" sldId="432"/>
        </pc:sldMkLst>
      </pc:sldChg>
      <pc:sldChg chg="del">
        <pc:chgData name="Nane Kratzke" userId="971be13ff4ee5ef6" providerId="LiveId" clId="{DD20FE7B-B758-854C-8A58-B6F418A73E13}" dt="2020-09-27T16:17:39.987" v="78" actId="2696"/>
        <pc:sldMkLst>
          <pc:docMk/>
          <pc:sldMk cId="3090661805" sldId="433"/>
        </pc:sldMkLst>
      </pc:sldChg>
      <pc:sldChg chg="del">
        <pc:chgData name="Nane Kratzke" userId="971be13ff4ee5ef6" providerId="LiveId" clId="{DD20FE7B-B758-854C-8A58-B6F418A73E13}" dt="2020-09-27T16:17:40.775" v="122" actId="2696"/>
        <pc:sldMkLst>
          <pc:docMk/>
          <pc:sldMk cId="3042928372" sldId="434"/>
        </pc:sldMkLst>
      </pc:sldChg>
      <pc:sldChg chg="del">
        <pc:chgData name="Nane Kratzke" userId="971be13ff4ee5ef6" providerId="LiveId" clId="{DD20FE7B-B758-854C-8A58-B6F418A73E13}" dt="2020-09-27T16:17:40.258" v="88" actId="2696"/>
        <pc:sldMkLst>
          <pc:docMk/>
          <pc:sldMk cId="823225359" sldId="435"/>
        </pc:sldMkLst>
      </pc:sldChg>
      <pc:sldChg chg="del">
        <pc:chgData name="Nane Kratzke" userId="971be13ff4ee5ef6" providerId="LiveId" clId="{DD20FE7B-B758-854C-8A58-B6F418A73E13}" dt="2020-09-27T16:17:41.140" v="130" actId="2696"/>
        <pc:sldMkLst>
          <pc:docMk/>
          <pc:sldMk cId="2182525806" sldId="436"/>
        </pc:sldMkLst>
      </pc:sldChg>
      <pc:sldChg chg="del">
        <pc:chgData name="Nane Kratzke" userId="971be13ff4ee5ef6" providerId="LiveId" clId="{DD20FE7B-B758-854C-8A58-B6F418A73E13}" dt="2020-09-27T16:17:40.450" v="101" actId="2696"/>
        <pc:sldMkLst>
          <pc:docMk/>
          <pc:sldMk cId="50337072" sldId="437"/>
        </pc:sldMkLst>
      </pc:sldChg>
      <pc:sldChg chg="del">
        <pc:chgData name="Nane Kratzke" userId="971be13ff4ee5ef6" providerId="LiveId" clId="{DD20FE7B-B758-854C-8A58-B6F418A73E13}" dt="2020-09-27T16:17:40.085" v="81" actId="2696"/>
        <pc:sldMkLst>
          <pc:docMk/>
          <pc:sldMk cId="3192853465" sldId="438"/>
        </pc:sldMkLst>
      </pc:sldChg>
      <pc:sldChg chg="del">
        <pc:chgData name="Nane Kratzke" userId="971be13ff4ee5ef6" providerId="LiveId" clId="{DD20FE7B-B758-854C-8A58-B6F418A73E13}" dt="2020-09-27T16:17:40.293" v="90" actId="2696"/>
        <pc:sldMkLst>
          <pc:docMk/>
          <pc:sldMk cId="2611768246" sldId="439"/>
        </pc:sldMkLst>
      </pc:sldChg>
      <pc:sldChg chg="del">
        <pc:chgData name="Nane Kratzke" userId="971be13ff4ee5ef6" providerId="LiveId" clId="{DD20FE7B-B758-854C-8A58-B6F418A73E13}" dt="2020-09-27T16:17:40.707" v="118" actId="2696"/>
        <pc:sldMkLst>
          <pc:docMk/>
          <pc:sldMk cId="191570126" sldId="440"/>
        </pc:sldMkLst>
      </pc:sldChg>
      <pc:sldChg chg="del">
        <pc:chgData name="Nane Kratzke" userId="971be13ff4ee5ef6" providerId="LiveId" clId="{DD20FE7B-B758-854C-8A58-B6F418A73E13}" dt="2020-09-27T16:17:39.835" v="72" actId="2696"/>
        <pc:sldMkLst>
          <pc:docMk/>
          <pc:sldMk cId="830859553" sldId="441"/>
        </pc:sldMkLst>
      </pc:sldChg>
      <pc:sldChg chg="del">
        <pc:chgData name="Nane Kratzke" userId="971be13ff4ee5ef6" providerId="LiveId" clId="{DD20FE7B-B758-854C-8A58-B6F418A73E13}" dt="2020-09-27T16:17:40.953" v="127" actId="2696"/>
        <pc:sldMkLst>
          <pc:docMk/>
          <pc:sldMk cId="2518785091" sldId="442"/>
        </pc:sldMkLst>
      </pc:sldChg>
      <pc:sldChg chg="del">
        <pc:chgData name="Nane Kratzke" userId="971be13ff4ee5ef6" providerId="LiveId" clId="{DD20FE7B-B758-854C-8A58-B6F418A73E13}" dt="2020-09-27T16:17:40.524" v="106" actId="2696"/>
        <pc:sldMkLst>
          <pc:docMk/>
          <pc:sldMk cId="1604066023" sldId="444"/>
        </pc:sldMkLst>
      </pc:sldChg>
      <pc:sldChg chg="del">
        <pc:chgData name="Nane Kratzke" userId="971be13ff4ee5ef6" providerId="LiveId" clId="{DD20FE7B-B758-854C-8A58-B6F418A73E13}" dt="2020-09-27T16:17:40.535" v="107" actId="2696"/>
        <pc:sldMkLst>
          <pc:docMk/>
          <pc:sldMk cId="691752747" sldId="445"/>
        </pc:sldMkLst>
      </pc:sldChg>
      <pc:sldChg chg="del">
        <pc:chgData name="Nane Kratzke" userId="971be13ff4ee5ef6" providerId="LiveId" clId="{DD20FE7B-B758-854C-8A58-B6F418A73E13}" dt="2020-09-27T16:17:41.174" v="132" actId="2696"/>
        <pc:sldMkLst>
          <pc:docMk/>
          <pc:sldMk cId="1800479620" sldId="447"/>
        </pc:sldMkLst>
      </pc:sldChg>
      <pc:sldChg chg="del">
        <pc:chgData name="Nane Kratzke" userId="971be13ff4ee5ef6" providerId="LiveId" clId="{DD20FE7B-B758-854C-8A58-B6F418A73E13}" dt="2020-09-27T16:17:40.797" v="124" actId="2696"/>
        <pc:sldMkLst>
          <pc:docMk/>
          <pc:sldMk cId="4193228944" sldId="449"/>
        </pc:sldMkLst>
      </pc:sldChg>
      <pc:sldChg chg="del">
        <pc:chgData name="Nane Kratzke" userId="971be13ff4ee5ef6" providerId="LiveId" clId="{DD20FE7B-B758-854C-8A58-B6F418A73E13}" dt="2020-09-27T16:17:40.659" v="114" actId="2696"/>
        <pc:sldMkLst>
          <pc:docMk/>
          <pc:sldMk cId="3910355434" sldId="451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924658392" sldId="452"/>
        </pc:sldMkLst>
        <pc:spChg chg="add mod">
          <ac:chgData name="Nane Kratzke" userId="971be13ff4ee5ef6" providerId="LiveId" clId="{DD20FE7B-B758-854C-8A58-B6F418A73E13}" dt="2020-09-29T08:23:25.854" v="4100" actId="14100"/>
          <ac:spMkLst>
            <pc:docMk/>
            <pc:sldMk cId="924658392" sldId="452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924658392" sldId="452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4" creationId="{B59CA0C9-0DBF-2D4E-8546-7B11EF46B1FA}"/>
          </ac:spMkLst>
        </pc:spChg>
        <pc:spChg chg="mod">
          <ac:chgData name="Nane Kratzke" userId="971be13ff4ee5ef6" providerId="LiveId" clId="{DD20FE7B-B758-854C-8A58-B6F418A73E13}" dt="2020-09-29T08:21:01.657" v="3833" actId="1076"/>
          <ac:spMkLst>
            <pc:docMk/>
            <pc:sldMk cId="924658392" sldId="452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6" creationId="{C04F7E81-BB6A-6841-BF1F-48E9FAF99091}"/>
          </ac:spMkLst>
        </pc:spChg>
        <pc:picChg chg="mod">
          <ac:chgData name="Nane Kratzke" userId="971be13ff4ee5ef6" providerId="LiveId" clId="{DD20FE7B-B758-854C-8A58-B6F418A73E13}" dt="2020-09-29T08:14:23.175" v="3367" actId="14826"/>
          <ac:picMkLst>
            <pc:docMk/>
            <pc:sldMk cId="924658392" sldId="452"/>
            <ac:picMk id="2050" creationId="{C92F31AD-D064-7347-9EE6-D3E3CED31B43}"/>
          </ac:picMkLst>
        </pc:picChg>
      </pc:sldChg>
      <pc:sldChg chg="del">
        <pc:chgData name="Nane Kratzke" userId="971be13ff4ee5ef6" providerId="LiveId" clId="{DD20FE7B-B758-854C-8A58-B6F418A73E13}" dt="2020-09-27T16:17:40.368" v="96" actId="2696"/>
        <pc:sldMkLst>
          <pc:docMk/>
          <pc:sldMk cId="1006662412" sldId="453"/>
        </pc:sldMkLst>
      </pc:sldChg>
      <pc:sldChg chg="del">
        <pc:chgData name="Nane Kratzke" userId="971be13ff4ee5ef6" providerId="LiveId" clId="{DD20FE7B-B758-854C-8A58-B6F418A73E13}" dt="2020-09-27T16:17:40.499" v="104" actId="2696"/>
        <pc:sldMkLst>
          <pc:docMk/>
          <pc:sldMk cId="373954280" sldId="454"/>
        </pc:sldMkLst>
      </pc:sldChg>
      <pc:sldChg chg="del">
        <pc:chgData name="Nane Kratzke" userId="971be13ff4ee5ef6" providerId="LiveId" clId="{DD20FE7B-B758-854C-8A58-B6F418A73E13}" dt="2020-09-27T16:17:40.807" v="125" actId="2696"/>
        <pc:sldMkLst>
          <pc:docMk/>
          <pc:sldMk cId="1244584995" sldId="455"/>
        </pc:sldMkLst>
      </pc:sldChg>
      <pc:sldChg chg="del">
        <pc:chgData name="Nane Kratzke" userId="971be13ff4ee5ef6" providerId="LiveId" clId="{DD20FE7B-B758-854C-8A58-B6F418A73E13}" dt="2020-09-27T16:17:40.101" v="82" actId="2696"/>
        <pc:sldMkLst>
          <pc:docMk/>
          <pc:sldMk cId="4052141016" sldId="456"/>
        </pc:sldMkLst>
      </pc:sldChg>
      <pc:sldChg chg="del">
        <pc:chgData name="Nane Kratzke" userId="971be13ff4ee5ef6" providerId="LiveId" clId="{DD20FE7B-B758-854C-8A58-B6F418A73E13}" dt="2020-09-27T16:17:40.696" v="117" actId="2696"/>
        <pc:sldMkLst>
          <pc:docMk/>
          <pc:sldMk cId="1807440968" sldId="457"/>
        </pc:sldMkLst>
      </pc:sldChg>
      <pc:sldChg chg="del">
        <pc:chgData name="Nane Kratzke" userId="971be13ff4ee5ef6" providerId="LiveId" clId="{DD20FE7B-B758-854C-8A58-B6F418A73E13}" dt="2020-09-27T16:17:40.012" v="79" actId="2696"/>
        <pc:sldMkLst>
          <pc:docMk/>
          <pc:sldMk cId="4067627198" sldId="458"/>
        </pc:sldMkLst>
      </pc:sldChg>
      <pc:sldChg chg="del">
        <pc:chgData name="Nane Kratzke" userId="971be13ff4ee5ef6" providerId="LiveId" clId="{DD20FE7B-B758-854C-8A58-B6F418A73E13}" dt="2020-09-27T16:17:39.879" v="74" actId="2696"/>
        <pc:sldMkLst>
          <pc:docMk/>
          <pc:sldMk cId="4209971302" sldId="459"/>
        </pc:sldMkLst>
      </pc:sldChg>
      <pc:sldChg chg="del">
        <pc:chgData name="Nane Kratzke" userId="971be13ff4ee5ef6" providerId="LiveId" clId="{DD20FE7B-B758-854C-8A58-B6F418A73E13}" dt="2020-09-27T16:17:40.462" v="102" actId="2696"/>
        <pc:sldMkLst>
          <pc:docMk/>
          <pc:sldMk cId="3363336234" sldId="460"/>
        </pc:sldMkLst>
      </pc:sldChg>
      <pc:sldChg chg="del">
        <pc:chgData name="Nane Kratzke" userId="971be13ff4ee5ef6" providerId="LiveId" clId="{DD20FE7B-B758-854C-8A58-B6F418A73E13}" dt="2020-09-27T16:17:40.583" v="110" actId="2696"/>
        <pc:sldMkLst>
          <pc:docMk/>
          <pc:sldMk cId="3736819709" sldId="461"/>
        </pc:sldMkLst>
      </pc:sldChg>
      <pc:sldChg chg="del">
        <pc:chgData name="Nane Kratzke" userId="971be13ff4ee5ef6" providerId="LiveId" clId="{DD20FE7B-B758-854C-8A58-B6F418A73E13}" dt="2020-09-27T16:17:41.157" v="131" actId="2696"/>
        <pc:sldMkLst>
          <pc:docMk/>
          <pc:sldMk cId="1318869950" sldId="462"/>
        </pc:sldMkLst>
      </pc:sldChg>
      <pc:sldChg chg="del">
        <pc:chgData name="Nane Kratzke" userId="971be13ff4ee5ef6" providerId="LiveId" clId="{DD20FE7B-B758-854C-8A58-B6F418A73E13}" dt="2020-09-27T16:17:40.513" v="105" actId="2696"/>
        <pc:sldMkLst>
          <pc:docMk/>
          <pc:sldMk cId="194056035" sldId="463"/>
        </pc:sldMkLst>
      </pc:sldChg>
      <pc:sldChg chg="del">
        <pc:chgData name="Nane Kratzke" userId="971be13ff4ee5ef6" providerId="LiveId" clId="{DD20FE7B-B758-854C-8A58-B6F418A73E13}" dt="2020-09-27T16:17:40.966" v="128" actId="2696"/>
        <pc:sldMkLst>
          <pc:docMk/>
          <pc:sldMk cId="4278507067" sldId="464"/>
        </pc:sldMkLst>
      </pc:sldChg>
      <pc:sldChg chg="del">
        <pc:chgData name="Nane Kratzke" userId="971be13ff4ee5ef6" providerId="LiveId" clId="{DD20FE7B-B758-854C-8A58-B6F418A73E13}" dt="2020-09-27T16:17:40.670" v="115" actId="2696"/>
        <pc:sldMkLst>
          <pc:docMk/>
          <pc:sldMk cId="4016976235" sldId="465"/>
        </pc:sldMkLst>
      </pc:sldChg>
      <pc:sldChg chg="del">
        <pc:chgData name="Nane Kratzke" userId="971be13ff4ee5ef6" providerId="LiveId" clId="{DD20FE7B-B758-854C-8A58-B6F418A73E13}" dt="2020-09-27T16:17:40.624" v="111" actId="2696"/>
        <pc:sldMkLst>
          <pc:docMk/>
          <pc:sldMk cId="2752400082" sldId="466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076701138" sldId="46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76701138" sldId="467"/>
            <ac:spMk id="4" creationId="{1F824127-8CD7-7742-B76A-094157DE812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76701138" sldId="467"/>
            <ac:spMk id="4" creationId="{5448D242-ABE2-6548-8DAD-89FE61D81B19}"/>
          </ac:spMkLst>
        </pc:spChg>
        <pc:spChg chg="add del mod">
          <ac:chgData name="Nane Kratzke" userId="971be13ff4ee5ef6" providerId="LiveId" clId="{DD20FE7B-B758-854C-8A58-B6F418A73E13}" dt="2020-10-02T11:11:21.455" v="11673" actId="478"/>
          <ac:spMkLst>
            <pc:docMk/>
            <pc:sldMk cId="3076701138" sldId="467"/>
            <ac:spMk id="6" creationId="{29124D4B-AF5E-D249-A1F0-4EE0F53703CB}"/>
          </ac:spMkLst>
        </pc:spChg>
        <pc:picChg chg="mod">
          <ac:chgData name="Nane Kratzke" userId="971be13ff4ee5ef6" providerId="LiveId" clId="{DD20FE7B-B758-854C-8A58-B6F418A73E13}" dt="2020-09-27T16:14:13.059" v="0" actId="1076"/>
          <ac:picMkLst>
            <pc:docMk/>
            <pc:sldMk cId="3076701138" sldId="467"/>
            <ac:picMk id="9" creationId="{D9D49D39-BD0F-4F46-BF54-6EF15BEAC281}"/>
          </ac:picMkLst>
        </pc:picChg>
      </pc:sldChg>
      <pc:sldChg chg="del">
        <pc:chgData name="Nane Kratzke" userId="971be13ff4ee5ef6" providerId="LiveId" clId="{DD20FE7B-B758-854C-8A58-B6F418A73E13}" dt="2020-09-27T16:17:40.685" v="116" actId="2696"/>
        <pc:sldMkLst>
          <pc:docMk/>
          <pc:sldMk cId="482911669" sldId="468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862155537" sldId="468"/>
        </pc:sldMkLst>
        <pc:spChg chg="mod">
          <ac:chgData name="Nane Kratzke" userId="971be13ff4ee5ef6" providerId="LiveId" clId="{DD20FE7B-B758-854C-8A58-B6F418A73E13}" dt="2020-09-27T16:27:45.170" v="259" actId="20577"/>
          <ac:spMkLst>
            <pc:docMk/>
            <pc:sldMk cId="3862155537" sldId="468"/>
            <ac:spMk id="2" creationId="{C02A3B26-22A5-3C47-8E1C-BDBF662BBBC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3" creationId="{3E436C0D-E959-CD42-B08D-2775560643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862155537" sldId="468"/>
            <ac:spMk id="3" creationId="{677C6529-D0E0-A348-8B4A-EF50112B1053}"/>
          </ac:spMkLst>
        </pc:spChg>
        <pc:spChg chg="del">
          <ac:chgData name="Nane Kratzke" userId="971be13ff4ee5ef6" providerId="LiveId" clId="{DD20FE7B-B758-854C-8A58-B6F418A73E13}" dt="2020-09-27T16:24:02.398" v="144" actId="478"/>
          <ac:spMkLst>
            <pc:docMk/>
            <pc:sldMk cId="3862155537" sldId="468"/>
            <ac:spMk id="4" creationId="{73915404-5DE1-6241-9218-EEFA31745B5F}"/>
          </ac:spMkLst>
        </pc:spChg>
        <pc:spChg chg="add mod">
          <ac:chgData name="Nane Kratzke" userId="971be13ff4ee5ef6" providerId="LiveId" clId="{DD20FE7B-B758-854C-8A58-B6F418A73E13}" dt="2020-09-29T07:10:36.439" v="2765" actId="1076"/>
          <ac:spMkLst>
            <pc:docMk/>
            <pc:sldMk cId="3862155537" sldId="468"/>
            <ac:spMk id="4" creationId="{D9ACA6DA-33C7-024E-B415-092AC005D09A}"/>
          </ac:spMkLst>
        </pc:spChg>
        <pc:spChg chg="del">
          <ac:chgData name="Nane Kratzke" userId="971be13ff4ee5ef6" providerId="LiveId" clId="{DD20FE7B-B758-854C-8A58-B6F418A73E13}" dt="2020-09-27T16:24:06.135" v="145" actId="478"/>
          <ac:spMkLst>
            <pc:docMk/>
            <pc:sldMk cId="3862155537" sldId="468"/>
            <ac:spMk id="5" creationId="{5770112B-31EA-B743-B6A4-1BC52202FC7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5" creationId="{8ECC760C-D0BD-654D-B755-F8312F3FDC4A}"/>
          </ac:spMkLst>
        </pc:spChg>
        <pc:spChg chg="add mod">
          <ac:chgData name="Nane Kratzke" userId="971be13ff4ee5ef6" providerId="LiveId" clId="{DD20FE7B-B758-854C-8A58-B6F418A73E13}" dt="2020-09-27T16:30:12.958" v="305" actId="114"/>
          <ac:spMkLst>
            <pc:docMk/>
            <pc:sldMk cId="3862155537" sldId="468"/>
            <ac:spMk id="6" creationId="{8BE205AF-1167-814A-B33B-EB844E5EDCAE}"/>
          </ac:spMkLst>
        </pc:spChg>
        <pc:spChg chg="add mod">
          <ac:chgData name="Nane Kratzke" userId="971be13ff4ee5ef6" providerId="LiveId" clId="{DD20FE7B-B758-854C-8A58-B6F418A73E13}" dt="2020-09-27T16:28:07.911" v="284" actId="114"/>
          <ac:spMkLst>
            <pc:docMk/>
            <pc:sldMk cId="3862155537" sldId="468"/>
            <ac:spMk id="8" creationId="{EEA80E97-8FBA-4742-9160-B22500EE25F9}"/>
          </ac:spMkLst>
        </pc:spChg>
        <pc:picChg chg="add mod">
          <ac:chgData name="Nane Kratzke" userId="971be13ff4ee5ef6" providerId="LiveId" clId="{DD20FE7B-B758-854C-8A58-B6F418A73E13}" dt="2020-09-27T16:29:51.867" v="300" actId="1076"/>
          <ac:picMkLst>
            <pc:docMk/>
            <pc:sldMk cId="3862155537" sldId="468"/>
            <ac:picMk id="7" creationId="{AA51150F-FE60-2241-9D9B-11E1B450D189}"/>
          </ac:picMkLst>
        </pc:picChg>
      </pc:sldChg>
      <pc:sldChg chg="addSp delSp modSp add mod modClrScheme chgLayout">
        <pc:chgData name="Nane Kratzke" userId="971be13ff4ee5ef6" providerId="LiveId" clId="{DD20FE7B-B758-854C-8A58-B6F418A73E13}" dt="2020-10-09T11:40:30.357" v="11717"/>
        <pc:sldMkLst>
          <pc:docMk/>
          <pc:sldMk cId="1234687008" sldId="469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2" creationId="{6EF5ADD7-ACA3-FF46-ABA6-CFC21B59BCF0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2" creationId="{B2888516-54A3-3647-B458-9BFB4DC8ED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3" creationId="{96E3E8D1-995C-DD41-8BB1-D0D726EBCA68}"/>
          </ac:spMkLst>
        </pc:spChg>
        <pc:spChg chg="del mod ord">
          <ac:chgData name="Nane Kratzke" userId="971be13ff4ee5ef6" providerId="LiveId" clId="{DD20FE7B-B758-854C-8A58-B6F418A73E13}" dt="2020-10-02T11:06:29.407" v="11661"/>
          <ac:spMkLst>
            <pc:docMk/>
            <pc:sldMk cId="1234687008" sldId="469"/>
            <ac:spMk id="3" creationId="{DF70FD9D-531B-174B-A052-B6C77C24BCBA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4" creationId="{2D13A579-65B3-8F48-8081-3C76E37C0EB1}"/>
          </ac:spMkLst>
        </pc:spChg>
        <pc:spChg chg="del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5" creationId="{E3A0C9B6-FBCF-C248-AF4E-25470958F29E}"/>
          </ac:spMkLst>
        </pc:spChg>
        <pc:spChg chg="add mod ord">
          <ac:chgData name="Nane Kratzke" userId="971be13ff4ee5ef6" providerId="LiveId" clId="{DD20FE7B-B758-854C-8A58-B6F418A73E13}" dt="2020-09-27T16:33:55.298" v="387" actId="20577"/>
          <ac:spMkLst>
            <pc:docMk/>
            <pc:sldMk cId="1234687008" sldId="469"/>
            <ac:spMk id="6" creationId="{F62CA23C-859C-E543-B4C3-63DEEA97AB2C}"/>
          </ac:spMkLst>
        </pc:spChg>
        <pc:spChg chg="add mod ord">
          <ac:chgData name="Nane Kratzke" userId="971be13ff4ee5ef6" providerId="LiveId" clId="{DD20FE7B-B758-854C-8A58-B6F418A73E13}" dt="2020-09-27T16:46:17.402" v="716" actId="20577"/>
          <ac:spMkLst>
            <pc:docMk/>
            <pc:sldMk cId="1234687008" sldId="469"/>
            <ac:spMk id="7" creationId="{D13A7961-4898-A64D-9DA6-BC9ADE7B7DC1}"/>
          </ac:spMkLst>
        </pc:spChg>
        <pc:spChg chg="add mod">
          <ac:chgData name="Nane Kratzke" userId="971be13ff4ee5ef6" providerId="LiveId" clId="{DD20FE7B-B758-854C-8A58-B6F418A73E13}" dt="2020-09-27T16:35:07.728" v="395" actId="207"/>
          <ac:spMkLst>
            <pc:docMk/>
            <pc:sldMk cId="1234687008" sldId="469"/>
            <ac:spMk id="8" creationId="{2E71117E-5336-E041-BFF5-BF469EF17651}"/>
          </ac:spMkLst>
        </pc:spChg>
      </pc:sldChg>
      <pc:sldChg chg="del">
        <pc:chgData name="Nane Kratzke" userId="971be13ff4ee5ef6" providerId="LiveId" clId="{DD20FE7B-B758-854C-8A58-B6F418A73E13}" dt="2020-09-27T16:17:40.243" v="87" actId="2696"/>
        <pc:sldMkLst>
          <pc:docMk/>
          <pc:sldMk cId="1365271513" sldId="469"/>
        </pc:sldMkLst>
      </pc:sldChg>
      <pc:sldChg chg="del">
        <pc:chgData name="Nane Kratzke" userId="971be13ff4ee5ef6" providerId="LiveId" clId="{DD20FE7B-B758-854C-8A58-B6F418A73E13}" dt="2020-09-27T16:23:53.714" v="142" actId="2696"/>
        <pc:sldMkLst>
          <pc:docMk/>
          <pc:sldMk cId="588962951" sldId="470"/>
        </pc:sldMkLst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102309617" sldId="470"/>
        </pc:sldMkLst>
        <pc:spChg chg="mod">
          <ac:chgData name="Nane Kratzke" userId="971be13ff4ee5ef6" providerId="LiveId" clId="{DD20FE7B-B758-854C-8A58-B6F418A73E13}" dt="2020-09-27T16:36:22.386" v="442" actId="21"/>
          <ac:spMkLst>
            <pc:docMk/>
            <pc:sldMk cId="1102309617" sldId="470"/>
            <ac:spMk id="2" creationId="{6D123001-6A4B-1144-AA7E-DED04C18DED7}"/>
          </ac:spMkLst>
        </pc:spChg>
        <pc:spChg chg="mod">
          <ac:chgData name="Nane Kratzke" userId="971be13ff4ee5ef6" providerId="LiveId" clId="{DD20FE7B-B758-854C-8A58-B6F418A73E13}" dt="2020-09-27T16:36:23.663" v="443"/>
          <ac:spMkLst>
            <pc:docMk/>
            <pc:sldMk cId="1102309617" sldId="470"/>
            <ac:spMk id="3" creationId="{D904F6C3-5E93-C84E-AE68-5A2A59FB3B9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4" creationId="{497CB054-8FFA-1146-BFED-0075F1FC5DE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02309617" sldId="470"/>
            <ac:spMk id="4" creationId="{61C54FD0-8DE8-8F4B-B9F4-664D39CDCE8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5" creationId="{0B0F2364-E65C-8541-9332-FE4BE8689C37}"/>
          </ac:spMkLst>
        </pc:spChg>
        <pc:spChg chg="add del mod">
          <ac:chgData name="Nane Kratzke" userId="971be13ff4ee5ef6" providerId="LiveId" clId="{DD20FE7B-B758-854C-8A58-B6F418A73E13}" dt="2020-09-27T16:36:27.024" v="445"/>
          <ac:spMkLst>
            <pc:docMk/>
            <pc:sldMk cId="1102309617" sldId="470"/>
            <ac:spMk id="5" creationId="{18674310-7164-6947-92B0-ECBC18C75F07}"/>
          </ac:spMkLst>
        </pc:spChg>
        <pc:spChg chg="add mod">
          <ac:chgData name="Nane Kratzke" userId="971be13ff4ee5ef6" providerId="LiveId" clId="{DD20FE7B-B758-854C-8A58-B6F418A73E13}" dt="2020-09-27T16:37:55.058" v="476" actId="207"/>
          <ac:spMkLst>
            <pc:docMk/>
            <pc:sldMk cId="1102309617" sldId="470"/>
            <ac:spMk id="7" creationId="{FF584FB9-C372-1243-9CFF-8792BB1A0030}"/>
          </ac:spMkLst>
        </pc:spChg>
        <pc:spChg chg="add mod">
          <ac:chgData name="Nane Kratzke" userId="971be13ff4ee5ef6" providerId="LiveId" clId="{DD20FE7B-B758-854C-8A58-B6F418A73E13}" dt="2020-09-29T07:33:05.713" v="3119" actId="20577"/>
          <ac:spMkLst>
            <pc:docMk/>
            <pc:sldMk cId="1102309617" sldId="470"/>
            <ac:spMk id="8" creationId="{62F718CF-1607-B747-8F40-6D8E432E2520}"/>
          </ac:spMkLst>
        </pc:spChg>
        <pc:spChg chg="add mod">
          <ac:chgData name="Nane Kratzke" userId="971be13ff4ee5ef6" providerId="LiveId" clId="{DD20FE7B-B758-854C-8A58-B6F418A73E13}" dt="2020-09-27T16:39:45.658" v="593" actId="1582"/>
          <ac:spMkLst>
            <pc:docMk/>
            <pc:sldMk cId="1102309617" sldId="470"/>
            <ac:spMk id="10" creationId="{AF849CAF-1A44-7946-B6BD-1EBCED2A584F}"/>
          </ac:spMkLst>
        </pc:spChg>
        <pc:picChg chg="add mod">
          <ac:chgData name="Nane Kratzke" userId="971be13ff4ee5ef6" providerId="LiveId" clId="{DD20FE7B-B758-854C-8A58-B6F418A73E13}" dt="2020-09-27T16:36:52.507" v="451" actId="14861"/>
          <ac:picMkLst>
            <pc:docMk/>
            <pc:sldMk cId="1102309617" sldId="470"/>
            <ac:picMk id="6" creationId="{E026A32F-1234-7349-9370-F2E607EF654C}"/>
          </ac:picMkLst>
        </pc:picChg>
        <pc:inkChg chg="add del">
          <ac:chgData name="Nane Kratzke" userId="971be13ff4ee5ef6" providerId="LiveId" clId="{DD20FE7B-B758-854C-8A58-B6F418A73E13}" dt="2020-09-27T16:39:13.349" v="589" actId="478"/>
          <ac:inkMkLst>
            <pc:docMk/>
            <pc:sldMk cId="1102309617" sldId="470"/>
            <ac:inkMk id="9" creationId="{B5AFD040-507D-A747-AF93-C692F40F5F25}"/>
          </ac:inkMkLst>
        </pc:inkChg>
        <pc:inkChg chg="add mod">
          <ac:chgData name="Nane Kratzke" userId="971be13ff4ee5ef6" providerId="LiveId" clId="{DD20FE7B-B758-854C-8A58-B6F418A73E13}" dt="2020-09-27T16:40:19.330" v="595" actId="1582"/>
          <ac:inkMkLst>
            <pc:docMk/>
            <pc:sldMk cId="1102309617" sldId="470"/>
            <ac:inkMk id="11" creationId="{189A2876-4551-264D-9467-61DAB5A7CFEB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897190930" sldId="471"/>
        </pc:sldMkLst>
        <pc:spChg chg="mod">
          <ac:chgData name="Nane Kratzke" userId="971be13ff4ee5ef6" providerId="LiveId" clId="{DD20FE7B-B758-854C-8A58-B6F418A73E13}" dt="2020-09-27T16:42:40.274" v="607" actId="20577"/>
          <ac:spMkLst>
            <pc:docMk/>
            <pc:sldMk cId="1897190930" sldId="471"/>
            <ac:spMk id="2" creationId="{D53741BF-E580-884E-B6DE-0B91BFEA76E2}"/>
          </ac:spMkLst>
        </pc:spChg>
        <pc:spChg chg="mod">
          <ac:chgData name="Nane Kratzke" userId="971be13ff4ee5ef6" providerId="LiveId" clId="{DD20FE7B-B758-854C-8A58-B6F418A73E13}" dt="2020-09-27T16:43:16.554" v="685" actId="20577"/>
          <ac:spMkLst>
            <pc:docMk/>
            <pc:sldMk cId="1897190930" sldId="471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4" creationId="{79EF3532-8857-7241-98B0-8C34F7599C3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897190930" sldId="471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7T17:19:12.679" v="1221" actId="207"/>
          <ac:spMkLst>
            <pc:docMk/>
            <pc:sldMk cId="1897190930" sldId="471"/>
            <ac:spMk id="6" creationId="{88624F04-B8F5-B841-B077-6C852DBDABBE}"/>
          </ac:spMkLst>
        </pc:spChg>
        <pc:spChg chg="add mod">
          <ac:chgData name="Nane Kratzke" userId="971be13ff4ee5ef6" providerId="LiveId" clId="{DD20FE7B-B758-854C-8A58-B6F418A73E13}" dt="2020-09-29T14:53:23.483" v="10096" actId="20577"/>
          <ac:spMkLst>
            <pc:docMk/>
            <pc:sldMk cId="1897190930" sldId="471"/>
            <ac:spMk id="7" creationId="{74F2C050-0E9B-5144-819E-8EF177968F3A}"/>
          </ac:spMkLst>
        </pc:spChg>
        <pc:spChg chg="add mod">
          <ac:chgData name="Nane Kratzke" userId="971be13ff4ee5ef6" providerId="LiveId" clId="{DD20FE7B-B758-854C-8A58-B6F418A73E13}" dt="2020-09-29T10:24:39.588" v="5899" actId="20577"/>
          <ac:spMkLst>
            <pc:docMk/>
            <pc:sldMk cId="1897190930" sldId="471"/>
            <ac:spMk id="8" creationId="{49A21509-E9B0-C444-9480-B2D21518B82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9" creationId="{F3CB91F5-D639-274D-95B4-C326694E266A}"/>
          </ac:spMkLst>
        </pc:spChg>
        <pc:picChg chg="add mod">
          <ac:chgData name="Nane Kratzke" userId="971be13ff4ee5ef6" providerId="LiveId" clId="{DD20FE7B-B758-854C-8A58-B6F418A73E13}" dt="2020-09-29T10:04:45.646" v="5232" actId="1076"/>
          <ac:picMkLst>
            <pc:docMk/>
            <pc:sldMk cId="1897190930" sldId="471"/>
            <ac:picMk id="5" creationId="{4F6A745B-E2DF-E343-AA79-25A00272FB3A}"/>
          </ac:picMkLst>
        </pc:picChg>
      </pc:sldChg>
      <pc:sldChg chg="addSp delSp modSp add mod">
        <pc:chgData name="Nane Kratzke" userId="971be13ff4ee5ef6" providerId="LiveId" clId="{DD20FE7B-B758-854C-8A58-B6F418A73E13}" dt="2020-09-27T16:57:47.461" v="1169" actId="3626"/>
        <pc:sldMkLst>
          <pc:docMk/>
          <pc:sldMk cId="2183946489" sldId="472"/>
        </pc:sldMkLst>
        <pc:spChg chg="mod">
          <ac:chgData name="Nane Kratzke" userId="971be13ff4ee5ef6" providerId="LiveId" clId="{DD20FE7B-B758-854C-8A58-B6F418A73E13}" dt="2020-09-27T16:46:35.690" v="749" actId="20577"/>
          <ac:spMkLst>
            <pc:docMk/>
            <pc:sldMk cId="2183946489" sldId="472"/>
            <ac:spMk id="2" creationId="{DA77E05B-ECDA-9C45-95D1-DD209740F089}"/>
          </ac:spMkLst>
        </pc:spChg>
        <pc:spChg chg="mod">
          <ac:chgData name="Nane Kratzke" userId="971be13ff4ee5ef6" providerId="LiveId" clId="{DD20FE7B-B758-854C-8A58-B6F418A73E13}" dt="2020-09-27T16:46:38.623" v="761" actId="20577"/>
          <ac:spMkLst>
            <pc:docMk/>
            <pc:sldMk cId="2183946489" sldId="472"/>
            <ac:spMk id="3" creationId="{DD6E4895-4573-2C47-8EBA-74EB3A9AFD84}"/>
          </ac:spMkLst>
        </pc:spChg>
        <pc:spChg chg="add del mod">
          <ac:chgData name="Nane Kratzke" userId="971be13ff4ee5ef6" providerId="LiveId" clId="{DD20FE7B-B758-854C-8A58-B6F418A73E13}" dt="2020-09-27T16:47:04.502" v="771" actId="478"/>
          <ac:spMkLst>
            <pc:docMk/>
            <pc:sldMk cId="2183946489" sldId="472"/>
            <ac:spMk id="5" creationId="{90BF0E25-2D81-F14A-AFCC-567AEB3A22D7}"/>
          </ac:spMkLst>
        </pc:spChg>
        <pc:spChg chg="add mod">
          <ac:chgData name="Nane Kratzke" userId="971be13ff4ee5ef6" providerId="LiveId" clId="{DD20FE7B-B758-854C-8A58-B6F418A73E13}" dt="2020-09-27T16:48:33.096" v="804" actId="1076"/>
          <ac:spMkLst>
            <pc:docMk/>
            <pc:sldMk cId="2183946489" sldId="472"/>
            <ac:spMk id="6" creationId="{981CCDF9-C9DC-C94C-ABBC-E159687686FB}"/>
          </ac:spMkLst>
        </pc:spChg>
        <pc:spChg chg="add mod">
          <ac:chgData name="Nane Kratzke" userId="971be13ff4ee5ef6" providerId="LiveId" clId="{DD20FE7B-B758-854C-8A58-B6F418A73E13}" dt="2020-09-27T16:57:47.461" v="1169" actId="3626"/>
          <ac:spMkLst>
            <pc:docMk/>
            <pc:sldMk cId="2183946489" sldId="472"/>
            <ac:spMk id="7" creationId="{2D3D9ADD-2667-4D4F-9573-C101E57A5CF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28704488" sldId="473"/>
        </pc:sldMkLst>
        <pc:spChg chg="mod">
          <ac:chgData name="Nane Kratzke" userId="971be13ff4ee5ef6" providerId="LiveId" clId="{DD20FE7B-B758-854C-8A58-B6F418A73E13}" dt="2020-09-27T17:15:07.812" v="1182" actId="20577"/>
          <ac:spMkLst>
            <pc:docMk/>
            <pc:sldMk cId="828704488" sldId="473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4" creationId="{40B19680-B0F8-EA45-BAD1-D9177FE661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28704488" sldId="473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14:35.779" v="5680" actId="207"/>
          <ac:spMkLst>
            <pc:docMk/>
            <pc:sldMk cId="828704488" sldId="473"/>
            <ac:spMk id="6" creationId="{F4FFEA91-52C9-204C-928A-A1C0E58B367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7" creationId="{A89F0ED5-2FCC-624C-BF53-69EF3BEAD3CF}"/>
          </ac:spMkLst>
        </pc:spChg>
        <pc:picChg chg="mod">
          <ac:chgData name="Nane Kratzke" userId="971be13ff4ee5ef6" providerId="LiveId" clId="{DD20FE7B-B758-854C-8A58-B6F418A73E13}" dt="2020-09-29T10:08:23.438" v="5461" actId="1076"/>
          <ac:picMkLst>
            <pc:docMk/>
            <pc:sldMk cId="828704488" sldId="473"/>
            <ac:picMk id="5" creationId="{4F6A745B-E2DF-E343-AA79-25A00272FB3A}"/>
          </ac:picMkLst>
        </pc:picChg>
        <pc:picChg chg="add del">
          <ac:chgData name="Nane Kratzke" userId="971be13ff4ee5ef6" providerId="LiveId" clId="{DD20FE7B-B758-854C-8A58-B6F418A73E13}" dt="2020-09-27T17:15:35.665" v="1186"/>
          <ac:picMkLst>
            <pc:docMk/>
            <pc:sldMk cId="828704488" sldId="473"/>
            <ac:picMk id="1026" creationId="{7485A9BD-A908-714E-9756-71A9C9302E00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731487519" sldId="474"/>
        </pc:sldMkLst>
        <pc:spChg chg="mod">
          <ac:chgData name="Nane Kratzke" userId="971be13ff4ee5ef6" providerId="LiveId" clId="{DD20FE7B-B758-854C-8A58-B6F418A73E13}" dt="2020-09-27T17:16:28.297" v="1205" actId="20577"/>
          <ac:spMkLst>
            <pc:docMk/>
            <pc:sldMk cId="2731487519" sldId="474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4" creationId="{186104D8-D39F-164E-856A-4C317CBF9EE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731487519" sldId="474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23:14.632" v="5861" actId="404"/>
          <ac:spMkLst>
            <pc:docMk/>
            <pc:sldMk cId="2731487519" sldId="474"/>
            <ac:spMk id="6" creationId="{51B16AA0-403A-E143-8ADC-45DC74F32104}"/>
          </ac:spMkLst>
        </pc:spChg>
        <pc:spChg chg="add mod">
          <ac:chgData name="Nane Kratzke" userId="971be13ff4ee5ef6" providerId="LiveId" clId="{DD20FE7B-B758-854C-8A58-B6F418A73E13}" dt="2020-09-29T10:23:18.882" v="5862" actId="404"/>
          <ac:spMkLst>
            <pc:docMk/>
            <pc:sldMk cId="2731487519" sldId="474"/>
            <ac:spMk id="7" creationId="{3A6A611F-0A8A-594C-8FDB-1667CB1EFAC7}"/>
          </ac:spMkLst>
        </pc:spChg>
        <pc:spChg chg="add mod">
          <ac:chgData name="Nane Kratzke" userId="971be13ff4ee5ef6" providerId="LiveId" clId="{DD20FE7B-B758-854C-8A58-B6F418A73E13}" dt="2020-09-29T10:23:37.783" v="5865" actId="14100"/>
          <ac:spMkLst>
            <pc:docMk/>
            <pc:sldMk cId="2731487519" sldId="474"/>
            <ac:spMk id="8" creationId="{90DD4A1C-7980-1249-8489-E71690E5882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9" creationId="{B99B7561-2B00-C84D-89E5-826A217F53A9}"/>
          </ac:spMkLst>
        </pc:spChg>
        <pc:picChg chg="mod">
          <ac:chgData name="Nane Kratzke" userId="971be13ff4ee5ef6" providerId="LiveId" clId="{DD20FE7B-B758-854C-8A58-B6F418A73E13}" dt="2020-09-29T10:15:56.670" v="5683" actId="1076"/>
          <ac:picMkLst>
            <pc:docMk/>
            <pc:sldMk cId="2731487519" sldId="474"/>
            <ac:picMk id="5" creationId="{4F6A745B-E2DF-E343-AA79-25A00272FB3A}"/>
          </ac:picMkLst>
        </pc:picChg>
      </pc:sldChg>
      <pc:sldChg chg="add del">
        <pc:chgData name="Nane Kratzke" userId="971be13ff4ee5ef6" providerId="LiveId" clId="{DD20FE7B-B758-854C-8A58-B6F418A73E13}" dt="2020-09-27T17:15:34.438" v="1185"/>
        <pc:sldMkLst>
          <pc:docMk/>
          <pc:sldMk cId="3144205072" sldId="474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4240215784" sldId="47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4" creationId="{1CFB7CB5-0523-AC47-AD8E-6CF831A7A1E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40215784" sldId="475"/>
            <ac:spMk id="4" creationId="{7DBE3D9F-4C1E-8849-8FB0-543169EC5C4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7" creationId="{DE5695ED-A3D2-3D4F-ABD2-DE5CF0406841}"/>
          </ac:spMkLst>
        </pc:spChg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1736299549" sldId="476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736299549" sldId="476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4" creationId="{C9715972-0EA1-744C-B37D-3E3297D348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7" creationId="{4209B88A-449B-914E-BF48-5947EA221047}"/>
          </ac:spMkLst>
        </pc:spChg>
      </pc:sldChg>
      <pc:sldChg chg="addSp delSp modSp mod">
        <pc:chgData name="Nane Kratzke" userId="971be13ff4ee5ef6" providerId="LiveId" clId="{DD20FE7B-B758-854C-8A58-B6F418A73E13}" dt="2020-10-09T11:55:09.780" v="11994" actId="20577"/>
        <pc:sldMkLst>
          <pc:docMk/>
          <pc:sldMk cId="3699192507" sldId="478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99192507" sldId="478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4" creationId="{E75D4F0C-5534-804F-AF33-14BDA219C863}"/>
          </ac:spMkLst>
        </pc:spChg>
        <pc:spChg chg="mod">
          <ac:chgData name="Nane Kratzke" userId="971be13ff4ee5ef6" providerId="LiveId" clId="{DD20FE7B-B758-854C-8A58-B6F418A73E13}" dt="2020-10-09T11:50:30.041" v="11841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DD20FE7B-B758-854C-8A58-B6F418A73E13}" dt="2020-10-09T11:55:09.780" v="11994" actId="20577"/>
          <ac:spMkLst>
            <pc:docMk/>
            <pc:sldMk cId="3699192507" sldId="478"/>
            <ac:spMk id="6" creationId="{1FB57D67-EECC-674B-B7C1-261472391EDF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7" creationId="{8160FF02-8915-A844-8531-8E7100C64CE1}"/>
          </ac:spMkLst>
        </pc:spChg>
      </pc:sldChg>
      <pc:sldChg chg="addSp delSp modSp mod">
        <pc:chgData name="Nane Kratzke" userId="971be13ff4ee5ef6" providerId="LiveId" clId="{DD20FE7B-B758-854C-8A58-B6F418A73E13}" dt="2020-10-09T12:01:13.165" v="12071" actId="166"/>
        <pc:sldMkLst>
          <pc:docMk/>
          <pc:sldMk cId="3540404495" sldId="47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4" creationId="{084D6D84-C76E-064B-9AC8-6A9B7567293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540404495" sldId="479"/>
            <ac:spMk id="4" creationId="{7DBE3D9F-4C1E-8849-8FB0-543169EC5C41}"/>
          </ac:spMkLst>
        </pc:spChg>
        <pc:spChg chg="mod">
          <ac:chgData name="Nane Kratzke" userId="971be13ff4ee5ef6" providerId="LiveId" clId="{DD20FE7B-B758-854C-8A58-B6F418A73E13}" dt="2020-10-09T12:00:53.227" v="12069" actId="1076"/>
          <ac:spMkLst>
            <pc:docMk/>
            <pc:sldMk cId="3540404495" sldId="479"/>
            <ac:spMk id="5" creationId="{24F41D48-2373-9140-A505-E0CCFD7CFBE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6" creationId="{6805F4DB-DC9B-604C-B5A1-55FB5F5CF449}"/>
          </ac:spMkLst>
        </pc:spChg>
        <pc:picChg chg="add mod">
          <ac:chgData name="Nane Kratzke" userId="971be13ff4ee5ef6" providerId="LiveId" clId="{DD20FE7B-B758-854C-8A58-B6F418A73E13}" dt="2020-10-09T12:01:13.165" v="12071" actId="166"/>
          <ac:picMkLst>
            <pc:docMk/>
            <pc:sldMk cId="3540404495" sldId="479"/>
            <ac:picMk id="7" creationId="{10357261-D8AE-D54A-BD79-16ECB91C9772}"/>
          </ac:picMkLst>
        </pc:pic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747408462" sldId="480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4" creationId="{3F2FE625-78A0-7744-9E6F-D28E3448CB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47408462" sldId="480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09-29T07:17:29.758" v="2937" actId="404"/>
          <ac:spMkLst>
            <pc:docMk/>
            <pc:sldMk cId="747408462" sldId="480"/>
            <ac:spMk id="9" creationId="{9BDC1AA4-44C5-C24D-968E-FC269B3F535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10" creationId="{3D3745B1-0E54-C643-AA04-0FB04CB33C60}"/>
          </ac:spMkLst>
        </pc:spChg>
        <pc:inkChg chg="add">
          <ac:chgData name="Nane Kratzke" userId="971be13ff4ee5ef6" providerId="LiveId" clId="{DD20FE7B-B758-854C-8A58-B6F418A73E13}" dt="2020-09-29T06:23:13.353" v="1222" actId="9405"/>
          <ac:inkMkLst>
            <pc:docMk/>
            <pc:sldMk cId="747408462" sldId="480"/>
            <ac:inkMk id="7" creationId="{8E7BEF08-B17A-5148-946D-4B680BDE27A6}"/>
          </ac:inkMkLst>
        </pc:inkChg>
        <pc:inkChg chg="add">
          <ac:chgData name="Nane Kratzke" userId="971be13ff4ee5ef6" providerId="LiveId" clId="{DD20FE7B-B758-854C-8A58-B6F418A73E13}" dt="2020-09-29T06:23:15.203" v="1223" actId="9405"/>
          <ac:inkMkLst>
            <pc:docMk/>
            <pc:sldMk cId="747408462" sldId="480"/>
            <ac:inkMk id="8" creationId="{78AED2F7-EF13-D749-A3C7-7B58674CAC6C}"/>
          </ac:inkMkLst>
        </pc:ink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591306800" sldId="481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4" creationId="{81C1A8B4-27CA-6F41-9FFE-68C3AA13A9D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591306800" sldId="481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5" creationId="{F8B9A679-DD22-4B47-BC59-1860D2FFDDC8}"/>
          </ac:spMkLst>
        </pc:spChg>
        <pc:spChg chg="mod">
          <ac:chgData name="Nane Kratzke" userId="971be13ff4ee5ef6" providerId="LiveId" clId="{DD20FE7B-B758-854C-8A58-B6F418A73E13}" dt="2020-09-29T07:12:42.950" v="2771" actId="207"/>
          <ac:spMkLst>
            <pc:docMk/>
            <pc:sldMk cId="591306800" sldId="481"/>
            <ac:spMk id="7" creationId="{A1957554-D216-9E48-B8FA-2FFE24E1A8FA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792516234" sldId="48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4" creationId="{38EB7E91-536E-7F46-ABD7-5F81584E43B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92516234" sldId="483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09-29T06:25:39.510" v="1342"/>
          <ac:spMkLst>
            <pc:docMk/>
            <pc:sldMk cId="3792516234" sldId="483"/>
            <ac:spMk id="5" creationId="{7F148254-77AF-7145-8470-CD091A1A43DB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5" creationId="{EEB9F0A8-3920-D744-8E7A-5E2A808AB41B}"/>
          </ac:spMkLst>
        </pc:spChg>
        <pc:spChg chg="add mod">
          <ac:chgData name="Nane Kratzke" userId="971be13ff4ee5ef6" providerId="LiveId" clId="{DD20FE7B-B758-854C-8A58-B6F418A73E13}" dt="2020-09-29T06:27:19.605" v="1500" actId="1076"/>
          <ac:spMkLst>
            <pc:docMk/>
            <pc:sldMk cId="3792516234" sldId="483"/>
            <ac:spMk id="8" creationId="{25FA5B1D-6E4C-4D4E-BA9B-E16DA08EB92D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319159460" sldId="48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4" creationId="{5D6B4946-BA77-B944-BECB-A72D9945B1F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319159460" sldId="484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7" creationId="{51CCE02A-A4E3-5B42-98A7-2A19B12A6531}"/>
          </ac:spMkLst>
        </pc:spChg>
        <pc:spChg chg="add mod">
          <ac:chgData name="Nane Kratzke" userId="971be13ff4ee5ef6" providerId="LiveId" clId="{DD20FE7B-B758-854C-8A58-B6F418A73E13}" dt="2020-09-29T06:29:28.588" v="1728" actId="1076"/>
          <ac:spMkLst>
            <pc:docMk/>
            <pc:sldMk cId="3319159460" sldId="484"/>
            <ac:spMk id="10" creationId="{9C89335C-6F7B-D34F-868F-1FE40B5FFA83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1319891674" sldId="48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4" creationId="{1CC5C7BD-3B1B-C94D-B945-2FD878E8845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319891674" sldId="485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5" creationId="{4A595A6C-5CC2-174D-AAF8-8CE83106F5E2}"/>
          </ac:spMkLst>
        </pc:spChg>
        <pc:spChg chg="mod">
          <ac:chgData name="Nane Kratzke" userId="971be13ff4ee5ef6" providerId="LiveId" clId="{DD20FE7B-B758-854C-8A58-B6F418A73E13}" dt="2020-09-29T09:49:41.402" v="4613" actId="404"/>
          <ac:spMkLst>
            <pc:docMk/>
            <pc:sldMk cId="1319891674" sldId="485"/>
            <ac:spMk id="10" creationId="{FA1659E5-7B3D-7348-A73A-C52A1D158206}"/>
          </ac:spMkLst>
        </pc:spChg>
        <pc:spChg chg="mod">
          <ac:chgData name="Nane Kratzke" userId="971be13ff4ee5ef6" providerId="LiveId" clId="{DD20FE7B-B758-854C-8A58-B6F418A73E13}" dt="2020-09-29T14:44:29.026" v="10072" actId="20577"/>
          <ac:spMkLst>
            <pc:docMk/>
            <pc:sldMk cId="1319891674" sldId="485"/>
            <ac:spMk id="11" creationId="{C448C950-A7C1-1C49-9877-B983828C8183}"/>
          </ac:spMkLst>
        </pc:spChg>
        <pc:spChg chg="mod">
          <ac:chgData name="Nane Kratzke" userId="971be13ff4ee5ef6" providerId="LiveId" clId="{DD20FE7B-B758-854C-8A58-B6F418A73E13}" dt="2020-09-29T09:54:44.122" v="4836" actId="20577"/>
          <ac:spMkLst>
            <pc:docMk/>
            <pc:sldMk cId="1319891674" sldId="485"/>
            <ac:spMk id="12" creationId="{FEEED93A-178D-0449-A21C-1B36E2EFA65D}"/>
          </ac:spMkLst>
        </pc:spChg>
        <pc:spChg chg="mod">
          <ac:chgData name="Nane Kratzke" userId="971be13ff4ee5ef6" providerId="LiveId" clId="{DD20FE7B-B758-854C-8A58-B6F418A73E13}" dt="2020-09-29T14:44:32.975" v="10074" actId="20577"/>
          <ac:spMkLst>
            <pc:docMk/>
            <pc:sldMk cId="1319891674" sldId="485"/>
            <ac:spMk id="13" creationId="{3805E456-3F71-2A47-BF09-718FAD0AD4B0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45711410" sldId="486"/>
        </pc:sldMkLst>
        <pc:spChg chg="mod">
          <ac:chgData name="Nane Kratzke" userId="971be13ff4ee5ef6" providerId="LiveId" clId="{DD20FE7B-B758-854C-8A58-B6F418A73E13}" dt="2020-09-29T06:47:19.085" v="2370" actId="21"/>
          <ac:spMkLst>
            <pc:docMk/>
            <pc:sldMk cId="845711410" sldId="486"/>
            <ac:spMk id="2" creationId="{4756D11D-0AF9-A345-AA05-7E00A1AD1EEB}"/>
          </ac:spMkLst>
        </pc:spChg>
        <pc:spChg chg="mod">
          <ac:chgData name="Nane Kratzke" userId="971be13ff4ee5ef6" providerId="LiveId" clId="{DD20FE7B-B758-854C-8A58-B6F418A73E13}" dt="2020-09-29T06:47:44.098" v="2373" actId="20577"/>
          <ac:spMkLst>
            <pc:docMk/>
            <pc:sldMk cId="845711410" sldId="486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45711410" sldId="486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4" creationId="{E99803A0-47CB-7444-A9DD-5A60F77232C1}"/>
          </ac:spMkLst>
        </pc:spChg>
        <pc:spChg chg="add mod">
          <ac:chgData name="Nane Kratzke" userId="971be13ff4ee5ef6" providerId="LiveId" clId="{DD20FE7B-B758-854C-8A58-B6F418A73E13}" dt="2020-09-29T06:46:30.206" v="2358" actId="3064"/>
          <ac:spMkLst>
            <pc:docMk/>
            <pc:sldMk cId="845711410" sldId="486"/>
            <ac:spMk id="7" creationId="{55F97252-BCC6-4C4A-AC16-27EE91D846A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8" creationId="{15E2DCBB-A508-C341-8365-54772F641A3B}"/>
          </ac:spMkLst>
        </pc:spChg>
        <pc:spChg chg="del">
          <ac:chgData name="Nane Kratzke" userId="971be13ff4ee5ef6" providerId="LiveId" clId="{DD20FE7B-B758-854C-8A58-B6F418A73E13}" dt="2020-09-29T06:39:46.526" v="2231" actId="478"/>
          <ac:spMkLst>
            <pc:docMk/>
            <pc:sldMk cId="845711410" sldId="486"/>
            <ac:spMk id="10" creationId="{FA1659E5-7B3D-7348-A73A-C52A1D158206}"/>
          </ac:spMkLst>
        </pc:spChg>
        <pc:spChg chg="del">
          <ac:chgData name="Nane Kratzke" userId="971be13ff4ee5ef6" providerId="LiveId" clId="{DD20FE7B-B758-854C-8A58-B6F418A73E13}" dt="2020-09-29T06:39:48.898" v="2232" actId="478"/>
          <ac:spMkLst>
            <pc:docMk/>
            <pc:sldMk cId="845711410" sldId="486"/>
            <ac:spMk id="11" creationId="{C448C950-A7C1-1C49-9877-B983828C8183}"/>
          </ac:spMkLst>
        </pc:spChg>
        <pc:spChg chg="del">
          <ac:chgData name="Nane Kratzke" userId="971be13ff4ee5ef6" providerId="LiveId" clId="{DD20FE7B-B758-854C-8A58-B6F418A73E13}" dt="2020-09-29T06:39:52.669" v="2234" actId="478"/>
          <ac:spMkLst>
            <pc:docMk/>
            <pc:sldMk cId="845711410" sldId="486"/>
            <ac:spMk id="12" creationId="{FEEED93A-178D-0449-A21C-1B36E2EFA65D}"/>
          </ac:spMkLst>
        </pc:spChg>
        <pc:spChg chg="del">
          <ac:chgData name="Nane Kratzke" userId="971be13ff4ee5ef6" providerId="LiveId" clId="{DD20FE7B-B758-854C-8A58-B6F418A73E13}" dt="2020-09-29T06:39:50.877" v="2233" actId="478"/>
          <ac:spMkLst>
            <pc:docMk/>
            <pc:sldMk cId="845711410" sldId="486"/>
            <ac:spMk id="13" creationId="{3805E456-3F71-2A47-BF09-718FAD0AD4B0}"/>
          </ac:spMkLst>
        </pc:spChg>
        <pc:picChg chg="add mod">
          <ac:chgData name="Nane Kratzke" userId="971be13ff4ee5ef6" providerId="LiveId" clId="{DD20FE7B-B758-854C-8A58-B6F418A73E13}" dt="2020-09-29T06:41:44.904" v="2242" actId="1076"/>
          <ac:picMkLst>
            <pc:docMk/>
            <pc:sldMk cId="845711410" sldId="486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4030809366" sldId="487"/>
        </pc:sldMkLst>
        <pc:spChg chg="mod">
          <ac:chgData name="Nane Kratzke" userId="971be13ff4ee5ef6" providerId="LiveId" clId="{DD20FE7B-B758-854C-8A58-B6F418A73E13}" dt="2020-09-29T06:50:03.446" v="2401" actId="20577"/>
          <ac:spMkLst>
            <pc:docMk/>
            <pc:sldMk cId="4030809366" sldId="487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0809366" sldId="487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4" creationId="{EFA9B147-16F4-E640-BC1E-212CD706F56A}"/>
          </ac:spMkLst>
        </pc:spChg>
        <pc:spChg chg="mod">
          <ac:chgData name="Nane Kratzke" userId="971be13ff4ee5ef6" providerId="LiveId" clId="{DD20FE7B-B758-854C-8A58-B6F418A73E13}" dt="2020-09-29T06:55:11.740" v="2422" actId="20577"/>
          <ac:spMkLst>
            <pc:docMk/>
            <pc:sldMk cId="4030809366" sldId="487"/>
            <ac:spMk id="6" creationId="{ECBB88C6-F6A1-E147-A9A9-E9C1A6BDD492}"/>
          </ac:spMkLst>
        </pc:spChg>
        <pc:spChg chg="mod">
          <ac:chgData name="Nane Kratzke" userId="971be13ff4ee5ef6" providerId="LiveId" clId="{DD20FE7B-B758-854C-8A58-B6F418A73E13}" dt="2020-09-29T07:01:46.054" v="2542" actId="20577"/>
          <ac:spMkLst>
            <pc:docMk/>
            <pc:sldMk cId="4030809366" sldId="487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10:10:02.410" v="5535" actId="1076"/>
          <ac:spMkLst>
            <pc:docMk/>
            <pc:sldMk cId="4030809366" sldId="487"/>
            <ac:spMk id="8" creationId="{735BAB39-E889-604D-BC6A-0F5076897593}"/>
          </ac:spMkLst>
        </pc:spChg>
        <pc:spChg chg="add mod">
          <ac:chgData name="Nane Kratzke" userId="971be13ff4ee5ef6" providerId="LiveId" clId="{DD20FE7B-B758-854C-8A58-B6F418A73E13}" dt="2020-09-29T10:10:14.880" v="5541" actId="114"/>
          <ac:spMkLst>
            <pc:docMk/>
            <pc:sldMk cId="4030809366" sldId="487"/>
            <ac:spMk id="9" creationId="{A790EF04-D2E0-B24C-B473-A2EF8F4FB4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10" creationId="{05B156FE-FE3E-874C-859D-6EEEB72AD632}"/>
          </ac:spMkLst>
        </pc:spChg>
        <pc:picChg chg="mod">
          <ac:chgData name="Nane Kratzke" userId="971be13ff4ee5ef6" providerId="LiveId" clId="{DD20FE7B-B758-854C-8A58-B6F418A73E13}" dt="2020-09-29T07:00:56.028" v="2525" actId="1076"/>
          <ac:picMkLst>
            <pc:docMk/>
            <pc:sldMk cId="4030809366" sldId="487"/>
            <ac:picMk id="5" creationId="{09862125-417F-B34F-A064-C1EF237E82A8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312257471" sldId="488"/>
        </pc:sldMkLst>
        <pc:spChg chg="mod">
          <ac:chgData name="Nane Kratzke" userId="971be13ff4ee5ef6" providerId="LiveId" clId="{DD20FE7B-B758-854C-8A58-B6F418A73E13}" dt="2020-09-29T07:32:03.571" v="3093" actId="20577"/>
          <ac:spMkLst>
            <pc:docMk/>
            <pc:sldMk cId="2312257471" sldId="488"/>
            <ac:spMk id="2" creationId="{BE488435-6470-714D-9524-212A9A449292}"/>
          </ac:spMkLst>
        </pc:spChg>
        <pc:spChg chg="mod">
          <ac:chgData name="Nane Kratzke" userId="971be13ff4ee5ef6" providerId="LiveId" clId="{DD20FE7B-B758-854C-8A58-B6F418A73E13}" dt="2020-09-29T07:32:15.377" v="3114" actId="20577"/>
          <ac:spMkLst>
            <pc:docMk/>
            <pc:sldMk cId="2312257471" sldId="488"/>
            <ac:spMk id="3" creationId="{2FD2C0F6-7A3C-0F4C-99B6-FA2C85195D8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4" creationId="{1870BE36-3CFA-F24A-9FDF-519EDF730AB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12257471" sldId="488"/>
            <ac:spMk id="4" creationId="{DDEF63C2-7872-D44F-9D0B-BC71005BB32C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5" creationId="{279E1790-0F82-6D4A-8F1A-EC2407F5BC52}"/>
          </ac:spMkLst>
        </pc:spChg>
        <pc:spChg chg="add mod">
          <ac:chgData name="Nane Kratzke" userId="971be13ff4ee5ef6" providerId="LiveId" clId="{DD20FE7B-B758-854C-8A58-B6F418A73E13}" dt="2020-09-29T07:31:45.011" v="3072"/>
          <ac:spMkLst>
            <pc:docMk/>
            <pc:sldMk cId="2312257471" sldId="488"/>
            <ac:spMk id="6" creationId="{804D9586-96EA-6841-9ED5-0B9701E4EBF5}"/>
          </ac:spMkLst>
        </pc:spChg>
        <pc:picChg chg="add mod">
          <ac:chgData name="Nane Kratzke" userId="971be13ff4ee5ef6" providerId="LiveId" clId="{DD20FE7B-B758-854C-8A58-B6F418A73E13}" dt="2020-09-29T06:56:18.887" v="2428" actId="14861"/>
          <ac:picMkLst>
            <pc:docMk/>
            <pc:sldMk cId="2312257471" sldId="488"/>
            <ac:picMk id="1026" creationId="{527CC9DF-77F9-F540-9DD9-806C572563F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31521762" sldId="489"/>
        </pc:sldMkLst>
        <pc:spChg chg="mod">
          <ac:chgData name="Nane Kratzke" userId="971be13ff4ee5ef6" providerId="LiveId" clId="{DD20FE7B-B758-854C-8A58-B6F418A73E13}" dt="2020-09-29T07:07:43.233" v="2719" actId="20577"/>
          <ac:spMkLst>
            <pc:docMk/>
            <pc:sldMk cId="831521762" sldId="489"/>
            <ac:spMk id="3" creationId="{E494E9FD-20FA-B44F-B4CD-54D538DEA8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4" creationId="{AC0E2849-5A67-6441-A958-9F046144B3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31521762" sldId="489"/>
            <ac:spMk id="4" creationId="{B54CFBD5-52B4-9C49-9ED8-B9A7D2A0AB40}"/>
          </ac:spMkLst>
        </pc:spChg>
        <pc:spChg chg="mod">
          <ac:chgData name="Nane Kratzke" userId="971be13ff4ee5ef6" providerId="LiveId" clId="{DD20FE7B-B758-854C-8A58-B6F418A73E13}" dt="2020-09-29T07:07:13.570" v="2696" actId="1076"/>
          <ac:spMkLst>
            <pc:docMk/>
            <pc:sldMk cId="831521762" sldId="489"/>
            <ac:spMk id="6" creationId="{ECBB88C6-F6A1-E147-A9A9-E9C1A6BDD49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7" creationId="{2A942C39-5985-924E-A3A4-673698EFFBA1}"/>
          </ac:spMkLst>
        </pc:spChg>
        <pc:spChg chg="del">
          <ac:chgData name="Nane Kratzke" userId="971be13ff4ee5ef6" providerId="LiveId" clId="{DD20FE7B-B758-854C-8A58-B6F418A73E13}" dt="2020-09-29T07:02:49.011" v="2580" actId="478"/>
          <ac:spMkLst>
            <pc:docMk/>
            <pc:sldMk cId="831521762" sldId="489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07:05:36.813" v="2640" actId="20577"/>
          <ac:spMkLst>
            <pc:docMk/>
            <pc:sldMk cId="831521762" sldId="489"/>
            <ac:spMk id="8" creationId="{62BB9724-4B19-A849-B4B5-E8F5DA022343}"/>
          </ac:spMkLst>
        </pc:spChg>
        <pc:picChg chg="mod">
          <ac:chgData name="Nane Kratzke" userId="971be13ff4ee5ef6" providerId="LiveId" clId="{DD20FE7B-B758-854C-8A58-B6F418A73E13}" dt="2020-09-29T07:03:27.420" v="2583" actId="1076"/>
          <ac:picMkLst>
            <pc:docMk/>
            <pc:sldMk cId="831521762" sldId="489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159606087" sldId="490"/>
        </pc:sldMkLst>
        <pc:spChg chg="mod">
          <ac:chgData name="Nane Kratzke" userId="971be13ff4ee5ef6" providerId="LiveId" clId="{DD20FE7B-B758-854C-8A58-B6F418A73E13}" dt="2020-09-29T14:35:31.910" v="10071" actId="20577"/>
          <ac:spMkLst>
            <pc:docMk/>
            <pc:sldMk cId="3159606087" sldId="490"/>
            <ac:spMk id="2" creationId="{4AAAE618-5B19-AF4F-A45D-B96745193F17}"/>
          </ac:spMkLst>
        </pc:spChg>
        <pc:spChg chg="mod">
          <ac:chgData name="Nane Kratzke" userId="971be13ff4ee5ef6" providerId="LiveId" clId="{DD20FE7B-B758-854C-8A58-B6F418A73E13}" dt="2020-09-29T08:01:11.336" v="3226" actId="20577"/>
          <ac:spMkLst>
            <pc:docMk/>
            <pc:sldMk cId="3159606087" sldId="490"/>
            <ac:spMk id="3" creationId="{8404A50B-4DB3-3C47-ACBA-5ABEE558585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4" creationId="{A333C48A-45D4-014E-9684-7A6BDB77A1A8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159606087" sldId="490"/>
            <ac:spMk id="4" creationId="{E06443F9-01E1-B742-B83F-01251C9B64F6}"/>
          </ac:spMkLst>
        </pc:spChg>
        <pc:spChg chg="add mod">
          <ac:chgData name="Nane Kratzke" userId="971be13ff4ee5ef6" providerId="LiveId" clId="{DD20FE7B-B758-854C-8A58-B6F418A73E13}" dt="2020-09-29T08:02:15.572" v="3300" actId="114"/>
          <ac:spMkLst>
            <pc:docMk/>
            <pc:sldMk cId="3159606087" sldId="490"/>
            <ac:spMk id="5" creationId="{3FF03736-C869-BD41-9217-7BBD1D4B8849}"/>
          </ac:spMkLst>
        </pc:spChg>
        <pc:spChg chg="add mod">
          <ac:chgData name="Nane Kratzke" userId="971be13ff4ee5ef6" providerId="LiveId" clId="{DD20FE7B-B758-854C-8A58-B6F418A73E13}" dt="2020-09-29T08:00:04.265" v="3129"/>
          <ac:spMkLst>
            <pc:docMk/>
            <pc:sldMk cId="3159606087" sldId="490"/>
            <ac:spMk id="6" creationId="{669E4271-23A5-6940-B5E8-7BF5BF86727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7" creationId="{6DA4080F-045C-A141-9896-3C6DA6A8FFCB}"/>
          </ac:spMkLst>
        </pc:spChg>
        <pc:picChg chg="add mod">
          <ac:chgData name="Nane Kratzke" userId="971be13ff4ee5ef6" providerId="LiveId" clId="{DD20FE7B-B758-854C-8A58-B6F418A73E13}" dt="2020-09-29T07:59:52.306" v="3128" actId="1076"/>
          <ac:picMkLst>
            <pc:docMk/>
            <pc:sldMk cId="3159606087" sldId="490"/>
            <ac:picMk id="2050" creationId="{FA73AC26-793C-E548-89BA-F934BB7CE46D}"/>
          </ac:picMkLst>
        </pc:picChg>
        <pc:inkChg chg="add del">
          <ac:chgData name="Nane Kratzke" userId="971be13ff4ee5ef6" providerId="LiveId" clId="{DD20FE7B-B758-854C-8A58-B6F418A73E13}" dt="2020-09-29T08:01:26.493" v="3228" actId="9405"/>
          <ac:inkMkLst>
            <pc:docMk/>
            <pc:sldMk cId="3159606087" sldId="490"/>
            <ac:inkMk id="7" creationId="{4E92D914-F375-CD46-A689-20F7059DDA51}"/>
          </ac:inkMkLst>
        </pc:inkChg>
        <pc:inkChg chg="add">
          <ac:chgData name="Nane Kratzke" userId="971be13ff4ee5ef6" providerId="LiveId" clId="{DD20FE7B-B758-854C-8A58-B6F418A73E13}" dt="2020-09-29T08:01:35.899" v="3229" actId="9405"/>
          <ac:inkMkLst>
            <pc:docMk/>
            <pc:sldMk cId="3159606087" sldId="490"/>
            <ac:inkMk id="8" creationId="{5D6BED34-E654-844C-94A0-27A0F05757A3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1902125" sldId="491"/>
        </pc:sldMkLst>
        <pc:spChg chg="mod">
          <ac:chgData name="Nane Kratzke" userId="971be13ff4ee5ef6" providerId="LiveId" clId="{DD20FE7B-B758-854C-8A58-B6F418A73E13}" dt="2020-09-29T09:29:44.973" v="4609" actId="1076"/>
          <ac:spMkLst>
            <pc:docMk/>
            <pc:sldMk cId="811902125" sldId="491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1902125" sldId="491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4" creationId="{C9437E66-6C0B-D243-8332-0CE4D4214A9D}"/>
          </ac:spMkLst>
        </pc:spChg>
        <pc:spChg chg="mod">
          <ac:chgData name="Nane Kratzke" userId="971be13ff4ee5ef6" providerId="LiveId" clId="{DD20FE7B-B758-854C-8A58-B6F418A73E13}" dt="2020-09-29T09:28:56.391" v="4606" actId="1076"/>
          <ac:spMkLst>
            <pc:docMk/>
            <pc:sldMk cId="811902125" sldId="491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6" creationId="{BFB16131-E423-3548-95E7-6A3B2611DFAE}"/>
          </ac:spMkLst>
        </pc:spChg>
        <pc:picChg chg="mod">
          <ac:chgData name="Nane Kratzke" userId="971be13ff4ee5ef6" providerId="LiveId" clId="{DD20FE7B-B758-854C-8A58-B6F418A73E13}" dt="2020-09-29T09:23:57.350" v="4453" actId="14826"/>
          <ac:picMkLst>
            <pc:docMk/>
            <pc:sldMk cId="811902125" sldId="491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090607772" sldId="492"/>
        </pc:sldMkLst>
        <pc:spChg chg="mod">
          <ac:chgData name="Nane Kratzke" userId="971be13ff4ee5ef6" providerId="LiveId" clId="{DD20FE7B-B758-854C-8A58-B6F418A73E13}" dt="2020-09-29T10:30:42.338" v="5904" actId="20577"/>
          <ac:spMkLst>
            <pc:docMk/>
            <pc:sldMk cId="2090607772" sldId="492"/>
            <ac:spMk id="2" creationId="{6DB91A06-902B-224F-95A5-A1140590B860}"/>
          </ac:spMkLst>
        </pc:spChg>
        <pc:spChg chg="mod">
          <ac:chgData name="Nane Kratzke" userId="971be13ff4ee5ef6" providerId="LiveId" clId="{DD20FE7B-B758-854C-8A58-B6F418A73E13}" dt="2020-09-29T10:32:19.741" v="5983" actId="20577"/>
          <ac:spMkLst>
            <pc:docMk/>
            <pc:sldMk cId="2090607772" sldId="492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4" creationId="{1F581610-F464-1049-AB69-59C9EFB1FB9C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090607772" sldId="492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09-29T10:42:09.629" v="6714" actId="20577"/>
          <ac:spMkLst>
            <pc:docMk/>
            <pc:sldMk cId="2090607772" sldId="492"/>
            <ac:spMk id="5" creationId="{080200A4-E137-E141-B7A2-88ADA755D322}"/>
          </ac:spMkLst>
        </pc:spChg>
        <pc:spChg chg="add mod">
          <ac:chgData name="Nane Kratzke" userId="971be13ff4ee5ef6" providerId="LiveId" clId="{DD20FE7B-B758-854C-8A58-B6F418A73E13}" dt="2020-09-29T10:43:19.184" v="6718" actId="1076"/>
          <ac:spMkLst>
            <pc:docMk/>
            <pc:sldMk cId="2090607772" sldId="492"/>
            <ac:spMk id="6" creationId="{B8869541-4248-5F47-9BF5-C6CA5843EC0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9" creationId="{8E7DBEB1-5A62-1B4A-8353-575EB6DE0878}"/>
          </ac:spMkLst>
        </pc:spChg>
        <pc:spChg chg="add mod">
          <ac:chgData name="Nane Kratzke" userId="971be13ff4ee5ef6" providerId="LiveId" clId="{DD20FE7B-B758-854C-8A58-B6F418A73E13}" dt="2020-09-29T10:47:35.542" v="6919" actId="1076"/>
          <ac:spMkLst>
            <pc:docMk/>
            <pc:sldMk cId="2090607772" sldId="492"/>
            <ac:spMk id="11" creationId="{EC886BBE-A840-F247-B4C0-2DADAF1A598A}"/>
          </ac:spMkLst>
        </pc:sp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7" creationId="{EB506C23-9C95-8A4E-A1BE-6561A5FAF725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10" creationId="{4C33BB7D-67B0-5F41-804C-89B64A49E5F4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166911725" sldId="493"/>
        </pc:sldMkLst>
        <pc:spChg chg="mod">
          <ac:chgData name="Nane Kratzke" userId="971be13ff4ee5ef6" providerId="LiveId" clId="{DD20FE7B-B758-854C-8A58-B6F418A73E13}" dt="2020-09-29T10:49:22.543" v="6932" actId="20577"/>
          <ac:spMkLst>
            <pc:docMk/>
            <pc:sldMk cId="1166911725" sldId="493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4" creationId="{2A983BF7-05BB-9749-B57E-BFC1AB3874A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66911725" sldId="493"/>
            <ac:spMk id="4" creationId="{6970796D-EEC3-3748-8A22-EC44B107E723}"/>
          </ac:spMkLst>
        </pc:spChg>
        <pc:spChg chg="del">
          <ac:chgData name="Nane Kratzke" userId="971be13ff4ee5ef6" providerId="LiveId" clId="{DD20FE7B-B758-854C-8A58-B6F418A73E13}" dt="2020-09-29T10:49:25.682" v="6933" actId="478"/>
          <ac:spMkLst>
            <pc:docMk/>
            <pc:sldMk cId="1166911725" sldId="493"/>
            <ac:spMk id="5" creationId="{080200A4-E137-E141-B7A2-88ADA755D3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5" creationId="{2A3D2477-958F-B042-94BB-BB2F98F57EA6}"/>
          </ac:spMkLst>
        </pc:spChg>
        <pc:spChg chg="del">
          <ac:chgData name="Nane Kratzke" userId="971be13ff4ee5ef6" providerId="LiveId" clId="{DD20FE7B-B758-854C-8A58-B6F418A73E13}" dt="2020-09-29T10:50:05.629" v="6939" actId="478"/>
          <ac:spMkLst>
            <pc:docMk/>
            <pc:sldMk cId="1166911725" sldId="493"/>
            <ac:spMk id="6" creationId="{B8869541-4248-5F47-9BF5-C6CA5843EC06}"/>
          </ac:spMkLst>
        </pc:spChg>
        <pc:spChg chg="mod">
          <ac:chgData name="Nane Kratzke" userId="971be13ff4ee5ef6" providerId="LiveId" clId="{DD20FE7B-B758-854C-8A58-B6F418A73E13}" dt="2020-09-29T12:33:57.927" v="7778" actId="20577"/>
          <ac:spMkLst>
            <pc:docMk/>
            <pc:sldMk cId="1166911725" sldId="493"/>
            <ac:spMk id="11" creationId="{EC886BBE-A840-F247-B4C0-2DADAF1A598A}"/>
          </ac:spMkLst>
        </pc:sp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7" creationId="{EB506C23-9C95-8A4E-A1BE-6561A5FAF725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9" creationId="{159E8A56-355B-B748-A9EF-A6C7081E5344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10" creationId="{4C33BB7D-67B0-5F41-804C-89B64A49E5F4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2" creationId="{EEBB3C86-9CEE-D14E-B4E1-3340BF136186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3" creationId="{57AF91F6-5356-9D4F-93A9-C7FB7803C407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5" creationId="{457B2B0E-5027-954B-B987-6765009D21F9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6" creationId="{C45A065D-218C-AB46-A32C-909DB0D59A58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7" creationId="{748A3162-7A3E-8C4E-8260-F41EB4AE8312}"/>
          </ac:picMkLst>
        </pc:picChg>
        <pc:picChg chg="add del mod">
          <ac:chgData name="Nane Kratzke" userId="971be13ff4ee5ef6" providerId="LiveId" clId="{DD20FE7B-B758-854C-8A58-B6F418A73E13}" dt="2020-09-29T10:58:40.043" v="6982" actId="478"/>
          <ac:picMkLst>
            <pc:docMk/>
            <pc:sldMk cId="1166911725" sldId="493"/>
            <ac:picMk id="18" creationId="{AF3A00BF-5B8A-5940-9C4C-27EB4BF4D099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210633298" sldId="494"/>
        </pc:sldMkLst>
        <pc:spChg chg="mod">
          <ac:chgData name="Nane Kratzke" userId="971be13ff4ee5ef6" providerId="LiveId" clId="{DD20FE7B-B758-854C-8A58-B6F418A73E13}" dt="2020-09-29T12:13:18.656" v="7225" actId="20577"/>
          <ac:spMkLst>
            <pc:docMk/>
            <pc:sldMk cId="2210633298" sldId="494"/>
            <ac:spMk id="3" creationId="{01A50C2E-41BD-B945-AC3E-C9A73B0376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10633298" sldId="494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4" creationId="{CFD5782B-AC86-5448-AA1C-E5A52F0C8A3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5" creationId="{0B1BB159-9367-F14D-B0D7-5D8FF1FDE39C}"/>
          </ac:spMkLst>
        </pc:spChg>
        <pc:spChg chg="add del">
          <ac:chgData name="Nane Kratzke" userId="971be13ff4ee5ef6" providerId="LiveId" clId="{DD20FE7B-B758-854C-8A58-B6F418A73E13}" dt="2020-09-29T12:13:56.238" v="7228" actId="478"/>
          <ac:spMkLst>
            <pc:docMk/>
            <pc:sldMk cId="2210633298" sldId="494"/>
            <ac:spMk id="5" creationId="{F1D9138A-AB23-A143-BC8D-F7FF2FA896F0}"/>
          </ac:spMkLst>
        </pc:spChg>
        <pc:spChg chg="mod">
          <ac:chgData name="Nane Kratzke" userId="971be13ff4ee5ef6" providerId="LiveId" clId="{DD20FE7B-B758-854C-8A58-B6F418A73E13}" dt="2020-09-29T13:31:51.588" v="8673" actId="20577"/>
          <ac:spMkLst>
            <pc:docMk/>
            <pc:sldMk cId="2210633298" sldId="494"/>
            <ac:spMk id="11" creationId="{EC886BBE-A840-F247-B4C0-2DADAF1A598A}"/>
          </ac:spMkLst>
        </pc:spChg>
        <pc:spChg chg="add del mod">
          <ac:chgData name="Nane Kratzke" userId="971be13ff4ee5ef6" providerId="LiveId" clId="{DD20FE7B-B758-854C-8A58-B6F418A73E13}" dt="2020-09-29T12:15:20.321" v="7237" actId="478"/>
          <ac:spMkLst>
            <pc:docMk/>
            <pc:sldMk cId="2210633298" sldId="494"/>
            <ac:spMk id="14" creationId="{92C8EAE3-E3A7-714D-B45F-CEB65287759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19" creationId="{6B6CC75B-DB77-4242-BB43-60471CB0C54C}"/>
          </ac:spMkLst>
        </pc:spChg>
        <pc:spChg chg="add mod">
          <ac:chgData name="Nane Kratzke" userId="971be13ff4ee5ef6" providerId="LiveId" clId="{DD20FE7B-B758-854C-8A58-B6F418A73E13}" dt="2020-09-29T12:22:50.622" v="7377" actId="1076"/>
          <ac:spMkLst>
            <pc:docMk/>
            <pc:sldMk cId="2210633298" sldId="494"/>
            <ac:spMk id="20" creationId="{6842D937-F404-0346-A9DD-6ADAFE73876F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21" creationId="{FFAE85FE-338F-5743-9885-E34965E5238A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0" creationId="{917B846F-1FC0-1644-A809-B9B73A9AC7D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1" creationId="{07AAA378-8CF5-8442-80D1-B30FD40F462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2" creationId="{A6457817-F0F7-E345-B9D8-A79DE6795B76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3" creationId="{7E9654CE-8111-D645-82BD-B9C7C400FF04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4" creationId="{93C86FDD-10A7-AF41-B39A-1B9C3DD9B475}"/>
          </ac:spMkLst>
        </pc:spChg>
        <pc:picChg chg="add mod">
          <ac:chgData name="Nane Kratzke" userId="971be13ff4ee5ef6" providerId="LiveId" clId="{DD20FE7B-B758-854C-8A58-B6F418A73E13}" dt="2020-09-29T12:15:45.511" v="7240" actId="1076"/>
          <ac:picMkLst>
            <pc:docMk/>
            <pc:sldMk cId="2210633298" sldId="494"/>
            <ac:picMk id="6" creationId="{3CBD0305-2644-254D-A6C4-84963626EF68}"/>
          </ac:picMkLst>
        </pc:picChg>
        <pc:picChg chg="add mod">
          <ac:chgData name="Nane Kratzke" userId="971be13ff4ee5ef6" providerId="LiveId" clId="{DD20FE7B-B758-854C-8A58-B6F418A73E13}" dt="2020-09-29T12:17:06.341" v="7257" actId="14100"/>
          <ac:picMkLst>
            <pc:docMk/>
            <pc:sldMk cId="2210633298" sldId="494"/>
            <ac:picMk id="7" creationId="{278BD672-C9B6-6A4A-AD0F-71475627D9D2}"/>
          </ac:picMkLst>
        </pc:picChg>
        <pc:picChg chg="add mod">
          <ac:chgData name="Nane Kratzke" userId="971be13ff4ee5ef6" providerId="LiveId" clId="{DD20FE7B-B758-854C-8A58-B6F418A73E13}" dt="2020-09-29T12:16:45.711" v="7252" actId="14100"/>
          <ac:picMkLst>
            <pc:docMk/>
            <pc:sldMk cId="2210633298" sldId="494"/>
            <ac:picMk id="8" creationId="{95F89E24-151A-D540-A443-20D377D92C3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9" creationId="{159E8A56-355B-B748-A9EF-A6C7081E5344}"/>
          </ac:picMkLst>
        </pc:picChg>
        <pc:picChg chg="add mod">
          <ac:chgData name="Nane Kratzke" userId="971be13ff4ee5ef6" providerId="LiveId" clId="{DD20FE7B-B758-854C-8A58-B6F418A73E13}" dt="2020-09-29T12:16:58.268" v="7255" actId="14100"/>
          <ac:picMkLst>
            <pc:docMk/>
            <pc:sldMk cId="2210633298" sldId="494"/>
            <ac:picMk id="10" creationId="{6447E665-4CEC-784D-8849-7310897AC15C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2" creationId="{EEBB3C86-9CEE-D14E-B4E1-3340BF13618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3" creationId="{57AF91F6-5356-9D4F-93A9-C7FB7803C407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5" creationId="{457B2B0E-5027-954B-B987-6765009D21F9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6" creationId="{C45A065D-218C-AB46-A32C-909DB0D59A58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7" creationId="{748A3162-7A3E-8C4E-8260-F41EB4AE8312}"/>
          </ac:picMkLst>
        </pc:picChg>
        <pc:picChg chg="add mod">
          <ac:chgData name="Nane Kratzke" userId="971be13ff4ee5ef6" providerId="LiveId" clId="{DD20FE7B-B758-854C-8A58-B6F418A73E13}" dt="2020-09-29T12:16:36.375" v="7250" actId="14100"/>
          <ac:picMkLst>
            <pc:docMk/>
            <pc:sldMk cId="2210633298" sldId="494"/>
            <ac:picMk id="18" creationId="{6556BBD6-6E69-C64A-AE4E-65FC84759AD1}"/>
          </ac:picMkLst>
        </pc:picChg>
        <pc:picChg chg="add del mod">
          <ac:chgData name="Nane Kratzke" userId="971be13ff4ee5ef6" providerId="LiveId" clId="{DD20FE7B-B758-854C-8A58-B6F418A73E13}" dt="2020-09-29T12:26:14.802" v="7409" actId="478"/>
          <ac:picMkLst>
            <pc:docMk/>
            <pc:sldMk cId="2210633298" sldId="494"/>
            <ac:picMk id="61" creationId="{3AEAFB41-2F91-1440-8EB6-98B14A68AA28}"/>
          </ac:picMkLst>
        </pc:picChg>
        <pc:picChg chg="add mod">
          <ac:chgData name="Nane Kratzke" userId="971be13ff4ee5ef6" providerId="LiveId" clId="{DD20FE7B-B758-854C-8A58-B6F418A73E13}" dt="2020-09-29T13:31:59.718" v="8674" actId="1076"/>
          <ac:picMkLst>
            <pc:docMk/>
            <pc:sldMk cId="2210633298" sldId="494"/>
            <ac:picMk id="62" creationId="{F24B2EB1-330E-B54B-9E75-E3AFBB48615E}"/>
          </ac:picMkLst>
        </pc:pic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23" creationId="{B756BB59-A6ED-514B-9EF7-25853342D681}"/>
          </ac:cxnSpMkLst>
        </pc:cxnChg>
        <pc:cxnChg chg="add del mod">
          <ac:chgData name="Nane Kratzke" userId="971be13ff4ee5ef6" providerId="LiveId" clId="{DD20FE7B-B758-854C-8A58-B6F418A73E13}" dt="2020-09-29T12:22:27.310" v="7373" actId="478"/>
          <ac:cxnSpMkLst>
            <pc:docMk/>
            <pc:sldMk cId="2210633298" sldId="494"/>
            <ac:cxnSpMk id="27" creationId="{BFBF1E26-D4DB-C44E-97B3-670A2CE071AB}"/>
          </ac:cxnSpMkLst>
        </pc:cxnChg>
        <pc:cxnChg chg="add del mod">
          <ac:chgData name="Nane Kratzke" userId="971be13ff4ee5ef6" providerId="LiveId" clId="{DD20FE7B-B758-854C-8A58-B6F418A73E13}" dt="2020-09-29T12:22:30.086" v="7374" actId="478"/>
          <ac:cxnSpMkLst>
            <pc:docMk/>
            <pc:sldMk cId="2210633298" sldId="494"/>
            <ac:cxnSpMk id="28" creationId="{D9EA68C9-276D-3646-9744-3E204D2DF0BF}"/>
          </ac:cxnSpMkLst>
        </pc:cxnChg>
        <pc:cxnChg chg="add del mod">
          <ac:chgData name="Nane Kratzke" userId="971be13ff4ee5ef6" providerId="LiveId" clId="{DD20FE7B-B758-854C-8A58-B6F418A73E13}" dt="2020-09-29T12:22:52.322" v="7378" actId="478"/>
          <ac:cxnSpMkLst>
            <pc:docMk/>
            <pc:sldMk cId="2210633298" sldId="494"/>
            <ac:cxnSpMk id="31" creationId="{3E2B99EC-8AC0-1544-881D-C3C14FB94120}"/>
          </ac:cxnSpMkLst>
        </pc:cxnChg>
        <pc:cxnChg chg="add del mod">
          <ac:chgData name="Nane Kratzke" userId="971be13ff4ee5ef6" providerId="LiveId" clId="{DD20FE7B-B758-854C-8A58-B6F418A73E13}" dt="2020-09-29T12:22:33.882" v="7375" actId="478"/>
          <ac:cxnSpMkLst>
            <pc:docMk/>
            <pc:sldMk cId="2210633298" sldId="494"/>
            <ac:cxnSpMk id="38" creationId="{87EB0CFD-5914-DF41-97D6-9310416AB2B1}"/>
          </ac:cxnSpMkLst>
        </pc:cxnChg>
        <pc:cxnChg chg="add del mod">
          <ac:chgData name="Nane Kratzke" userId="971be13ff4ee5ef6" providerId="LiveId" clId="{DD20FE7B-B758-854C-8A58-B6F418A73E13}" dt="2020-09-29T12:22:36.172" v="7376" actId="478"/>
          <ac:cxnSpMkLst>
            <pc:docMk/>
            <pc:sldMk cId="2210633298" sldId="494"/>
            <ac:cxnSpMk id="41" creationId="{E9ADB507-AA5B-E749-AC98-E2D44004E698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6" creationId="{05984772-DB72-D546-AA37-FECE7E82CFA0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7" creationId="{EE3B579A-1854-6042-AD96-339F8F823535}"/>
          </ac:cxnSpMkLst>
        </pc:cxnChg>
        <pc:cxnChg chg="add del mod">
          <ac:chgData name="Nane Kratzke" userId="971be13ff4ee5ef6" providerId="LiveId" clId="{DD20FE7B-B758-854C-8A58-B6F418A73E13}" dt="2020-09-29T12:23:44.800" v="7388" actId="478"/>
          <ac:cxnSpMkLst>
            <pc:docMk/>
            <pc:sldMk cId="2210633298" sldId="494"/>
            <ac:cxnSpMk id="50" creationId="{B0C7C380-C95C-EA43-87BE-4BDF7F575C67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2" creationId="{46EEEF4A-C9A9-2746-BF58-2195D688B267}"/>
          </ac:cxnSpMkLst>
        </pc:cxnChg>
        <pc:cxnChg chg="add mod">
          <ac:chgData name="Nane Kratzke" userId="971be13ff4ee5ef6" providerId="LiveId" clId="{DD20FE7B-B758-854C-8A58-B6F418A73E13}" dt="2020-09-29T12:37:18.491" v="7798" actId="1582"/>
          <ac:cxnSpMkLst>
            <pc:docMk/>
            <pc:sldMk cId="2210633298" sldId="494"/>
            <ac:cxnSpMk id="55" creationId="{4532ECC5-2DEF-D241-8305-A4F42AAEE3DD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8" creationId="{F8FD5865-ADC2-5747-B06F-F05F73052EF3}"/>
          </ac:cxnSpMkLst>
        </pc:cxn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5640504" sldId="495"/>
        </pc:sldMkLst>
        <pc:spChg chg="mod">
          <ac:chgData name="Nane Kratzke" userId="971be13ff4ee5ef6" providerId="LiveId" clId="{DD20FE7B-B758-854C-8A58-B6F418A73E13}" dt="2020-09-29T12:39:05.516" v="7813" actId="20577"/>
          <ac:spMkLst>
            <pc:docMk/>
            <pc:sldMk cId="815640504" sldId="495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39:08.068" v="7821" actId="20577"/>
          <ac:spMkLst>
            <pc:docMk/>
            <pc:sldMk cId="815640504" sldId="495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5640504" sldId="495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4" creationId="{C549AFFD-8C5C-8F48-9774-58AFBE523789}"/>
          </ac:spMkLst>
        </pc:spChg>
        <pc:spChg chg="add mod">
          <ac:chgData name="Nane Kratzke" userId="971be13ff4ee5ef6" providerId="LiveId" clId="{DD20FE7B-B758-854C-8A58-B6F418A73E13}" dt="2020-09-29T12:42:54.728" v="7872" actId="1076"/>
          <ac:spMkLst>
            <pc:docMk/>
            <pc:sldMk cId="815640504" sldId="495"/>
            <ac:spMk id="5" creationId="{49D36E6D-6EC9-6543-AD01-9B55DDD9B023}"/>
          </ac:spMkLst>
        </pc:spChg>
        <pc:spChg chg="add mod">
          <ac:chgData name="Nane Kratzke" userId="971be13ff4ee5ef6" providerId="LiveId" clId="{DD20FE7B-B758-854C-8A58-B6F418A73E13}" dt="2020-09-29T12:46:01.134" v="7900" actId="207"/>
          <ac:spMkLst>
            <pc:docMk/>
            <pc:sldMk cId="815640504" sldId="495"/>
            <ac:spMk id="6" creationId="{CBA01112-919D-0048-9AE9-9D2EBE64B63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7" creationId="{B46D3EC6-B061-B04C-B523-87CD94C5BEDA}"/>
          </ac:spMkLst>
        </pc:spChg>
        <pc:spChg chg="add">
          <ac:chgData name="Nane Kratzke" userId="971be13ff4ee5ef6" providerId="LiveId" clId="{DD20FE7B-B758-854C-8A58-B6F418A73E13}" dt="2020-09-29T12:51:07.315" v="7902"/>
          <ac:spMkLst>
            <pc:docMk/>
            <pc:sldMk cId="815640504" sldId="495"/>
            <ac:spMk id="9" creationId="{CEC74420-B215-A94A-8908-35FB99FD5E25}"/>
          </ac:spMkLst>
        </pc:spChg>
        <pc:picChg chg="add del mod">
          <ac:chgData name="Nane Kratzke" userId="971be13ff4ee5ef6" providerId="LiveId" clId="{DD20FE7B-B758-854C-8A58-B6F418A73E13}" dt="2020-09-29T12:45:00.277" v="7889" actId="478"/>
          <ac:picMkLst>
            <pc:docMk/>
            <pc:sldMk cId="815640504" sldId="495"/>
            <ac:picMk id="7" creationId="{8B812AF0-1E18-AC47-B6E3-AA9BECAF0A8B}"/>
          </ac:picMkLst>
        </pc:picChg>
        <pc:picChg chg="add mod">
          <ac:chgData name="Nane Kratzke" userId="971be13ff4ee5ef6" providerId="LiveId" clId="{DD20FE7B-B758-854C-8A58-B6F418A73E13}" dt="2020-09-29T12:46:25.754" v="7901" actId="1076"/>
          <ac:picMkLst>
            <pc:docMk/>
            <pc:sldMk cId="815640504" sldId="495"/>
            <ac:picMk id="8" creationId="{D0B8D772-6861-F04C-8200-560666474012}"/>
          </ac:picMkLst>
        </pc:picChg>
      </pc:sldChg>
      <pc:sldChg chg="modSp add del mod">
        <pc:chgData name="Nane Kratzke" userId="971be13ff4ee5ef6" providerId="LiveId" clId="{DD20FE7B-B758-854C-8A58-B6F418A73E13}" dt="2020-09-29T13:46:47.816" v="9166" actId="2696"/>
        <pc:sldMkLst>
          <pc:docMk/>
          <pc:sldMk cId="88723068" sldId="496"/>
        </pc:sldMkLst>
        <pc:spChg chg="mod">
          <ac:chgData name="Nane Kratzke" userId="971be13ff4ee5ef6" providerId="LiveId" clId="{DD20FE7B-B758-854C-8A58-B6F418A73E13}" dt="2020-09-29T12:51:24.689" v="7915" actId="20577"/>
          <ac:spMkLst>
            <pc:docMk/>
            <pc:sldMk cId="88723068" sldId="496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51:54.457" v="7938" actId="20577"/>
          <ac:spMkLst>
            <pc:docMk/>
            <pc:sldMk cId="88723068" sldId="496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36932220" sldId="497"/>
        </pc:sldMkLst>
        <pc:spChg chg="mod">
          <ac:chgData name="Nane Kratzke" userId="971be13ff4ee5ef6" providerId="LiveId" clId="{DD20FE7B-B758-854C-8A58-B6F418A73E13}" dt="2020-09-29T12:52:22.529" v="7950" actId="20577"/>
          <ac:spMkLst>
            <pc:docMk/>
            <pc:sldMk cId="236932220" sldId="497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4" creationId="{0CD46D3C-9890-A048-A759-E3317585E7C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6932220" sldId="497"/>
            <ac:spMk id="4" creationId="{AC0D31EC-4915-DF4C-972D-0EB9BBBFDF46}"/>
          </ac:spMkLst>
        </pc:spChg>
        <pc:spChg chg="del">
          <ac:chgData name="Nane Kratzke" userId="971be13ff4ee5ef6" providerId="LiveId" clId="{DD20FE7B-B758-854C-8A58-B6F418A73E13}" dt="2020-09-29T12:52:55.481" v="7953" actId="478"/>
          <ac:spMkLst>
            <pc:docMk/>
            <pc:sldMk cId="236932220" sldId="497"/>
            <ac:spMk id="5" creationId="{49D36E6D-6EC9-6543-AD01-9B55DDD9B023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5" creationId="{DF0478EB-DBDB-0B42-8907-FA17F55A41D3}"/>
          </ac:spMkLst>
        </pc:spChg>
        <pc:spChg chg="del">
          <ac:chgData name="Nane Kratzke" userId="971be13ff4ee5ef6" providerId="LiveId" clId="{DD20FE7B-B758-854C-8A58-B6F418A73E13}" dt="2020-09-29T12:52:31.684" v="7952" actId="478"/>
          <ac:spMkLst>
            <pc:docMk/>
            <pc:sldMk cId="236932220" sldId="497"/>
            <ac:spMk id="6" creationId="{CBA01112-919D-0048-9AE9-9D2EBE64B631}"/>
          </ac:spMkLst>
        </pc:spChg>
        <pc:spChg chg="add mod">
          <ac:chgData name="Nane Kratzke" userId="971be13ff4ee5ef6" providerId="LiveId" clId="{DD20FE7B-B758-854C-8A58-B6F418A73E13}" dt="2020-09-29T13:02:01.054" v="8095" actId="20577"/>
          <ac:spMkLst>
            <pc:docMk/>
            <pc:sldMk cId="236932220" sldId="497"/>
            <ac:spMk id="10" creationId="{2C1DA8F2-3DE3-C545-8C84-3437AEB4C172}"/>
          </ac:spMkLst>
        </pc:spChg>
        <pc:spChg chg="add del mod">
          <ac:chgData name="Nane Kratzke" userId="971be13ff4ee5ef6" providerId="LiveId" clId="{DD20FE7B-B758-854C-8A58-B6F418A73E13}" dt="2020-09-29T13:03:37.589" v="8098" actId="478"/>
          <ac:spMkLst>
            <pc:docMk/>
            <pc:sldMk cId="236932220" sldId="497"/>
            <ac:spMk id="11" creationId="{943B7C4E-C27B-8D45-97AD-C43F47BCCB32}"/>
          </ac:spMkLst>
        </pc:spChg>
        <pc:spChg chg="add mod">
          <ac:chgData name="Nane Kratzke" userId="971be13ff4ee5ef6" providerId="LiveId" clId="{DD20FE7B-B758-854C-8A58-B6F418A73E13}" dt="2020-09-29T14:00:06.432" v="9556" actId="20577"/>
          <ac:spMkLst>
            <pc:docMk/>
            <pc:sldMk cId="236932220" sldId="497"/>
            <ac:spMk id="12" creationId="{F59025A6-2624-6E48-8B1C-41B20F063380}"/>
          </ac:spMkLst>
        </pc:spChg>
        <pc:picChg chg="add del mod modCrop">
          <ac:chgData name="Nane Kratzke" userId="971be13ff4ee5ef6" providerId="LiveId" clId="{DD20FE7B-B758-854C-8A58-B6F418A73E13}" dt="2020-09-29T13:59:48.168" v="9546" actId="478"/>
          <ac:picMkLst>
            <pc:docMk/>
            <pc:sldMk cId="236932220" sldId="497"/>
            <ac:picMk id="7" creationId="{BD556A2C-D03F-8841-BE10-4B50EAA3BB19}"/>
          </ac:picMkLst>
        </pc:picChg>
        <pc:picChg chg="del">
          <ac:chgData name="Nane Kratzke" userId="971be13ff4ee5ef6" providerId="LiveId" clId="{DD20FE7B-B758-854C-8A58-B6F418A73E13}" dt="2020-09-29T12:52:27.347" v="7951" actId="478"/>
          <ac:picMkLst>
            <pc:docMk/>
            <pc:sldMk cId="236932220" sldId="497"/>
            <ac:picMk id="8" creationId="{D0B8D772-6861-F04C-8200-560666474012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91729039" sldId="498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4" creationId="{39A4DE9F-EB18-BF49-ACEC-2D4E725580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91729039" sldId="498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09-29T13:13:51.620" v="8450" actId="20577"/>
          <ac:spMkLst>
            <pc:docMk/>
            <pc:sldMk cId="2991729039" sldId="498"/>
            <ac:spMk id="5" creationId="{30E3ED94-CCB9-5747-8C80-B7249FD082DE}"/>
          </ac:spMkLst>
        </pc:spChg>
        <pc:spChg chg="add mod">
          <ac:chgData name="Nane Kratzke" userId="971be13ff4ee5ef6" providerId="LiveId" clId="{DD20FE7B-B758-854C-8A58-B6F418A73E13}" dt="2020-09-29T13:16:41.342" v="8528" actId="113"/>
          <ac:spMkLst>
            <pc:docMk/>
            <pc:sldMk cId="2991729039" sldId="498"/>
            <ac:spMk id="6" creationId="{873D1DED-9266-364F-810B-C17121EE25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7" creationId="{69124457-E35B-D641-8747-C88275837F24}"/>
          </ac:spMkLst>
        </pc:spChg>
        <pc:spChg chg="add mod">
          <ac:chgData name="Nane Kratzke" userId="971be13ff4ee5ef6" providerId="LiveId" clId="{DD20FE7B-B758-854C-8A58-B6F418A73E13}" dt="2020-09-29T13:12:24.180" v="8363" actId="20577"/>
          <ac:spMkLst>
            <pc:docMk/>
            <pc:sldMk cId="2991729039" sldId="498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09:32.457" v="8325" actId="14100"/>
          <ac:spMkLst>
            <pc:docMk/>
            <pc:sldMk cId="2991729039" sldId="498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1" creationId="{7E70007B-3A77-FB4E-89EA-A6F3A2B9337E}"/>
          </ac:spMkLst>
        </pc:spChg>
        <pc:spChg chg="add mod">
          <ac:chgData name="Nane Kratzke" userId="971be13ff4ee5ef6" providerId="LiveId" clId="{DD20FE7B-B758-854C-8A58-B6F418A73E13}" dt="2020-09-29T13:13:12.795" v="8373" actId="1076"/>
          <ac:spMkLst>
            <pc:docMk/>
            <pc:sldMk cId="2991729039" sldId="498"/>
            <ac:spMk id="12" creationId="{ECA68A1C-1F14-9742-8B16-3057EF5ABE59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3" creationId="{E43DBDB9-B26B-6B45-94E2-4F3757900252}"/>
          </ac:spMkLst>
        </pc:spChg>
        <pc:spChg chg="add mod">
          <ac:chgData name="Nane Kratzke" userId="971be13ff4ee5ef6" providerId="LiveId" clId="{DD20FE7B-B758-854C-8A58-B6F418A73E13}" dt="2020-09-29T13:14:33.135" v="8462" actId="6549"/>
          <ac:spMkLst>
            <pc:docMk/>
            <pc:sldMk cId="2991729039" sldId="498"/>
            <ac:spMk id="14" creationId="{48692117-A96D-2C4D-B69A-1A091B3783AD}"/>
          </ac:spMkLst>
        </pc:spChg>
        <pc:picChg chg="del">
          <ac:chgData name="Nane Kratzke" userId="971be13ff4ee5ef6" providerId="LiveId" clId="{DD20FE7B-B758-854C-8A58-B6F418A73E13}" dt="2020-09-29T13:10:02.548" v="8326" actId="478"/>
          <ac:picMkLst>
            <pc:docMk/>
            <pc:sldMk cId="2991729039" sldId="498"/>
            <ac:picMk id="7" creationId="{BD556A2C-D03F-8841-BE10-4B50EAA3BB19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983980404" sldId="499"/>
        </pc:sldMkLst>
        <pc:spChg chg="mod">
          <ac:chgData name="Nane Kratzke" userId="971be13ff4ee5ef6" providerId="LiveId" clId="{DD20FE7B-B758-854C-8A58-B6F418A73E13}" dt="2020-09-29T13:23:23.355" v="8558" actId="20577"/>
          <ac:spMkLst>
            <pc:docMk/>
            <pc:sldMk cId="3983980404" sldId="499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983980404" sldId="499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4" creationId="{BFFCEC6F-60A8-2544-BFAF-3F3982A4CCB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5" creationId="{0DA8BB71-9AA7-5141-B95A-3A9CAF82EEC1}"/>
          </ac:spMkLst>
        </pc:spChg>
        <pc:spChg chg="del">
          <ac:chgData name="Nane Kratzke" userId="971be13ff4ee5ef6" providerId="LiveId" clId="{DD20FE7B-B758-854C-8A58-B6F418A73E13}" dt="2020-09-29T13:25:14.419" v="8568" actId="478"/>
          <ac:spMkLst>
            <pc:docMk/>
            <pc:sldMk cId="3983980404" sldId="499"/>
            <ac:spMk id="5" creationId="{30E3ED94-CCB9-5747-8C80-B7249FD082DE}"/>
          </ac:spMkLst>
        </pc:spChg>
        <pc:spChg chg="del">
          <ac:chgData name="Nane Kratzke" userId="971be13ff4ee5ef6" providerId="LiveId" clId="{DD20FE7B-B758-854C-8A58-B6F418A73E13}" dt="2020-09-29T13:25:25.130" v="8570" actId="478"/>
          <ac:spMkLst>
            <pc:docMk/>
            <pc:sldMk cId="3983980404" sldId="499"/>
            <ac:spMk id="6" creationId="{873D1DED-9266-364F-810B-C17121EE2522}"/>
          </ac:spMkLst>
        </pc:spChg>
        <pc:spChg chg="del">
          <ac:chgData name="Nane Kratzke" userId="971be13ff4ee5ef6" providerId="LiveId" clId="{DD20FE7B-B758-854C-8A58-B6F418A73E13}" dt="2020-09-29T13:23:27.062" v="8559" actId="478"/>
          <ac:spMkLst>
            <pc:docMk/>
            <pc:sldMk cId="3983980404" sldId="499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29:18.341" v="8650" actId="14100"/>
          <ac:spMkLst>
            <pc:docMk/>
            <pc:sldMk cId="3983980404" sldId="499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25:10.017" v="8567" actId="478"/>
          <ac:spMkLst>
            <pc:docMk/>
            <pc:sldMk cId="3983980404" sldId="499"/>
            <ac:spMk id="11" creationId="{7E70007B-3A77-FB4E-89EA-A6F3A2B9337E}"/>
          </ac:spMkLst>
        </pc:spChg>
        <pc:spChg chg="del">
          <ac:chgData name="Nane Kratzke" userId="971be13ff4ee5ef6" providerId="LiveId" clId="{DD20FE7B-B758-854C-8A58-B6F418A73E13}" dt="2020-09-29T13:25:20.620" v="8569" actId="478"/>
          <ac:spMkLst>
            <pc:docMk/>
            <pc:sldMk cId="3983980404" sldId="499"/>
            <ac:spMk id="12" creationId="{ECA68A1C-1F14-9742-8B16-3057EF5ABE59}"/>
          </ac:spMkLst>
        </pc:spChg>
        <pc:spChg chg="del">
          <ac:chgData name="Nane Kratzke" userId="971be13ff4ee5ef6" providerId="LiveId" clId="{DD20FE7B-B758-854C-8A58-B6F418A73E13}" dt="2020-09-29T13:25:08.214" v="8566" actId="478"/>
          <ac:spMkLst>
            <pc:docMk/>
            <pc:sldMk cId="3983980404" sldId="499"/>
            <ac:spMk id="13" creationId="{E43DBDB9-B26B-6B45-94E2-4F3757900252}"/>
          </ac:spMkLst>
        </pc:spChg>
        <pc:spChg chg="del">
          <ac:chgData name="Nane Kratzke" userId="971be13ff4ee5ef6" providerId="LiveId" clId="{DD20FE7B-B758-854C-8A58-B6F418A73E13}" dt="2020-09-29T13:23:33" v="8560" actId="478"/>
          <ac:spMkLst>
            <pc:docMk/>
            <pc:sldMk cId="3983980404" sldId="499"/>
            <ac:spMk id="14" creationId="{48692117-A96D-2C4D-B69A-1A091B3783AD}"/>
          </ac:spMkLst>
        </pc:spChg>
        <pc:spChg chg="add mod">
          <ac:chgData name="Nane Kratzke" userId="971be13ff4ee5ef6" providerId="LiveId" clId="{DD20FE7B-B758-854C-8A58-B6F418A73E13}" dt="2020-09-29T13:28:48.407" v="8637" actId="1076"/>
          <ac:spMkLst>
            <pc:docMk/>
            <pc:sldMk cId="3983980404" sldId="499"/>
            <ac:spMk id="15" creationId="{31E91459-9AF6-4F46-81A2-4C61E3F4DD39}"/>
          </ac:spMkLst>
        </pc:spChg>
        <pc:picChg chg="add mod">
          <ac:chgData name="Nane Kratzke" userId="971be13ff4ee5ef6" providerId="LiveId" clId="{DD20FE7B-B758-854C-8A58-B6F418A73E13}" dt="2020-09-29T13:29:34.594" v="8651" actId="692"/>
          <ac:picMkLst>
            <pc:docMk/>
            <pc:sldMk cId="3983980404" sldId="499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647391678" sldId="500"/>
        </pc:sldMkLst>
        <pc:spChg chg="mod">
          <ac:chgData name="Nane Kratzke" userId="971be13ff4ee5ef6" providerId="LiveId" clId="{DD20FE7B-B758-854C-8A58-B6F418A73E13}" dt="2020-09-29T13:42:59.469" v="8991" actId="20577"/>
          <ac:spMkLst>
            <pc:docMk/>
            <pc:sldMk cId="3647391678" sldId="500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4" creationId="{A452FF68-BEAA-4B42-B27C-CA345B815DF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47391678" sldId="500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5" creationId="{E93E9B5D-15AE-EC43-90AC-7C1B290C49FD}"/>
          </ac:spMkLst>
        </pc:spChg>
        <pc:spChg chg="mod">
          <ac:chgData name="Nane Kratzke" userId="971be13ff4ee5ef6" providerId="LiveId" clId="{DD20FE7B-B758-854C-8A58-B6F418A73E13}" dt="2020-09-29T13:46:12.200" v="9163" actId="20577"/>
          <ac:spMkLst>
            <pc:docMk/>
            <pc:sldMk cId="3647391678" sldId="500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46:23.742" v="9164" actId="20577"/>
          <ac:spMkLst>
            <pc:docMk/>
            <pc:sldMk cId="3647391678" sldId="500"/>
            <ac:spMk id="11" creationId="{3DBC326A-15A3-B84B-9E85-22009FD4CC26}"/>
          </ac:spMkLst>
        </pc:spChg>
        <pc:spChg chg="add mod">
          <ac:chgData name="Nane Kratzke" userId="971be13ff4ee5ef6" providerId="LiveId" clId="{DD20FE7B-B758-854C-8A58-B6F418A73E13}" dt="2020-09-29T13:46:25.430" v="9165" actId="20577"/>
          <ac:spMkLst>
            <pc:docMk/>
            <pc:sldMk cId="3647391678" sldId="500"/>
            <ac:spMk id="12" creationId="{4A9B65E8-07DB-F240-8FF5-67CC89A461FC}"/>
          </ac:spMkLst>
        </pc:spChg>
        <pc:spChg chg="del">
          <ac:chgData name="Nane Kratzke" userId="971be13ff4ee5ef6" providerId="LiveId" clId="{DD20FE7B-B758-854C-8A58-B6F418A73E13}" dt="2020-09-29T13:33:42.100" v="8731" actId="478"/>
          <ac:spMkLst>
            <pc:docMk/>
            <pc:sldMk cId="3647391678" sldId="500"/>
            <ac:spMk id="15" creationId="{31E91459-9AF6-4F46-81A2-4C61E3F4DD39}"/>
          </ac:spMkLst>
        </pc:spChg>
        <pc:picChg chg="del">
          <ac:chgData name="Nane Kratzke" userId="971be13ff4ee5ef6" providerId="LiveId" clId="{DD20FE7B-B758-854C-8A58-B6F418A73E13}" dt="2020-09-29T13:33:38.726" v="8730" actId="478"/>
          <ac:picMkLst>
            <pc:docMk/>
            <pc:sldMk cId="3647391678" sldId="500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06311553" sldId="501"/>
        </pc:sldMkLst>
        <pc:spChg chg="mod">
          <ac:chgData name="Nane Kratzke" userId="971be13ff4ee5ef6" providerId="LiveId" clId="{DD20FE7B-B758-854C-8A58-B6F418A73E13}" dt="2020-09-29T13:48:20.360" v="9190" actId="20577"/>
          <ac:spMkLst>
            <pc:docMk/>
            <pc:sldMk cId="1406311553" sldId="501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06311553" sldId="501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4" creationId="{CEF0414D-81CF-7246-BEAC-783EE1285AF6}"/>
          </ac:spMkLst>
        </pc:spChg>
        <pc:spChg chg="add mod">
          <ac:chgData name="Nane Kratzke" userId="971be13ff4ee5ef6" providerId="LiveId" clId="{DD20FE7B-B758-854C-8A58-B6F418A73E13}" dt="2020-09-29T14:03:31.593" v="9588" actId="20577"/>
          <ac:spMkLst>
            <pc:docMk/>
            <pc:sldMk cId="1406311553" sldId="501"/>
            <ac:spMk id="5" creationId="{4F2E0A70-4B1F-114C-90A1-777719902AC6}"/>
          </ac:spMkLst>
        </pc:spChg>
        <pc:spChg chg="add mod">
          <ac:chgData name="Nane Kratzke" userId="971be13ff4ee5ef6" providerId="LiveId" clId="{DD20FE7B-B758-854C-8A58-B6F418A73E13}" dt="2020-09-29T13:58:06.729" v="9495" actId="20577"/>
          <ac:spMkLst>
            <pc:docMk/>
            <pc:sldMk cId="1406311553" sldId="501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7" creationId="{AD40A8A2-BB6C-E347-A62B-7933180D5BD6}"/>
          </ac:spMkLst>
        </pc:spChg>
        <pc:spChg chg="del">
          <ac:chgData name="Nane Kratzke" userId="971be13ff4ee5ef6" providerId="LiveId" clId="{DD20FE7B-B758-854C-8A58-B6F418A73E13}" dt="2020-09-29T13:48:24.999" v="9191" actId="478"/>
          <ac:spMkLst>
            <pc:docMk/>
            <pc:sldMk cId="1406311553" sldId="501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48:26.826" v="9192" actId="478"/>
          <ac:spMkLst>
            <pc:docMk/>
            <pc:sldMk cId="1406311553" sldId="501"/>
            <ac:spMk id="11" creationId="{3DBC326A-15A3-B84B-9E85-22009FD4CC26}"/>
          </ac:spMkLst>
        </pc:spChg>
        <pc:spChg chg="del">
          <ac:chgData name="Nane Kratzke" userId="971be13ff4ee5ef6" providerId="LiveId" clId="{DD20FE7B-B758-854C-8A58-B6F418A73E13}" dt="2020-09-29T13:49:04.433" v="9193" actId="478"/>
          <ac:spMkLst>
            <pc:docMk/>
            <pc:sldMk cId="1406311553" sldId="501"/>
            <ac:spMk id="12" creationId="{4A9B65E8-07DB-F240-8FF5-67CC89A461FC}"/>
          </ac:spMkLst>
        </pc:spChg>
        <pc:spChg chg="add mod">
          <ac:chgData name="Nane Kratzke" userId="971be13ff4ee5ef6" providerId="LiveId" clId="{DD20FE7B-B758-854C-8A58-B6F418A73E13}" dt="2020-09-29T13:56:36.221" v="9395" actId="14100"/>
          <ac:spMkLst>
            <pc:docMk/>
            <pc:sldMk cId="1406311553" sldId="501"/>
            <ac:spMk id="13" creationId="{72F2463B-1243-3B48-9777-7D3815CECF99}"/>
          </ac:spMkLst>
        </pc:spChg>
        <pc:spChg chg="add mod">
          <ac:chgData name="Nane Kratzke" userId="971be13ff4ee5ef6" providerId="LiveId" clId="{DD20FE7B-B758-854C-8A58-B6F418A73E13}" dt="2020-09-29T15:58:30.861" v="10402" actId="14100"/>
          <ac:spMkLst>
            <pc:docMk/>
            <pc:sldMk cId="1406311553" sldId="501"/>
            <ac:spMk id="14" creationId="{6AE92528-833A-F54A-AE22-2436BE8E4DD5}"/>
          </ac:spMkLst>
        </pc:spChg>
        <pc:spChg chg="add mod">
          <ac:chgData name="Nane Kratzke" userId="971be13ff4ee5ef6" providerId="LiveId" clId="{DD20FE7B-B758-854C-8A58-B6F418A73E13}" dt="2020-09-29T13:54:42.431" v="9373" actId="1076"/>
          <ac:spMkLst>
            <pc:docMk/>
            <pc:sldMk cId="1406311553" sldId="501"/>
            <ac:spMk id="15" creationId="{B1206427-F03B-274C-ABC5-C6FD762A16D6}"/>
          </ac:spMkLst>
        </pc:spChg>
        <pc:spChg chg="add mod">
          <ac:chgData name="Nane Kratzke" userId="971be13ff4ee5ef6" providerId="LiveId" clId="{DD20FE7B-B758-854C-8A58-B6F418A73E13}" dt="2020-09-29T13:59:37.257" v="9545" actId="1038"/>
          <ac:spMkLst>
            <pc:docMk/>
            <pc:sldMk cId="1406311553" sldId="501"/>
            <ac:spMk id="16" creationId="{6D6C193F-74FB-9449-AF10-4AC23B6748E0}"/>
          </ac:spMkLst>
        </pc:spChg>
        <pc:spChg chg="add mod">
          <ac:chgData name="Nane Kratzke" userId="971be13ff4ee5ef6" providerId="LiveId" clId="{DD20FE7B-B758-854C-8A58-B6F418A73E13}" dt="2020-09-29T13:59:07.180" v="9542" actId="1076"/>
          <ac:spMkLst>
            <pc:docMk/>
            <pc:sldMk cId="1406311553" sldId="501"/>
            <ac:spMk id="17" creationId="{2BFF93D8-6E65-824C-8ADC-37F7333D6C21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581344522" sldId="502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3" creationId="{B16B0D30-BCDD-9D44-873E-4FD420231E9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581344522" sldId="502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5" creationId="{441C4F2B-E7F3-4A46-92BE-A380F550E6EC}"/>
          </ac:spMkLst>
        </pc:spChg>
        <pc:spChg chg="mod">
          <ac:chgData name="Nane Kratzke" userId="971be13ff4ee5ef6" providerId="LiveId" clId="{DD20FE7B-B758-854C-8A58-B6F418A73E13}" dt="2020-09-29T14:22:53.553" v="10056" actId="207"/>
          <ac:spMkLst>
            <pc:docMk/>
            <pc:sldMk cId="2581344522" sldId="502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6:01.013" v="10066" actId="208"/>
          <ac:spMkLst>
            <pc:docMk/>
            <pc:sldMk cId="2581344522" sldId="502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000005820" sldId="50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3" creationId="{8E1A3A77-F1FB-1940-886A-35E63CCD55A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00005820" sldId="503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5" creationId="{D6EC66C3-1406-314C-AFD9-AE9A90E3E047}"/>
          </ac:spMkLst>
        </pc:spChg>
        <pc:spChg chg="mod">
          <ac:chgData name="Nane Kratzke" userId="971be13ff4ee5ef6" providerId="LiveId" clId="{DD20FE7B-B758-854C-8A58-B6F418A73E13}" dt="2020-09-29T14:25:42.579" v="10065" actId="207"/>
          <ac:spMkLst>
            <pc:docMk/>
            <pc:sldMk cId="3000005820" sldId="50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5:24.284" v="10062" actId="208"/>
          <ac:spMkLst>
            <pc:docMk/>
            <pc:sldMk cId="3000005820" sldId="503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89447254" sldId="50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3" creationId="{B227248C-9E15-3149-ABCB-053A41D69D0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89447254" sldId="504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5" creationId="{6F61CD38-5842-6445-A9C9-0B62AA9E46CC}"/>
          </ac:spMkLst>
        </pc:spChg>
        <pc:spChg chg="mod">
          <ac:chgData name="Nane Kratzke" userId="971be13ff4ee5ef6" providerId="LiveId" clId="{DD20FE7B-B758-854C-8A58-B6F418A73E13}" dt="2020-09-29T14:24:29.371" v="10060" actId="207"/>
          <ac:spMkLst>
            <pc:docMk/>
            <pc:sldMk cId="1489447254" sldId="504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4:42.828" v="10061" actId="208"/>
          <ac:spMkLst>
            <pc:docMk/>
            <pc:sldMk cId="1489447254" sldId="504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036518479" sldId="505"/>
        </pc:sldMkLst>
        <pc:spChg chg="mod">
          <ac:chgData name="Nane Kratzke" userId="971be13ff4ee5ef6" providerId="LiveId" clId="{DD20FE7B-B758-854C-8A58-B6F418A73E13}" dt="2020-09-29T15:49:22.125" v="10118" actId="20577"/>
          <ac:spMkLst>
            <pc:docMk/>
            <pc:sldMk cId="4036518479" sldId="505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4" creationId="{3E3AC0CE-27C4-5343-AF60-AEC8DBE3D2A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6518479" sldId="505"/>
            <ac:spMk id="4" creationId="{AC0D31EC-4915-DF4C-972D-0EB9BBBFDF46}"/>
          </ac:spMkLst>
        </pc:spChg>
        <pc:spChg chg="mod">
          <ac:chgData name="Nane Kratzke" userId="971be13ff4ee5ef6" providerId="LiveId" clId="{DD20FE7B-B758-854C-8A58-B6F418A73E13}" dt="2020-09-29T15:51:17.657" v="10244" actId="20577"/>
          <ac:spMkLst>
            <pc:docMk/>
            <pc:sldMk cId="4036518479" sldId="505"/>
            <ac:spMk id="5" creationId="{4F2E0A70-4B1F-114C-90A1-777719902AC6}"/>
          </ac:spMkLst>
        </pc:spChg>
        <pc:spChg chg="mod">
          <ac:chgData name="Nane Kratzke" userId="971be13ff4ee5ef6" providerId="LiveId" clId="{DD20FE7B-B758-854C-8A58-B6F418A73E13}" dt="2020-09-29T15:57:28.867" v="10400" actId="1076"/>
          <ac:spMkLst>
            <pc:docMk/>
            <pc:sldMk cId="4036518479" sldId="505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7" creationId="{7A9C9238-5419-714C-9DD2-421D452650B4}"/>
          </ac:spMkLst>
        </pc:spChg>
        <pc:spChg chg="mod">
          <ac:chgData name="Nane Kratzke" userId="971be13ff4ee5ef6" providerId="LiveId" clId="{DD20FE7B-B758-854C-8A58-B6F418A73E13}" dt="2020-09-29T16:11:11.893" v="10816" actId="20577"/>
          <ac:spMkLst>
            <pc:docMk/>
            <pc:sldMk cId="4036518479" sldId="505"/>
            <ac:spMk id="14" creationId="{6AE92528-833A-F54A-AE22-2436BE8E4DD5}"/>
          </ac:spMkLst>
        </pc:spChg>
        <pc:spChg chg="del">
          <ac:chgData name="Nane Kratzke" userId="971be13ff4ee5ef6" providerId="LiveId" clId="{DD20FE7B-B758-854C-8A58-B6F418A73E13}" dt="2020-09-29T15:56:36.885" v="10376" actId="478"/>
          <ac:spMkLst>
            <pc:docMk/>
            <pc:sldMk cId="4036518479" sldId="505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7:11.355" v="10398" actId="478"/>
          <ac:spMkLst>
            <pc:docMk/>
            <pc:sldMk cId="4036518479" sldId="505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11:15.483" v="10817" actId="20577"/>
          <ac:spMkLst>
            <pc:docMk/>
            <pc:sldMk cId="4036518479" sldId="505"/>
            <ac:spMk id="18" creationId="{10374EDB-E9F9-9043-B47F-5EFB8281CED8}"/>
          </ac:spMkLst>
        </pc:spChg>
        <pc:spChg chg="add del mod">
          <ac:chgData name="Nane Kratzke" userId="971be13ff4ee5ef6" providerId="LiveId" clId="{DD20FE7B-B758-854C-8A58-B6F418A73E13}" dt="2020-09-29T16:08:06.829" v="10640"/>
          <ac:spMkLst>
            <pc:docMk/>
            <pc:sldMk cId="4036518479" sldId="505"/>
            <ac:spMk id="19" creationId="{21D849B5-6FF6-224B-AFBC-B2CB59E7C204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217426303" sldId="506"/>
        </pc:sldMkLst>
        <pc:spChg chg="mod">
          <ac:chgData name="Nane Kratzke" userId="971be13ff4ee5ef6" providerId="LiveId" clId="{DD20FE7B-B758-854C-8A58-B6F418A73E13}" dt="2020-09-29T16:02:21.408" v="10511"/>
          <ac:spMkLst>
            <pc:docMk/>
            <pc:sldMk cId="4217426303" sldId="506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4" creationId="{32DFC221-40BD-2D44-9798-3DA43FB42D9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17426303" sldId="506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5" creationId="{0EF00815-891F-B946-9425-AC1262F92864}"/>
          </ac:spMkLst>
        </pc:spChg>
        <pc:spChg chg="del">
          <ac:chgData name="Nane Kratzke" userId="971be13ff4ee5ef6" providerId="LiveId" clId="{DD20FE7B-B758-854C-8A58-B6F418A73E13}" dt="2020-09-29T15:58:54.064" v="10430" actId="478"/>
          <ac:spMkLst>
            <pc:docMk/>
            <pc:sldMk cId="4217426303" sldId="506"/>
            <ac:spMk id="5" creationId="{4F2E0A70-4B1F-114C-90A1-777719902AC6}"/>
          </ac:spMkLst>
        </pc:spChg>
        <pc:spChg chg="del">
          <ac:chgData name="Nane Kratzke" userId="971be13ff4ee5ef6" providerId="LiveId" clId="{DD20FE7B-B758-854C-8A58-B6F418A73E13}" dt="2020-09-29T16:01:45.475" v="10501" actId="478"/>
          <ac:spMkLst>
            <pc:docMk/>
            <pc:sldMk cId="4217426303" sldId="506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09-29T16:02:42.222" v="10517"/>
          <ac:spMkLst>
            <pc:docMk/>
            <pc:sldMk cId="4217426303" sldId="506"/>
            <ac:spMk id="7" creationId="{F18FFFBA-080B-0E45-B2B1-832341791DC2}"/>
          </ac:spMkLst>
        </pc:spChg>
        <pc:spChg chg="mod">
          <ac:chgData name="Nane Kratzke" userId="971be13ff4ee5ef6" providerId="LiveId" clId="{DD20FE7B-B758-854C-8A58-B6F418A73E13}" dt="2020-09-29T16:02:38.713" v="10515" actId="255"/>
          <ac:spMkLst>
            <pc:docMk/>
            <pc:sldMk cId="4217426303" sldId="506"/>
            <ac:spMk id="13" creationId="{72F2463B-1243-3B48-9777-7D3815CECF99}"/>
          </ac:spMkLst>
        </pc:spChg>
        <pc:spChg chg="add del">
          <ac:chgData name="Nane Kratzke" userId="971be13ff4ee5ef6" providerId="LiveId" clId="{DD20FE7B-B758-854C-8A58-B6F418A73E13}" dt="2020-09-29T16:00:06.853" v="10453" actId="478"/>
          <ac:spMkLst>
            <pc:docMk/>
            <pc:sldMk cId="4217426303" sldId="506"/>
            <ac:spMk id="14" creationId="{6AE92528-833A-F54A-AE22-2436BE8E4DD5}"/>
          </ac:spMkLst>
        </pc:spChg>
        <pc:spChg chg="add del">
          <ac:chgData name="Nane Kratzke" userId="971be13ff4ee5ef6" providerId="LiveId" clId="{DD20FE7B-B758-854C-8A58-B6F418A73E13}" dt="2020-09-29T16:00:09.847" v="10454" actId="478"/>
          <ac:spMkLst>
            <pc:docMk/>
            <pc:sldMk cId="4217426303" sldId="506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8:56.203" v="10431" actId="478"/>
          <ac:spMkLst>
            <pc:docMk/>
            <pc:sldMk cId="4217426303" sldId="506"/>
            <ac:spMk id="16" creationId="{6D6C193F-74FB-9449-AF10-4AC23B6748E0}"/>
          </ac:spMkLst>
        </pc:spChg>
        <pc:spChg chg="del">
          <ac:chgData name="Nane Kratzke" userId="971be13ff4ee5ef6" providerId="LiveId" clId="{DD20FE7B-B758-854C-8A58-B6F418A73E13}" dt="2020-09-29T16:01:48.356" v="10502" actId="478"/>
          <ac:spMkLst>
            <pc:docMk/>
            <pc:sldMk cId="4217426303" sldId="506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06:51.396" v="10636" actId="403"/>
          <ac:spMkLst>
            <pc:docMk/>
            <pc:sldMk cId="4217426303" sldId="506"/>
            <ac:spMk id="18" creationId="{24B05D03-6E48-3843-9A58-10A35166E8C9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434653" sldId="507"/>
        </pc:sldMkLst>
        <pc:spChg chg="mod">
          <ac:chgData name="Nane Kratzke" userId="971be13ff4ee5ef6" providerId="LiveId" clId="{DD20FE7B-B758-854C-8A58-B6F418A73E13}" dt="2020-09-29T16:12:41.757" v="10849" actId="20577"/>
          <ac:spMkLst>
            <pc:docMk/>
            <pc:sldMk cId="29434653" sldId="507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22:05.625" v="11001" actId="20577"/>
          <ac:spMkLst>
            <pc:docMk/>
            <pc:sldMk cId="29434653" sldId="507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434653" sldId="507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4" creationId="{ED8854EF-5314-8F4D-9A4B-AF308023180F}"/>
          </ac:spMkLst>
        </pc:spChg>
        <pc:spChg chg="add mod">
          <ac:chgData name="Nane Kratzke" userId="971be13ff4ee5ef6" providerId="LiveId" clId="{DD20FE7B-B758-854C-8A58-B6F418A73E13}" dt="2020-09-29T16:23:24.518" v="11011" actId="14100"/>
          <ac:spMkLst>
            <pc:docMk/>
            <pc:sldMk cId="29434653" sldId="507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19:51.613" v="10902" actId="1076"/>
          <ac:spMkLst>
            <pc:docMk/>
            <pc:sldMk cId="29434653" sldId="507"/>
            <ac:spMk id="6" creationId="{A6CDD970-1717-2441-AF5D-ADE2F97D493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7" creationId="{FF2389A7-247A-4A48-869B-666B697FB344}"/>
          </ac:spMkLst>
        </pc:spChg>
        <pc:spChg chg="add del mod">
          <ac:chgData name="Nane Kratzke" userId="971be13ff4ee5ef6" providerId="LiveId" clId="{DD20FE7B-B758-854C-8A58-B6F418A73E13}" dt="2020-09-29T16:21:43.444" v="10971"/>
          <ac:spMkLst>
            <pc:docMk/>
            <pc:sldMk cId="29434653" sldId="507"/>
            <ac:spMk id="8" creationId="{AA70E373-6A7D-4144-9834-FA50F62C51C9}"/>
          </ac:spMkLst>
        </pc:spChg>
        <pc:spChg chg="add mod">
          <ac:chgData name="Nane Kratzke" userId="971be13ff4ee5ef6" providerId="LiveId" clId="{DD20FE7B-B758-854C-8A58-B6F418A73E13}" dt="2020-09-29T16:25:30.171" v="11055" actId="1076"/>
          <ac:spMkLst>
            <pc:docMk/>
            <pc:sldMk cId="29434653" sldId="507"/>
            <ac:spMk id="14" creationId="{0E8F6A60-3D45-4340-B501-C5C64AF5848A}"/>
          </ac:spMkLst>
        </pc:spChg>
        <pc:spChg chg="add mod">
          <ac:chgData name="Nane Kratzke" userId="971be13ff4ee5ef6" providerId="LiveId" clId="{DD20FE7B-B758-854C-8A58-B6F418A73E13}" dt="2020-09-29T16:25:10.135" v="11054" actId="1076"/>
          <ac:spMkLst>
            <pc:docMk/>
            <pc:sldMk cId="29434653" sldId="507"/>
            <ac:spMk id="15" creationId="{CCE4328C-5FF1-E341-8ECB-F7EA6B826371}"/>
          </ac:spMkLst>
        </pc:spChg>
        <pc:picChg chg="add del mod">
          <ac:chgData name="Nane Kratzke" userId="971be13ff4ee5ef6" providerId="LiveId" clId="{DD20FE7B-B758-854C-8A58-B6F418A73E13}" dt="2020-09-29T16:22:56.690" v="11005" actId="478"/>
          <ac:picMkLst>
            <pc:docMk/>
            <pc:sldMk cId="29434653" sldId="507"/>
            <ac:picMk id="7" creationId="{33B5DA29-ADD6-DA40-A97E-E08B083145FC}"/>
          </ac:picMkLst>
        </pc:picChg>
        <pc:picChg chg="add del mod">
          <ac:chgData name="Nane Kratzke" userId="971be13ff4ee5ef6" providerId="LiveId" clId="{DD20FE7B-B758-854C-8A58-B6F418A73E13}" dt="2020-09-29T16:22:59.108" v="11006" actId="478"/>
          <ac:picMkLst>
            <pc:docMk/>
            <pc:sldMk cId="29434653" sldId="507"/>
            <ac:picMk id="9" creationId="{33A384B7-9197-FF46-B8C8-FD12A87A71DC}"/>
          </ac:picMkLst>
        </pc:picChg>
        <pc:picChg chg="add mod">
          <ac:chgData name="Nane Kratzke" userId="971be13ff4ee5ef6" providerId="LiveId" clId="{DD20FE7B-B758-854C-8A58-B6F418A73E13}" dt="2020-09-29T16:25:30.171" v="11055" actId="1076"/>
          <ac:picMkLst>
            <pc:docMk/>
            <pc:sldMk cId="29434653" sldId="507"/>
            <ac:picMk id="11" creationId="{01021ABC-842B-D94F-A9FA-54BA2615C925}"/>
          </ac:picMkLst>
        </pc:picChg>
        <pc:picChg chg="add mod">
          <ac:chgData name="Nane Kratzke" userId="971be13ff4ee5ef6" providerId="LiveId" clId="{DD20FE7B-B758-854C-8A58-B6F418A73E13}" dt="2020-09-29T16:25:10.135" v="11054" actId="1076"/>
          <ac:picMkLst>
            <pc:docMk/>
            <pc:sldMk cId="29434653" sldId="507"/>
            <ac:picMk id="13" creationId="{147CB156-65B2-084F-8DB9-0559F8759332}"/>
          </ac:picMkLst>
        </pc:picChg>
      </pc:sldChg>
      <pc:sldChg chg="modSp add del mod">
        <pc:chgData name="Nane Kratzke" userId="971be13ff4ee5ef6" providerId="LiveId" clId="{DD20FE7B-B758-854C-8A58-B6F418A73E13}" dt="2020-09-29T16:05:05.429" v="10526" actId="2696"/>
        <pc:sldMkLst>
          <pc:docMk/>
          <pc:sldMk cId="3467487316" sldId="507"/>
        </pc:sldMkLst>
        <pc:spChg chg="mod">
          <ac:chgData name="Nane Kratzke" userId="971be13ff4ee5ef6" providerId="LiveId" clId="{DD20FE7B-B758-854C-8A58-B6F418A73E13}" dt="2020-09-29T16:03:48.298" v="10525" actId="20577"/>
          <ac:spMkLst>
            <pc:docMk/>
            <pc:sldMk cId="3467487316" sldId="507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231486071" sldId="508"/>
        </pc:sldMkLst>
        <pc:spChg chg="mod">
          <ac:chgData name="Nane Kratzke" userId="971be13ff4ee5ef6" providerId="LiveId" clId="{DD20FE7B-B758-854C-8A58-B6F418A73E13}" dt="2020-09-29T16:27:16.265" v="11096" actId="20577"/>
          <ac:spMkLst>
            <pc:docMk/>
            <pc:sldMk cId="2231486071" sldId="508"/>
            <ac:spMk id="3" creationId="{454A16E2-B9A1-6249-951F-82D0216345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4" creationId="{1B928D83-39D0-C740-9CD8-4F53A3977ED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31486071" sldId="508"/>
            <ac:spMk id="4" creationId="{71896030-7C1A-9D48-A6D4-590F1E50349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5" creationId="{0703850C-241A-DD42-B5E6-F537B9BF5599}"/>
          </ac:spMkLst>
        </pc:spChg>
        <pc:spChg chg="del">
          <ac:chgData name="Nane Kratzke" userId="971be13ff4ee5ef6" providerId="LiveId" clId="{DD20FE7B-B758-854C-8A58-B6F418A73E13}" dt="2020-09-29T16:27:28.542" v="11101" actId="478"/>
          <ac:spMkLst>
            <pc:docMk/>
            <pc:sldMk cId="2231486071" sldId="508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30:29.817" v="11137" actId="14100"/>
          <ac:spMkLst>
            <pc:docMk/>
            <pc:sldMk cId="2231486071" sldId="508"/>
            <ac:spMk id="7" creationId="{F2CD8FDF-3F28-FD4D-80C1-E66B2A96EC53}"/>
          </ac:spMkLst>
        </pc:spChg>
        <pc:spChg chg="del">
          <ac:chgData name="Nane Kratzke" userId="971be13ff4ee5ef6" providerId="LiveId" clId="{DD20FE7B-B758-854C-8A58-B6F418A73E13}" dt="2020-09-29T16:27:21.897" v="11098" actId="478"/>
          <ac:spMkLst>
            <pc:docMk/>
            <pc:sldMk cId="2231486071" sldId="508"/>
            <ac:spMk id="14" creationId="{0E8F6A60-3D45-4340-B501-C5C64AF5848A}"/>
          </ac:spMkLst>
        </pc:spChg>
        <pc:spChg chg="del">
          <ac:chgData name="Nane Kratzke" userId="971be13ff4ee5ef6" providerId="LiveId" clId="{DD20FE7B-B758-854C-8A58-B6F418A73E13}" dt="2020-09-29T16:27:24.176" v="11099" actId="478"/>
          <ac:spMkLst>
            <pc:docMk/>
            <pc:sldMk cId="2231486071" sldId="508"/>
            <ac:spMk id="15" creationId="{CCE4328C-5FF1-E341-8ECB-F7EA6B826371}"/>
          </ac:spMkLst>
        </pc:spChg>
        <pc:picChg chg="del">
          <ac:chgData name="Nane Kratzke" userId="971be13ff4ee5ef6" providerId="LiveId" clId="{DD20FE7B-B758-854C-8A58-B6F418A73E13}" dt="2020-09-29T16:27:19.071" v="11097" actId="478"/>
          <ac:picMkLst>
            <pc:docMk/>
            <pc:sldMk cId="2231486071" sldId="508"/>
            <ac:picMk id="11" creationId="{01021ABC-842B-D94F-A9FA-54BA2615C925}"/>
          </ac:picMkLst>
        </pc:picChg>
        <pc:picChg chg="del">
          <ac:chgData name="Nane Kratzke" userId="971be13ff4ee5ef6" providerId="LiveId" clId="{DD20FE7B-B758-854C-8A58-B6F418A73E13}" dt="2020-09-29T16:27:26.194" v="11100" actId="478"/>
          <ac:picMkLst>
            <pc:docMk/>
            <pc:sldMk cId="2231486071" sldId="508"/>
            <ac:picMk id="13" creationId="{147CB156-65B2-084F-8DB9-0559F8759332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26910551" sldId="509"/>
        </pc:sldMkLst>
        <pc:spChg chg="mod">
          <ac:chgData name="Nane Kratzke" userId="971be13ff4ee5ef6" providerId="LiveId" clId="{DD20FE7B-B758-854C-8A58-B6F418A73E13}" dt="2020-09-29T16:44:40.738" v="11423"/>
          <ac:spMkLst>
            <pc:docMk/>
            <pc:sldMk cId="126910551" sldId="509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32:13.825" v="11205" actId="20577"/>
          <ac:spMkLst>
            <pc:docMk/>
            <pc:sldMk cId="126910551" sldId="509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6910551" sldId="509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4" creationId="{7E07C161-1BCD-1C4C-A3C3-02129D2E30D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5" creationId="{51439211-6A50-B140-9F98-CA964CA59A00}"/>
          </ac:spMkLst>
        </pc:spChg>
        <pc:spChg chg="mod">
          <ac:chgData name="Nane Kratzke" userId="971be13ff4ee5ef6" providerId="LiveId" clId="{DD20FE7B-B758-854C-8A58-B6F418A73E13}" dt="2020-09-29T16:43:35.004" v="11419" actId="207"/>
          <ac:spMkLst>
            <pc:docMk/>
            <pc:sldMk cId="126910551" sldId="509"/>
            <ac:spMk id="7" creationId="{F2CD8FDF-3F28-FD4D-80C1-E66B2A96EC53}"/>
          </ac:spMkLst>
        </pc:spChg>
        <pc:spChg chg="add mod">
          <ac:chgData name="Nane Kratzke" userId="971be13ff4ee5ef6" providerId="LiveId" clId="{DD20FE7B-B758-854C-8A58-B6F418A73E13}" dt="2020-09-29T16:43:38.356" v="11420" actId="207"/>
          <ac:spMkLst>
            <pc:docMk/>
            <pc:sldMk cId="126910551" sldId="509"/>
            <ac:spMk id="8" creationId="{285752F8-5FAF-F74C-A961-FB526C842260}"/>
          </ac:spMkLst>
        </pc:spChg>
        <pc:spChg chg="add mod">
          <ac:chgData name="Nane Kratzke" userId="971be13ff4ee5ef6" providerId="LiveId" clId="{DD20FE7B-B758-854C-8A58-B6F418A73E13}" dt="2020-09-29T16:43:41.997" v="11421" actId="207"/>
          <ac:spMkLst>
            <pc:docMk/>
            <pc:sldMk cId="126910551" sldId="509"/>
            <ac:spMk id="9" creationId="{4B3E340D-E58A-0444-B473-AA5245701B93}"/>
          </ac:spMkLst>
        </pc:spChg>
      </pc:sldChg>
      <pc:sldChg chg="add del">
        <pc:chgData name="Nane Kratzke" userId="971be13ff4ee5ef6" providerId="LiveId" clId="{DD20FE7B-B758-854C-8A58-B6F418A73E13}" dt="2020-09-29T16:31:33.494" v="11139" actId="2696"/>
        <pc:sldMkLst>
          <pc:docMk/>
          <pc:sldMk cId="1795451023" sldId="509"/>
        </pc:sldMkLst>
      </pc:sldChg>
      <pc:sldChg chg="modSp add mod">
        <pc:chgData name="Nane Kratzke" userId="971be13ff4ee5ef6" providerId="LiveId" clId="{DD20FE7B-B758-854C-8A58-B6F418A73E13}" dt="2020-10-09T11:40:02.168" v="11714" actId="20577"/>
        <pc:sldMkLst>
          <pc:docMk/>
          <pc:sldMk cId="1293430604" sldId="510"/>
        </pc:sldMkLst>
        <pc:spChg chg="mod">
          <ac:chgData name="Nane Kratzke" userId="971be13ff4ee5ef6" providerId="LiveId" clId="{DD20FE7B-B758-854C-8A58-B6F418A73E13}" dt="2020-10-09T11:40:02.168" v="11714" actId="20577"/>
          <ac:spMkLst>
            <pc:docMk/>
            <pc:sldMk cId="1293430604" sldId="510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F771154E-FD66-A14D-A433-CDE216477CE4}"/>
    <pc:docChg chg="modSld">
      <pc:chgData name="Nane Kratzke" userId="971be13ff4ee5ef6" providerId="LiveId" clId="{F771154E-FD66-A14D-A433-CDE216477CE4}" dt="2022-12-03T11:10:25.630" v="9" actId="14100"/>
      <pc:docMkLst>
        <pc:docMk/>
      </pc:docMkLst>
      <pc:sldChg chg="modSp mod">
        <pc:chgData name="Nane Kratzke" userId="971be13ff4ee5ef6" providerId="LiveId" clId="{F771154E-FD66-A14D-A433-CDE216477CE4}" dt="2022-12-03T11:10:25.630" v="9" actId="14100"/>
        <pc:sldMkLst>
          <pc:docMk/>
          <pc:sldMk cId="1293430604" sldId="510"/>
        </pc:sldMkLst>
        <pc:spChg chg="mod">
          <ac:chgData name="Nane Kratzke" userId="971be13ff4ee5ef6" providerId="LiveId" clId="{F771154E-FD66-A14D-A433-CDE216477CE4}" dt="2022-12-03T11:10:25.630" v="9" actId="14100"/>
          <ac:spMkLst>
            <pc:docMk/>
            <pc:sldMk cId="1293430604" sldId="510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6807EEF3-A2B5-604D-BA7A-EF974636EE95}"/>
    <pc:docChg chg="undo custSel addSld delSld modSld sldOrd">
      <pc:chgData name="Nane Kratzke" userId="971be13ff4ee5ef6" providerId="LiveId" clId="{6807EEF3-A2B5-604D-BA7A-EF974636EE95}" dt="2023-03-01T13:41:01.214" v="995" actId="2696"/>
      <pc:docMkLst>
        <pc:docMk/>
      </pc:docMkLst>
      <pc:sldChg chg="delSp mod">
        <pc:chgData name="Nane Kratzke" userId="971be13ff4ee5ef6" providerId="LiveId" clId="{6807EEF3-A2B5-604D-BA7A-EF974636EE95}" dt="2023-03-01T12:56:54.632" v="139" actId="478"/>
        <pc:sldMkLst>
          <pc:docMk/>
          <pc:sldMk cId="424745175" sldId="327"/>
        </pc:sldMkLst>
        <pc:spChg chg="del">
          <ac:chgData name="Nane Kratzke" userId="971be13ff4ee5ef6" providerId="LiveId" clId="{6807EEF3-A2B5-604D-BA7A-EF974636EE95}" dt="2023-03-01T12:56:49.417" v="137" actId="478"/>
          <ac:spMkLst>
            <pc:docMk/>
            <pc:sldMk cId="424745175" sldId="327"/>
            <ac:spMk id="12" creationId="{C7250B19-89CD-744F-8BA4-DA43708E946F}"/>
          </ac:spMkLst>
        </pc:spChg>
        <pc:spChg chg="del">
          <ac:chgData name="Nane Kratzke" userId="971be13ff4ee5ef6" providerId="LiveId" clId="{6807EEF3-A2B5-604D-BA7A-EF974636EE95}" dt="2023-03-01T12:56:45.409" v="136" actId="478"/>
          <ac:spMkLst>
            <pc:docMk/>
            <pc:sldMk cId="424745175" sldId="327"/>
            <ac:spMk id="32" creationId="{67A6C8CA-E55B-3641-BC8B-F2E736F4EF01}"/>
          </ac:spMkLst>
        </pc:spChg>
        <pc:spChg chg="del">
          <ac:chgData name="Nane Kratzke" userId="971be13ff4ee5ef6" providerId="LiveId" clId="{6807EEF3-A2B5-604D-BA7A-EF974636EE95}" dt="2023-03-01T12:56:41.712" v="134" actId="478"/>
          <ac:spMkLst>
            <pc:docMk/>
            <pc:sldMk cId="424745175" sldId="327"/>
            <ac:spMk id="33" creationId="{55075568-D0CB-574C-83B0-B24028DDCF75}"/>
          </ac:spMkLst>
        </pc:spChg>
        <pc:inkChg chg="del">
          <ac:chgData name="Nane Kratzke" userId="971be13ff4ee5ef6" providerId="LiveId" clId="{6807EEF3-A2B5-604D-BA7A-EF974636EE95}" dt="2023-03-01T12:56:43.224" v="135" actId="478"/>
          <ac:inkMkLst>
            <pc:docMk/>
            <pc:sldMk cId="424745175" sldId="327"/>
            <ac:inkMk id="29" creationId="{B35788FA-6700-3448-8083-81E3AC601172}"/>
          </ac:inkMkLst>
        </pc:inkChg>
        <pc:inkChg chg="del">
          <ac:chgData name="Nane Kratzke" userId="971be13ff4ee5ef6" providerId="LiveId" clId="{6807EEF3-A2B5-604D-BA7A-EF974636EE95}" dt="2023-03-01T12:56:53.253" v="138" actId="478"/>
          <ac:inkMkLst>
            <pc:docMk/>
            <pc:sldMk cId="424745175" sldId="327"/>
            <ac:inkMk id="30" creationId="{41522DEE-56B6-A645-B9BD-14C3BD09BBD9}"/>
          </ac:inkMkLst>
        </pc:inkChg>
        <pc:inkChg chg="del">
          <ac:chgData name="Nane Kratzke" userId="971be13ff4ee5ef6" providerId="LiveId" clId="{6807EEF3-A2B5-604D-BA7A-EF974636EE95}" dt="2023-03-01T12:56:39.127" v="133" actId="478"/>
          <ac:inkMkLst>
            <pc:docMk/>
            <pc:sldMk cId="424745175" sldId="327"/>
            <ac:inkMk id="38" creationId="{C8D17B34-AB28-EF44-A6E5-BD4F71A11A17}"/>
          </ac:inkMkLst>
        </pc:inkChg>
        <pc:inkChg chg="del">
          <ac:chgData name="Nane Kratzke" userId="971be13ff4ee5ef6" providerId="LiveId" clId="{6807EEF3-A2B5-604D-BA7A-EF974636EE95}" dt="2023-03-01T12:56:54.632" v="139" actId="478"/>
          <ac:inkMkLst>
            <pc:docMk/>
            <pc:sldMk cId="424745175" sldId="327"/>
            <ac:inkMk id="39" creationId="{D59C29EB-1659-114B-BC6A-E26660438A5F}"/>
          </ac:inkMkLst>
        </pc:inkChg>
      </pc:sldChg>
      <pc:sldChg chg="del">
        <pc:chgData name="Nane Kratzke" userId="971be13ff4ee5ef6" providerId="LiveId" clId="{6807EEF3-A2B5-604D-BA7A-EF974636EE95}" dt="2023-03-01T12:43:06.239" v="79" actId="2696"/>
        <pc:sldMkLst>
          <pc:docMk/>
          <pc:sldMk cId="2142144293" sldId="416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159047293" sldId="478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670201584" sldId="478"/>
        </pc:sldMkLst>
      </pc:sldChg>
      <pc:sldChg chg="delSp del">
        <pc:chgData name="Nane Kratzke" userId="971be13ff4ee5ef6" providerId="LiveId" clId="{6807EEF3-A2B5-604D-BA7A-EF974636EE95}" dt="2023-03-01T12:42:36.358" v="78" actId="2696"/>
        <pc:sldMkLst>
          <pc:docMk/>
          <pc:sldMk cId="1293430604" sldId="510"/>
        </pc:sldMkLst>
        <pc:picChg chg="del">
          <ac:chgData name="Nane Kratzke" userId="971be13ff4ee5ef6" providerId="LiveId" clId="{6807EEF3-A2B5-604D-BA7A-EF974636EE95}" dt="2023-02-21T12:32:17.774" v="0" actId="478"/>
          <ac:picMkLst>
            <pc:docMk/>
            <pc:sldMk cId="1293430604" sldId="510"/>
            <ac:picMk id="5" creationId="{C23649B0-8EDD-7EEF-0255-122A8A19D537}"/>
          </ac:picMkLst>
        </pc:picChg>
      </pc:sldChg>
      <pc:sldChg chg="modSp mod ord">
        <pc:chgData name="Nane Kratzke" userId="971be13ff4ee5ef6" providerId="LiveId" clId="{6807EEF3-A2B5-604D-BA7A-EF974636EE95}" dt="2023-03-01T12:48:22.342" v="111" actId="207"/>
        <pc:sldMkLst>
          <pc:docMk/>
          <pc:sldMk cId="334817653" sldId="511"/>
        </pc:sldMkLst>
        <pc:spChg chg="mod">
          <ac:chgData name="Nane Kratzke" userId="971be13ff4ee5ef6" providerId="LiveId" clId="{6807EEF3-A2B5-604D-BA7A-EF974636EE95}" dt="2023-03-01T12:48:22.342" v="111" actId="207"/>
          <ac:spMkLst>
            <pc:docMk/>
            <pc:sldMk cId="334817653" sldId="511"/>
            <ac:spMk id="4" creationId="{7744107F-B706-604F-BAAE-87D504707D7C}"/>
          </ac:spMkLst>
        </pc:sp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982140674" sldId="535"/>
        </pc:sldMkLst>
      </pc:sldChg>
      <pc:sldChg chg="modSp add mod ord">
        <pc:chgData name="Nane Kratzke" userId="971be13ff4ee5ef6" providerId="LiveId" clId="{6807EEF3-A2B5-604D-BA7A-EF974636EE95}" dt="2023-03-01T13:23:24.775" v="585" actId="20577"/>
        <pc:sldMkLst>
          <pc:docMk/>
          <pc:sldMk cId="3928258855" sldId="535"/>
        </pc:sldMkLst>
        <pc:spChg chg="mod">
          <ac:chgData name="Nane Kratzke" userId="971be13ff4ee5ef6" providerId="LiveId" clId="{6807EEF3-A2B5-604D-BA7A-EF974636EE95}" dt="2023-03-01T13:23:24.775" v="585" actId="20577"/>
          <ac:spMkLst>
            <pc:docMk/>
            <pc:sldMk cId="3928258855" sldId="535"/>
            <ac:spMk id="5" creationId="{390BCE38-799B-974E-979A-CF5937FFF8F6}"/>
          </ac:spMkLst>
        </pc:spChg>
        <pc:picChg chg="mod">
          <ac:chgData name="Nane Kratzke" userId="971be13ff4ee5ef6" providerId="LiveId" clId="{6807EEF3-A2B5-604D-BA7A-EF974636EE95}" dt="2023-03-01T13:22:09.204" v="545" actId="1076"/>
          <ac:picMkLst>
            <pc:docMk/>
            <pc:sldMk cId="3928258855" sldId="535"/>
            <ac:picMk id="6" creationId="{925313AF-90DC-BC49-A9E7-657C8D8E1303}"/>
          </ac:picMkLst>
        </pc:picChg>
        <pc:picChg chg="mod">
          <ac:chgData name="Nane Kratzke" userId="971be13ff4ee5ef6" providerId="LiveId" clId="{6807EEF3-A2B5-604D-BA7A-EF974636EE95}" dt="2023-03-01T13:22:22.003" v="548" actId="1076"/>
          <ac:picMkLst>
            <pc:docMk/>
            <pc:sldMk cId="3928258855" sldId="535"/>
            <ac:picMk id="7" creationId="{EBA90E91-E609-BA48-B34C-DA5C866379F8}"/>
          </ac:picMkLst>
        </pc:picChg>
        <pc:picChg chg="mod">
          <ac:chgData name="Nane Kratzke" userId="971be13ff4ee5ef6" providerId="LiveId" clId="{6807EEF3-A2B5-604D-BA7A-EF974636EE95}" dt="2023-03-01T13:22:32.459" v="549" actId="1076"/>
          <ac:picMkLst>
            <pc:docMk/>
            <pc:sldMk cId="3928258855" sldId="535"/>
            <ac:picMk id="8" creationId="{E40AEA4F-FB1E-0045-B9F7-ACBFD1BDF579}"/>
          </ac:picMkLst>
        </pc:pic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29572051" sldId="536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920747876" sldId="536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146926778" sldId="537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2442916626" sldId="537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999606908" sldId="540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1592505159" sldId="540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72149532" sldId="541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2726261056" sldId="541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2299355805" sldId="543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005497410" sldId="543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675016215" sldId="544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4144885603" sldId="544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88246907" sldId="545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296102058" sldId="545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1344718" sldId="546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1806630118" sldId="546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566839379" sldId="548"/>
        </pc:sldMkLst>
      </pc:sldChg>
      <pc:sldChg chg="add del">
        <pc:chgData name="Nane Kratzke" userId="971be13ff4ee5ef6" providerId="LiveId" clId="{6807EEF3-A2B5-604D-BA7A-EF974636EE95}" dt="2023-03-01T13:35:35.146" v="966" actId="2696"/>
        <pc:sldMkLst>
          <pc:docMk/>
          <pc:sldMk cId="2573095869" sldId="548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758386257" sldId="549"/>
        </pc:sldMkLst>
      </pc:sldChg>
      <pc:sldChg chg="modSp add mod">
        <pc:chgData name="Nane Kratzke" userId="971be13ff4ee5ef6" providerId="LiveId" clId="{6807EEF3-A2B5-604D-BA7A-EF974636EE95}" dt="2023-03-01T13:35:45.292" v="967" actId="20577"/>
        <pc:sldMkLst>
          <pc:docMk/>
          <pc:sldMk cId="1297762157" sldId="549"/>
        </pc:sldMkLst>
        <pc:spChg chg="mod">
          <ac:chgData name="Nane Kratzke" userId="971be13ff4ee5ef6" providerId="LiveId" clId="{6807EEF3-A2B5-604D-BA7A-EF974636EE95}" dt="2023-03-01T13:35:45.292" v="967" actId="20577"/>
          <ac:spMkLst>
            <pc:docMk/>
            <pc:sldMk cId="1297762157" sldId="549"/>
            <ac:spMk id="5" creationId="{5082D9F1-3861-9B4D-8C8C-4A277EAA3ABB}"/>
          </ac:spMkLst>
        </pc:spChg>
      </pc:sldChg>
      <pc:sldChg chg="addSp delSp modSp add mod ord">
        <pc:chgData name="Nane Kratzke" userId="971be13ff4ee5ef6" providerId="LiveId" clId="{6807EEF3-A2B5-604D-BA7A-EF974636EE95}" dt="2023-03-01T13:35:24.419" v="965" actId="207"/>
        <pc:sldMkLst>
          <pc:docMk/>
          <pc:sldMk cId="962430790" sldId="550"/>
        </pc:sldMkLst>
        <pc:spChg chg="mod">
          <ac:chgData name="Nane Kratzke" userId="971be13ff4ee5ef6" providerId="LiveId" clId="{6807EEF3-A2B5-604D-BA7A-EF974636EE95}" dt="2023-03-01T13:28:00.584" v="757" actId="20577"/>
          <ac:spMkLst>
            <pc:docMk/>
            <pc:sldMk cId="962430790" sldId="550"/>
            <ac:spMk id="3" creationId="{2BE49923-1A42-ED4F-B5B7-DA5E3373A8B3}"/>
          </ac:spMkLst>
        </pc:spChg>
        <pc:spChg chg="mod">
          <ac:chgData name="Nane Kratzke" userId="971be13ff4ee5ef6" providerId="LiveId" clId="{6807EEF3-A2B5-604D-BA7A-EF974636EE95}" dt="2023-03-01T13:35:24.419" v="965" actId="207"/>
          <ac:spMkLst>
            <pc:docMk/>
            <pc:sldMk cId="962430790" sldId="550"/>
            <ac:spMk id="5" creationId="{5082D9F1-3861-9B4D-8C8C-4A277EAA3ABB}"/>
          </ac:spMkLst>
        </pc:spChg>
        <pc:spChg chg="del">
          <ac:chgData name="Nane Kratzke" userId="971be13ff4ee5ef6" providerId="LiveId" clId="{6807EEF3-A2B5-604D-BA7A-EF974636EE95}" dt="2023-03-01T13:28:09.440" v="758" actId="478"/>
          <ac:spMkLst>
            <pc:docMk/>
            <pc:sldMk cId="962430790" sldId="550"/>
            <ac:spMk id="7" creationId="{5BB91B8D-5FD6-2F4A-A197-A8C04F3D66C0}"/>
          </ac:spMkLst>
        </pc:spChg>
        <pc:picChg chg="add mod">
          <ac:chgData name="Nane Kratzke" userId="971be13ff4ee5ef6" providerId="LiveId" clId="{6807EEF3-A2B5-604D-BA7A-EF974636EE95}" dt="2023-03-01T13:34:41.539" v="954" actId="1076"/>
          <ac:picMkLst>
            <pc:docMk/>
            <pc:sldMk cId="962430790" sldId="550"/>
            <ac:picMk id="6" creationId="{6F44E1F8-B86D-242D-EFF2-E05A6911AF47}"/>
          </ac:picMkLst>
        </pc:picChg>
        <pc:picChg chg="del">
          <ac:chgData name="Nane Kratzke" userId="971be13ff4ee5ef6" providerId="LiveId" clId="{6807EEF3-A2B5-604D-BA7A-EF974636EE95}" dt="2023-03-01T13:17:39.152" v="518" actId="478"/>
          <ac:picMkLst>
            <pc:docMk/>
            <pc:sldMk cId="962430790" sldId="550"/>
            <ac:picMk id="2050" creationId="{584490E1-676A-ED4B-8B21-76638AC6AF6C}"/>
          </ac:picMkLst>
        </pc:pic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677618009" sldId="550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656469314" sldId="551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035953363" sldId="551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648660212" sldId="552"/>
        </pc:sldMkLst>
      </pc:sldChg>
      <pc:sldChg chg="addSp delSp modSp add">
        <pc:chgData name="Nane Kratzke" userId="971be13ff4ee5ef6" providerId="LiveId" clId="{6807EEF3-A2B5-604D-BA7A-EF974636EE95}" dt="2023-03-01T13:37:19.538" v="975" actId="478"/>
        <pc:sldMkLst>
          <pc:docMk/>
          <pc:sldMk cId="2095339116" sldId="552"/>
        </pc:sldMkLst>
        <pc:spChg chg="add mod">
          <ac:chgData name="Nane Kratzke" userId="971be13ff4ee5ef6" providerId="LiveId" clId="{6807EEF3-A2B5-604D-BA7A-EF974636EE95}" dt="2023-03-01T13:36:59.089" v="969" actId="1076"/>
          <ac:spMkLst>
            <pc:docMk/>
            <pc:sldMk cId="2095339116" sldId="552"/>
            <ac:spMk id="5" creationId="{A93C49C2-8090-C65C-F50F-C1FA7302E29A}"/>
          </ac:spMkLst>
        </pc:spChg>
        <pc:picChg chg="add mod">
          <ac:chgData name="Nane Kratzke" userId="971be13ff4ee5ef6" providerId="LiveId" clId="{6807EEF3-A2B5-604D-BA7A-EF974636EE95}" dt="2023-03-01T13:36:59.089" v="969" actId="1076"/>
          <ac:picMkLst>
            <pc:docMk/>
            <pc:sldMk cId="2095339116" sldId="552"/>
            <ac:picMk id="6" creationId="{B9F2E146-7842-BB2F-BB53-62DC6BBFC8BB}"/>
          </ac:picMkLst>
        </pc:picChg>
        <pc:picChg chg="del mod">
          <ac:chgData name="Nane Kratzke" userId="971be13ff4ee5ef6" providerId="LiveId" clId="{6807EEF3-A2B5-604D-BA7A-EF974636EE95}" dt="2023-03-01T13:37:19.538" v="975" actId="478"/>
          <ac:picMkLst>
            <pc:docMk/>
            <pc:sldMk cId="2095339116" sldId="552"/>
            <ac:picMk id="18" creationId="{2F05693B-1775-7E4D-B6AC-C37FCA1913FE}"/>
          </ac:picMkLst>
        </pc:pic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796442489" sldId="553"/>
        </pc:sldMkLst>
      </pc:sldChg>
      <pc:sldChg chg="add del">
        <pc:chgData name="Nane Kratzke" userId="971be13ff4ee5ef6" providerId="LiveId" clId="{6807EEF3-A2B5-604D-BA7A-EF974636EE95}" dt="2023-03-01T13:41:01.214" v="995" actId="2696"/>
        <pc:sldMkLst>
          <pc:docMk/>
          <pc:sldMk cId="4288108496" sldId="553"/>
        </pc:sldMkLst>
      </pc:sldChg>
      <pc:sldChg chg="addSp delSp modSp add mod">
        <pc:chgData name="Nane Kratzke" userId="971be13ff4ee5ef6" providerId="LiveId" clId="{6807EEF3-A2B5-604D-BA7A-EF974636EE95}" dt="2023-03-01T13:38:21.848" v="981" actId="1076"/>
        <pc:sldMkLst>
          <pc:docMk/>
          <pc:sldMk cId="1960172661" sldId="554"/>
        </pc:sldMkLst>
        <pc:spChg chg="mod">
          <ac:chgData name="Nane Kratzke" userId="971be13ff4ee5ef6" providerId="LiveId" clId="{6807EEF3-A2B5-604D-BA7A-EF974636EE95}" dt="2023-03-01T13:38:21.848" v="981" actId="1076"/>
          <ac:spMkLst>
            <pc:docMk/>
            <pc:sldMk cId="1960172661" sldId="554"/>
            <ac:spMk id="6" creationId="{8D4BE3A8-227C-0B49-AE5A-792963F43E2E}"/>
          </ac:spMkLst>
        </pc:spChg>
        <pc:spChg chg="add mod">
          <ac:chgData name="Nane Kratzke" userId="971be13ff4ee5ef6" providerId="LiveId" clId="{6807EEF3-A2B5-604D-BA7A-EF974636EE95}" dt="2023-03-01T13:37:56.505" v="978" actId="1076"/>
          <ac:spMkLst>
            <pc:docMk/>
            <pc:sldMk cId="1960172661" sldId="554"/>
            <ac:spMk id="8" creationId="{C3C5991F-5D66-19EB-3762-94EC3532F424}"/>
          </ac:spMkLst>
        </pc:spChg>
        <pc:picChg chg="mod">
          <ac:chgData name="Nane Kratzke" userId="971be13ff4ee5ef6" providerId="LiveId" clId="{6807EEF3-A2B5-604D-BA7A-EF974636EE95}" dt="2023-03-01T13:38:04.033" v="980" actId="1076"/>
          <ac:picMkLst>
            <pc:docMk/>
            <pc:sldMk cId="1960172661" sldId="554"/>
            <ac:picMk id="5" creationId="{CA821DE3-AAD9-9C46-A7ED-1B7273E59B68}"/>
          </ac:picMkLst>
        </pc:picChg>
        <pc:picChg chg="del">
          <ac:chgData name="Nane Kratzke" userId="971be13ff4ee5ef6" providerId="LiveId" clId="{6807EEF3-A2B5-604D-BA7A-EF974636EE95}" dt="2023-03-01T13:37:46.658" v="976" actId="478"/>
          <ac:picMkLst>
            <pc:docMk/>
            <pc:sldMk cId="1960172661" sldId="554"/>
            <ac:picMk id="7" creationId="{7530C27C-0B02-6F40-AF65-A330F149BBAF}"/>
          </ac:picMkLst>
        </pc:picChg>
        <pc:picChg chg="add mod">
          <ac:chgData name="Nane Kratzke" userId="971be13ff4ee5ef6" providerId="LiveId" clId="{6807EEF3-A2B5-604D-BA7A-EF974636EE95}" dt="2023-03-01T13:37:56.505" v="978" actId="1076"/>
          <ac:picMkLst>
            <pc:docMk/>
            <pc:sldMk cId="1960172661" sldId="554"/>
            <ac:picMk id="9" creationId="{DE57B423-7C0B-25A7-4DD0-C307D31D81E8}"/>
          </ac:picMkLst>
        </pc:pic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370840159" sldId="554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629963987" sldId="555"/>
        </pc:sldMkLst>
      </pc:sldChg>
      <pc:sldChg chg="addSp delSp modSp add mod">
        <pc:chgData name="Nane Kratzke" userId="971be13ff4ee5ef6" providerId="LiveId" clId="{6807EEF3-A2B5-604D-BA7A-EF974636EE95}" dt="2023-03-01T13:40:41.799" v="994" actId="1076"/>
        <pc:sldMkLst>
          <pc:docMk/>
          <pc:sldMk cId="3265206661" sldId="555"/>
        </pc:sldMkLst>
        <pc:spChg chg="del">
          <ac:chgData name="Nane Kratzke" userId="971be13ff4ee5ef6" providerId="LiveId" clId="{6807EEF3-A2B5-604D-BA7A-EF974636EE95}" dt="2023-03-01T13:39:49.736" v="985" actId="478"/>
          <ac:spMkLst>
            <pc:docMk/>
            <pc:sldMk cId="3265206661" sldId="555"/>
            <ac:spMk id="5" creationId="{227D41D0-3944-FE43-AC2B-6E13492F5A5E}"/>
          </ac:spMkLst>
        </pc:spChg>
        <pc:spChg chg="add mod">
          <ac:chgData name="Nane Kratzke" userId="971be13ff4ee5ef6" providerId="LiveId" clId="{6807EEF3-A2B5-604D-BA7A-EF974636EE95}" dt="2023-03-01T13:40:24.463" v="990" actId="1076"/>
          <ac:spMkLst>
            <pc:docMk/>
            <pc:sldMk cId="3265206661" sldId="555"/>
            <ac:spMk id="7" creationId="{8A00AE3A-E1AF-61EE-BD91-12A537C7DC40}"/>
          </ac:spMkLst>
        </pc:spChg>
        <pc:spChg chg="add mod">
          <ac:chgData name="Nane Kratzke" userId="971be13ff4ee5ef6" providerId="LiveId" clId="{6807EEF3-A2B5-604D-BA7A-EF974636EE95}" dt="2023-03-01T13:40:29.143" v="991" actId="1076"/>
          <ac:spMkLst>
            <pc:docMk/>
            <pc:sldMk cId="3265206661" sldId="555"/>
            <ac:spMk id="10" creationId="{8C5E8E1A-6F4E-80D8-FCC5-DD9F118F80DA}"/>
          </ac:spMkLst>
        </pc:spChg>
        <pc:spChg chg="del">
          <ac:chgData name="Nane Kratzke" userId="971be13ff4ee5ef6" providerId="LiveId" clId="{6807EEF3-A2B5-604D-BA7A-EF974636EE95}" dt="2023-03-01T13:40:09.672" v="988" actId="478"/>
          <ac:spMkLst>
            <pc:docMk/>
            <pc:sldMk cId="3265206661" sldId="555"/>
            <ac:spMk id="19" creationId="{767847AC-FC78-0B4C-AF24-5ABAB99A04AC}"/>
          </ac:spMkLst>
        </pc:spChg>
        <pc:picChg chg="mod">
          <ac:chgData name="Nane Kratzke" userId="971be13ff4ee5ef6" providerId="LiveId" clId="{6807EEF3-A2B5-604D-BA7A-EF974636EE95}" dt="2023-03-01T13:40:41.799" v="994" actId="1076"/>
          <ac:picMkLst>
            <pc:docMk/>
            <pc:sldMk cId="3265206661" sldId="555"/>
            <ac:picMk id="6" creationId="{0F67892E-B84D-CE42-BFCA-ECFB35669C39}"/>
          </ac:picMkLst>
        </pc:picChg>
        <pc:picChg chg="del">
          <ac:chgData name="Nane Kratzke" userId="971be13ff4ee5ef6" providerId="LiveId" clId="{6807EEF3-A2B5-604D-BA7A-EF974636EE95}" dt="2023-03-01T13:39:45.177" v="983" actId="478"/>
          <ac:picMkLst>
            <pc:docMk/>
            <pc:sldMk cId="3265206661" sldId="555"/>
            <ac:picMk id="8" creationId="{02182809-E1D1-7D4F-B85C-2676BB04273D}"/>
          </ac:picMkLst>
        </pc:picChg>
        <pc:picChg chg="del">
          <ac:chgData name="Nane Kratzke" userId="971be13ff4ee5ef6" providerId="LiveId" clId="{6807EEF3-A2B5-604D-BA7A-EF974636EE95}" dt="2023-03-01T13:39:46.815" v="984" actId="478"/>
          <ac:picMkLst>
            <pc:docMk/>
            <pc:sldMk cId="3265206661" sldId="555"/>
            <ac:picMk id="9" creationId="{87BDC795-C298-264F-88FC-9EBD153E8830}"/>
          </ac:picMkLst>
        </pc:picChg>
        <pc:picChg chg="add mod">
          <ac:chgData name="Nane Kratzke" userId="971be13ff4ee5ef6" providerId="LiveId" clId="{6807EEF3-A2B5-604D-BA7A-EF974636EE95}" dt="2023-03-01T13:40:24.463" v="990" actId="1076"/>
          <ac:picMkLst>
            <pc:docMk/>
            <pc:sldMk cId="3265206661" sldId="555"/>
            <ac:picMk id="11" creationId="{BFD446C6-6FC0-F7BA-6419-6B1A5FA14931}"/>
          </ac:picMkLst>
        </pc:picChg>
        <pc:picChg chg="add mod">
          <ac:chgData name="Nane Kratzke" userId="971be13ff4ee5ef6" providerId="LiveId" clId="{6807EEF3-A2B5-604D-BA7A-EF974636EE95}" dt="2023-03-01T13:40:29.143" v="991" actId="1076"/>
          <ac:picMkLst>
            <pc:docMk/>
            <pc:sldMk cId="3265206661" sldId="555"/>
            <ac:picMk id="12" creationId="{5D4F3DB6-D2C5-6CE0-AF5B-F3C0C97A4D07}"/>
          </ac:picMkLst>
        </pc:picChg>
      </pc:sldChg>
      <pc:sldChg chg="modSp del mod">
        <pc:chgData name="Nane Kratzke" userId="971be13ff4ee5ef6" providerId="LiveId" clId="{6807EEF3-A2B5-604D-BA7A-EF974636EE95}" dt="2023-03-01T12:45:08.989" v="103" actId="2696"/>
        <pc:sldMkLst>
          <pc:docMk/>
          <pc:sldMk cId="1804433524" sldId="556"/>
        </pc:sldMkLst>
        <pc:spChg chg="mod">
          <ac:chgData name="Nane Kratzke" userId="971be13ff4ee5ef6" providerId="LiveId" clId="{6807EEF3-A2B5-604D-BA7A-EF974636EE95}" dt="2023-02-21T17:01:14.040" v="3" actId="207"/>
          <ac:spMkLst>
            <pc:docMk/>
            <pc:sldMk cId="1804433524" sldId="556"/>
            <ac:spMk id="5" creationId="{3EAF5E4E-CE76-E547-B37F-6609FE36B1FA}"/>
          </ac:spMkLst>
        </pc:spChg>
        <pc:spChg chg="mod">
          <ac:chgData name="Nane Kratzke" userId="971be13ff4ee5ef6" providerId="LiveId" clId="{6807EEF3-A2B5-604D-BA7A-EF974636EE95}" dt="2023-02-21T17:00:46.866" v="1" actId="12"/>
          <ac:spMkLst>
            <pc:docMk/>
            <pc:sldMk cId="1804433524" sldId="556"/>
            <ac:spMk id="7" creationId="{9FE97D31-B274-C542-AD05-91E7E71F418F}"/>
          </ac:spMkLst>
        </pc:spChg>
        <pc:spChg chg="mod">
          <ac:chgData name="Nane Kratzke" userId="971be13ff4ee5ef6" providerId="LiveId" clId="{6807EEF3-A2B5-604D-BA7A-EF974636EE95}" dt="2023-02-21T17:01:19.640" v="5" actId="207"/>
          <ac:spMkLst>
            <pc:docMk/>
            <pc:sldMk cId="1804433524" sldId="556"/>
            <ac:spMk id="8" creationId="{7F757E3C-3C6E-BD40-98F6-DB6D4CE6A423}"/>
          </ac:spMkLst>
        </pc:spChg>
      </pc:sldChg>
      <pc:sldChg chg="modSp add mod">
        <pc:chgData name="Nane Kratzke" userId="971be13ff4ee5ef6" providerId="LiveId" clId="{6807EEF3-A2B5-604D-BA7A-EF974636EE95}" dt="2023-03-01T13:01:36.637" v="150" actId="207"/>
        <pc:sldMkLst>
          <pc:docMk/>
          <pc:sldMk cId="3481160412" sldId="556"/>
        </pc:sldMkLst>
        <pc:spChg chg="mod">
          <ac:chgData name="Nane Kratzke" userId="971be13ff4ee5ef6" providerId="LiveId" clId="{6807EEF3-A2B5-604D-BA7A-EF974636EE95}" dt="2023-03-01T13:01:36.637" v="150" actId="207"/>
          <ac:spMkLst>
            <pc:docMk/>
            <pc:sldMk cId="3481160412" sldId="556"/>
            <ac:spMk id="5" creationId="{3EAF5E4E-CE76-E547-B37F-6609FE36B1FA}"/>
          </ac:spMkLst>
        </pc:spChg>
        <pc:spChg chg="mod">
          <ac:chgData name="Nane Kratzke" userId="971be13ff4ee5ef6" providerId="LiveId" clId="{6807EEF3-A2B5-604D-BA7A-EF974636EE95}" dt="2023-03-01T13:01:31.629" v="148" actId="207"/>
          <ac:spMkLst>
            <pc:docMk/>
            <pc:sldMk cId="3481160412" sldId="556"/>
            <ac:spMk id="8" creationId="{7F757E3C-3C6E-BD40-98F6-DB6D4CE6A423}"/>
          </ac:spMkLst>
        </pc:sp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60457338" sldId="557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158836149" sldId="557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76507967" sldId="558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873461695" sldId="558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517289421" sldId="559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676795758" sldId="559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647193897" sldId="560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003902774" sldId="560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429872524" sldId="562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385414023" sldId="562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523246985" sldId="563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819642131" sldId="563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070941201" sldId="565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457607798" sldId="565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08116575" sldId="566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2220296026" sldId="566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103199666" sldId="567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870288661" sldId="567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73879570" sldId="568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742526838" sldId="568"/>
        </pc:sldMkLst>
      </pc:sldChg>
      <pc:sldChg chg="addSp delSp modSp add mod setBg">
        <pc:chgData name="Nane Kratzke" userId="971be13ff4ee5ef6" providerId="LiveId" clId="{6807EEF3-A2B5-604D-BA7A-EF974636EE95}" dt="2023-03-01T12:42:21.615" v="77" actId="1366"/>
        <pc:sldMkLst>
          <pc:docMk/>
          <pc:sldMk cId="121222599" sldId="633"/>
        </pc:sldMkLst>
        <pc:spChg chg="mod">
          <ac:chgData name="Nane Kratzke" userId="971be13ff4ee5ef6" providerId="LiveId" clId="{6807EEF3-A2B5-604D-BA7A-EF974636EE95}" dt="2023-03-01T12:36:24.799" v="19" actId="20577"/>
          <ac:spMkLst>
            <pc:docMk/>
            <pc:sldMk cId="121222599" sldId="633"/>
            <ac:spMk id="31" creationId="{A7AED8D2-12C6-26AC-5AF0-E921BDCCBE3B}"/>
          </ac:spMkLst>
        </pc:spChg>
        <pc:picChg chg="add del mod">
          <ac:chgData name="Nane Kratzke" userId="971be13ff4ee5ef6" providerId="LiveId" clId="{6807EEF3-A2B5-604D-BA7A-EF974636EE95}" dt="2023-03-01T12:41:45.841" v="71" actId="478"/>
          <ac:picMkLst>
            <pc:docMk/>
            <pc:sldMk cId="121222599" sldId="633"/>
            <ac:picMk id="2" creationId="{3E62DDB6-019F-35B1-7EF4-30400DC6055A}"/>
          </ac:picMkLst>
        </pc:picChg>
        <pc:picChg chg="add mod">
          <ac:chgData name="Nane Kratzke" userId="971be13ff4ee5ef6" providerId="LiveId" clId="{6807EEF3-A2B5-604D-BA7A-EF974636EE95}" dt="2023-03-01T12:42:21.615" v="77" actId="1366"/>
          <ac:picMkLst>
            <pc:docMk/>
            <pc:sldMk cId="121222599" sldId="633"/>
            <ac:picMk id="4" creationId="{550C30A2-D1B7-A3CA-9289-5EACEE936178}"/>
          </ac:picMkLst>
        </pc:picChg>
        <pc:picChg chg="mod">
          <ac:chgData name="Nane Kratzke" userId="971be13ff4ee5ef6" providerId="LiveId" clId="{6807EEF3-A2B5-604D-BA7A-EF974636EE95}" dt="2023-03-01T12:39:53.830" v="64" actId="1367"/>
          <ac:picMkLst>
            <pc:docMk/>
            <pc:sldMk cId="121222599" sldId="633"/>
            <ac:picMk id="12" creationId="{71FFB062-E1B5-47E0-C950-E6D129DAE4EA}"/>
          </ac:picMkLst>
        </pc:picChg>
        <pc:picChg chg="del mod">
          <ac:chgData name="Nane Kratzke" userId="971be13ff4ee5ef6" providerId="LiveId" clId="{6807EEF3-A2B5-604D-BA7A-EF974636EE95}" dt="2023-03-01T12:39:24.606" v="42" actId="478"/>
          <ac:picMkLst>
            <pc:docMk/>
            <pc:sldMk cId="121222599" sldId="633"/>
            <ac:picMk id="1026" creationId="{2B9894CA-625B-25D4-9457-96F2EC26167D}"/>
          </ac:picMkLst>
        </pc:picChg>
      </pc:sldChg>
      <pc:sldChg chg="add">
        <pc:chgData name="Nane Kratzke" userId="971be13ff4ee5ef6" providerId="LiveId" clId="{6807EEF3-A2B5-604D-BA7A-EF974636EE95}" dt="2023-03-01T12:43:34.670" v="81"/>
        <pc:sldMkLst>
          <pc:docMk/>
          <pc:sldMk cId="2918241329" sldId="634"/>
        </pc:sldMkLst>
      </pc:sldChg>
      <pc:sldChg chg="modSp add del mod">
        <pc:chgData name="Nane Kratzke" userId="971be13ff4ee5ef6" providerId="LiveId" clId="{6807EEF3-A2B5-604D-BA7A-EF974636EE95}" dt="2023-03-01T12:48:15.538" v="110" actId="2696"/>
        <pc:sldMkLst>
          <pc:docMk/>
          <pc:sldMk cId="2485432745" sldId="635"/>
        </pc:sldMkLst>
        <pc:spChg chg="mod">
          <ac:chgData name="Nane Kratzke" userId="971be13ff4ee5ef6" providerId="LiveId" clId="{6807EEF3-A2B5-604D-BA7A-EF974636EE95}" dt="2023-03-01T12:46:04.237" v="106" actId="207"/>
          <ac:spMkLst>
            <pc:docMk/>
            <pc:sldMk cId="2485432745" sldId="635"/>
            <ac:spMk id="4" creationId="{7744107F-B706-604F-BAAE-87D504707D7C}"/>
          </ac:spMkLst>
        </pc:spChg>
      </pc:sldChg>
      <pc:sldChg chg="modSp add mod">
        <pc:chgData name="Nane Kratzke" userId="971be13ff4ee5ef6" providerId="LiveId" clId="{6807EEF3-A2B5-604D-BA7A-EF974636EE95}" dt="2023-03-01T12:48:57.888" v="113" actId="108"/>
        <pc:sldMkLst>
          <pc:docMk/>
          <pc:sldMk cId="414769982" sldId="636"/>
        </pc:sldMkLst>
        <pc:spChg chg="mod">
          <ac:chgData name="Nane Kratzke" userId="971be13ff4ee5ef6" providerId="LiveId" clId="{6807EEF3-A2B5-604D-BA7A-EF974636EE95}" dt="2023-03-01T12:48:57.888" v="113" actId="108"/>
          <ac:spMkLst>
            <pc:docMk/>
            <pc:sldMk cId="414769982" sldId="636"/>
            <ac:spMk id="4" creationId="{7744107F-B706-604F-BAAE-87D504707D7C}"/>
          </ac:spMkLst>
        </pc:spChg>
      </pc:sldChg>
      <pc:sldChg chg="modSp add mod">
        <pc:chgData name="Nane Kratzke" userId="971be13ff4ee5ef6" providerId="LiveId" clId="{6807EEF3-A2B5-604D-BA7A-EF974636EE95}" dt="2023-03-01T12:49:25.342" v="116" actId="108"/>
        <pc:sldMkLst>
          <pc:docMk/>
          <pc:sldMk cId="3273254980" sldId="637"/>
        </pc:sldMkLst>
        <pc:spChg chg="mod">
          <ac:chgData name="Nane Kratzke" userId="971be13ff4ee5ef6" providerId="LiveId" clId="{6807EEF3-A2B5-604D-BA7A-EF974636EE95}" dt="2023-03-01T12:49:25.342" v="116" actId="108"/>
          <ac:spMkLst>
            <pc:docMk/>
            <pc:sldMk cId="3273254980" sldId="637"/>
            <ac:spMk id="4" creationId="{7744107F-B706-604F-BAAE-87D504707D7C}"/>
          </ac:spMkLst>
        </pc:spChg>
      </pc:sldChg>
      <pc:sldChg chg="add del">
        <pc:chgData name="Nane Kratzke" userId="971be13ff4ee5ef6" providerId="LiveId" clId="{6807EEF3-A2B5-604D-BA7A-EF974636EE95}" dt="2023-03-01T12:53:32.496" v="119" actId="2696"/>
        <pc:sldMkLst>
          <pc:docMk/>
          <pc:sldMk cId="2940413687" sldId="638"/>
        </pc:sldMkLst>
      </pc:sldChg>
      <pc:sldChg chg="modSp add mod">
        <pc:chgData name="Nane Kratzke" userId="971be13ff4ee5ef6" providerId="LiveId" clId="{6807EEF3-A2B5-604D-BA7A-EF974636EE95}" dt="2023-03-01T12:56:19.680" v="132" actId="20577"/>
        <pc:sldMkLst>
          <pc:docMk/>
          <pc:sldMk cId="262982285" sldId="639"/>
        </pc:sldMkLst>
        <pc:spChg chg="mod">
          <ac:chgData name="Nane Kratzke" userId="971be13ff4ee5ef6" providerId="LiveId" clId="{6807EEF3-A2B5-604D-BA7A-EF974636EE95}" dt="2023-03-01T12:56:19.680" v="132" actId="20577"/>
          <ac:spMkLst>
            <pc:docMk/>
            <pc:sldMk cId="262982285" sldId="639"/>
            <ac:spMk id="2" creationId="{6D39A0F7-5B8F-5047-AD5F-FC2C4F71D320}"/>
          </ac:spMkLst>
        </pc:spChg>
      </pc:sldChg>
      <pc:sldChg chg="add">
        <pc:chgData name="Nane Kratzke" userId="971be13ff4ee5ef6" providerId="LiveId" clId="{6807EEF3-A2B5-604D-BA7A-EF974636EE95}" dt="2023-03-01T12:53:36.476" v="120"/>
        <pc:sldMkLst>
          <pc:docMk/>
          <pc:sldMk cId="2748633031" sldId="640"/>
        </pc:sldMkLst>
      </pc:sldChg>
      <pc:sldChg chg="add">
        <pc:chgData name="Nane Kratzke" userId="971be13ff4ee5ef6" providerId="LiveId" clId="{6807EEF3-A2B5-604D-BA7A-EF974636EE95}" dt="2023-03-01T12:53:57.084" v="121"/>
        <pc:sldMkLst>
          <pc:docMk/>
          <pc:sldMk cId="1581663590" sldId="641"/>
        </pc:sldMkLst>
      </pc:sldChg>
      <pc:sldChg chg="add">
        <pc:chgData name="Nane Kratzke" userId="971be13ff4ee5ef6" providerId="LiveId" clId="{6807EEF3-A2B5-604D-BA7A-EF974636EE95}" dt="2023-03-01T12:54:06.073" v="122"/>
        <pc:sldMkLst>
          <pc:docMk/>
          <pc:sldMk cId="3297081934" sldId="642"/>
        </pc:sldMkLst>
      </pc:sldChg>
      <pc:sldChg chg="add">
        <pc:chgData name="Nane Kratzke" userId="971be13ff4ee5ef6" providerId="LiveId" clId="{6807EEF3-A2B5-604D-BA7A-EF974636EE95}" dt="2023-03-01T12:54:54.896" v="123"/>
        <pc:sldMkLst>
          <pc:docMk/>
          <pc:sldMk cId="767154734" sldId="643"/>
        </pc:sldMkLst>
      </pc:sldChg>
      <pc:sldChg chg="add">
        <pc:chgData name="Nane Kratzke" userId="971be13ff4ee5ef6" providerId="LiveId" clId="{6807EEF3-A2B5-604D-BA7A-EF974636EE95}" dt="2023-03-01T12:56:14.245" v="124"/>
        <pc:sldMkLst>
          <pc:docMk/>
          <pc:sldMk cId="998242575" sldId="644"/>
        </pc:sldMkLst>
      </pc:sldChg>
      <pc:sldChg chg="add">
        <pc:chgData name="Nane Kratzke" userId="971be13ff4ee5ef6" providerId="LiveId" clId="{6807EEF3-A2B5-604D-BA7A-EF974636EE95}" dt="2023-03-01T12:56:14.245" v="124"/>
        <pc:sldMkLst>
          <pc:docMk/>
          <pc:sldMk cId="3128018776" sldId="645"/>
        </pc:sldMkLst>
      </pc:sldChg>
      <pc:sldChg chg="add">
        <pc:chgData name="Nane Kratzke" userId="971be13ff4ee5ef6" providerId="LiveId" clId="{6807EEF3-A2B5-604D-BA7A-EF974636EE95}" dt="2023-03-01T12:56:14.245" v="124"/>
        <pc:sldMkLst>
          <pc:docMk/>
          <pc:sldMk cId="158260251" sldId="646"/>
        </pc:sldMkLst>
      </pc:sldChg>
      <pc:sldChg chg="addSp modSp new mod">
        <pc:chgData name="Nane Kratzke" userId="971be13ff4ee5ef6" providerId="LiveId" clId="{6807EEF3-A2B5-604D-BA7A-EF974636EE95}" dt="2023-03-01T13:10:17.407" v="330" actId="1076"/>
        <pc:sldMkLst>
          <pc:docMk/>
          <pc:sldMk cId="4060232820" sldId="647"/>
        </pc:sldMkLst>
        <pc:spChg chg="mod">
          <ac:chgData name="Nane Kratzke" userId="971be13ff4ee5ef6" providerId="LiveId" clId="{6807EEF3-A2B5-604D-BA7A-EF974636EE95}" dt="2023-03-01T13:06:08.769" v="235" actId="1076"/>
          <ac:spMkLst>
            <pc:docMk/>
            <pc:sldMk cId="4060232820" sldId="647"/>
            <ac:spMk id="2" creationId="{6B878306-7BB8-66D4-E9AF-06EF87752784}"/>
          </ac:spMkLst>
        </pc:spChg>
        <pc:spChg chg="mod">
          <ac:chgData name="Nane Kratzke" userId="971be13ff4ee5ef6" providerId="LiveId" clId="{6807EEF3-A2B5-604D-BA7A-EF974636EE95}" dt="2023-03-01T13:06:59.746" v="243" actId="20577"/>
          <ac:spMkLst>
            <pc:docMk/>
            <pc:sldMk cId="4060232820" sldId="647"/>
            <ac:spMk id="3" creationId="{B77CBA25-6C75-53D3-0BDC-11CE5C4019E2}"/>
          </ac:spMkLst>
        </pc:spChg>
        <pc:spChg chg="add mod">
          <ac:chgData name="Nane Kratzke" userId="971be13ff4ee5ef6" providerId="LiveId" clId="{6807EEF3-A2B5-604D-BA7A-EF974636EE95}" dt="2023-03-01T13:09:52.012" v="327" actId="14100"/>
          <ac:spMkLst>
            <pc:docMk/>
            <pc:sldMk cId="4060232820" sldId="647"/>
            <ac:spMk id="6" creationId="{EF2DB093-0A77-6425-B625-8A093B3CF7DF}"/>
          </ac:spMkLst>
        </pc:spChg>
        <pc:picChg chg="add mod">
          <ac:chgData name="Nane Kratzke" userId="971be13ff4ee5ef6" providerId="LiveId" clId="{6807EEF3-A2B5-604D-BA7A-EF974636EE95}" dt="2023-03-01T13:10:17.407" v="330" actId="1076"/>
          <ac:picMkLst>
            <pc:docMk/>
            <pc:sldMk cId="4060232820" sldId="647"/>
            <ac:picMk id="7" creationId="{DC0B6D02-5B4D-58A8-B715-EA7B1CB20D89}"/>
          </ac:picMkLst>
        </pc:picChg>
      </pc:sldChg>
      <pc:sldChg chg="addSp modSp add mod">
        <pc:chgData name="Nane Kratzke" userId="971be13ff4ee5ef6" providerId="LiveId" clId="{6807EEF3-A2B5-604D-BA7A-EF974636EE95}" dt="2023-03-01T13:27:01.436" v="715" actId="20577"/>
        <pc:sldMkLst>
          <pc:docMk/>
          <pc:sldMk cId="2056457870" sldId="648"/>
        </pc:sldMkLst>
        <pc:spChg chg="add mod">
          <ac:chgData name="Nane Kratzke" userId="971be13ff4ee5ef6" providerId="LiveId" clId="{6807EEF3-A2B5-604D-BA7A-EF974636EE95}" dt="2023-03-01T13:27:01.436" v="715" actId="20577"/>
          <ac:spMkLst>
            <pc:docMk/>
            <pc:sldMk cId="2056457870" sldId="648"/>
            <ac:spMk id="7" creationId="{97B26A28-5205-AE0D-092D-94E7C63B38F1}"/>
          </ac:spMkLst>
        </pc:spChg>
        <pc:picChg chg="add mod">
          <ac:chgData name="Nane Kratzke" userId="971be13ff4ee5ef6" providerId="LiveId" clId="{6807EEF3-A2B5-604D-BA7A-EF974636EE95}" dt="2023-03-01T13:17:10.631" v="517" actId="1076"/>
          <ac:picMkLst>
            <pc:docMk/>
            <pc:sldMk cId="2056457870" sldId="648"/>
            <ac:picMk id="5" creationId="{B24C4A03-A98F-14E0-3244-D77DA9C3B5EB}"/>
          </ac:picMkLst>
        </pc:picChg>
      </pc:sldChg>
    </pc:docChg>
  </pc:docChgLst>
  <pc:docChgLst>
    <pc:chgData name="Nane Kratzke" userId="971be13ff4ee5ef6" providerId="LiveId" clId="{FFCC6448-AB7A-4242-AE3D-1362C65D85E6}"/>
    <pc:docChg chg="custSel addSld delSld modSld sldOrd">
      <pc:chgData name="Nane Kratzke" userId="971be13ff4ee5ef6" providerId="LiveId" clId="{FFCC6448-AB7A-4242-AE3D-1362C65D85E6}" dt="2023-03-10T14:02:51.618" v="721" actId="2696"/>
      <pc:docMkLst>
        <pc:docMk/>
      </pc:docMkLst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3704082915" sldId="328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2907000260" sldId="512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2694727415" sldId="513"/>
        </pc:sldMkLst>
      </pc:sldChg>
      <pc:sldChg chg="del">
        <pc:chgData name="Nane Kratzke" userId="971be13ff4ee5ef6" providerId="LiveId" clId="{FFCC6448-AB7A-4242-AE3D-1362C65D85E6}" dt="2023-03-10T11:33:39.786" v="10" actId="2696"/>
        <pc:sldMkLst>
          <pc:docMk/>
          <pc:sldMk cId="3993618139" sldId="515"/>
        </pc:sldMkLst>
      </pc:sldChg>
      <pc:sldChg chg="del">
        <pc:chgData name="Nane Kratzke" userId="971be13ff4ee5ef6" providerId="LiveId" clId="{FFCC6448-AB7A-4242-AE3D-1362C65D85E6}" dt="2023-03-10T11:33:39.745" v="4" actId="2696"/>
        <pc:sldMkLst>
          <pc:docMk/>
          <pc:sldMk cId="2132161850" sldId="516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2393075828" sldId="517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3347503955" sldId="518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4010345383" sldId="519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3192548314" sldId="521"/>
        </pc:sldMkLst>
      </pc:sldChg>
      <pc:sldChg chg="modSp mod">
        <pc:chgData name="Nane Kratzke" userId="971be13ff4ee5ef6" providerId="LiveId" clId="{FFCC6448-AB7A-4242-AE3D-1362C65D85E6}" dt="2023-03-10T11:36:11.885" v="27" actId="20577"/>
        <pc:sldMkLst>
          <pc:docMk/>
          <pc:sldMk cId="1767911000" sldId="522"/>
        </pc:sldMkLst>
        <pc:spChg chg="mod">
          <ac:chgData name="Nane Kratzke" userId="971be13ff4ee5ef6" providerId="LiveId" clId="{FFCC6448-AB7A-4242-AE3D-1362C65D85E6}" dt="2023-03-10T11:36:11.885" v="27" actId="20577"/>
          <ac:spMkLst>
            <pc:docMk/>
            <pc:sldMk cId="1767911000" sldId="522"/>
            <ac:spMk id="15" creationId="{4BFF1678-CC74-4743-BC6B-0AB68EC19EAD}"/>
          </ac:spMkLst>
        </pc:spChg>
      </pc:sldChg>
      <pc:sldChg chg="modSp mod">
        <pc:chgData name="Nane Kratzke" userId="971be13ff4ee5ef6" providerId="LiveId" clId="{FFCC6448-AB7A-4242-AE3D-1362C65D85E6}" dt="2023-03-10T11:42:14.485" v="83" actId="113"/>
        <pc:sldMkLst>
          <pc:docMk/>
          <pc:sldMk cId="2131256959" sldId="525"/>
        </pc:sldMkLst>
        <pc:spChg chg="mod">
          <ac:chgData name="Nane Kratzke" userId="971be13ff4ee5ef6" providerId="LiveId" clId="{FFCC6448-AB7A-4242-AE3D-1362C65D85E6}" dt="2023-03-10T11:40:43.185" v="58" actId="207"/>
          <ac:spMkLst>
            <pc:docMk/>
            <pc:sldMk cId="2131256959" sldId="525"/>
            <ac:spMk id="5" creationId="{FFE291DC-E225-D049-8158-DA2F14B53873}"/>
          </ac:spMkLst>
        </pc:spChg>
        <pc:spChg chg="mod">
          <ac:chgData name="Nane Kratzke" userId="971be13ff4ee5ef6" providerId="LiveId" clId="{FFCC6448-AB7A-4242-AE3D-1362C65D85E6}" dt="2023-03-10T11:42:14.485" v="83" actId="113"/>
          <ac:spMkLst>
            <pc:docMk/>
            <pc:sldMk cId="2131256959" sldId="525"/>
            <ac:spMk id="9" creationId="{592CD276-D279-7045-BD51-85FC5B835B2E}"/>
          </ac:spMkLst>
        </pc:spChg>
        <pc:spChg chg="mod">
          <ac:chgData name="Nane Kratzke" userId="971be13ff4ee5ef6" providerId="LiveId" clId="{FFCC6448-AB7A-4242-AE3D-1362C65D85E6}" dt="2023-03-10T11:38:36.317" v="40" actId="1076"/>
          <ac:spMkLst>
            <pc:docMk/>
            <pc:sldMk cId="2131256959" sldId="525"/>
            <ac:spMk id="10" creationId="{C2B4703E-E0C4-8245-B378-0BBC6E5285E3}"/>
          </ac:spMkLst>
        </pc:spChg>
        <pc:spChg chg="mod">
          <ac:chgData name="Nane Kratzke" userId="971be13ff4ee5ef6" providerId="LiveId" clId="{FFCC6448-AB7A-4242-AE3D-1362C65D85E6}" dt="2023-03-10T11:38:36.317" v="40" actId="1076"/>
          <ac:spMkLst>
            <pc:docMk/>
            <pc:sldMk cId="2131256959" sldId="525"/>
            <ac:spMk id="12" creationId="{C1B087A0-A066-3941-9AC4-1035C4ADC99C}"/>
          </ac:spMkLst>
        </pc:spChg>
        <pc:spChg chg="mod">
          <ac:chgData name="Nane Kratzke" userId="971be13ff4ee5ef6" providerId="LiveId" clId="{FFCC6448-AB7A-4242-AE3D-1362C65D85E6}" dt="2023-03-10T11:38:36.317" v="40" actId="1076"/>
          <ac:spMkLst>
            <pc:docMk/>
            <pc:sldMk cId="2131256959" sldId="525"/>
            <ac:spMk id="14" creationId="{16E1CEB4-80F2-2144-8545-AA6C90F0F726}"/>
          </ac:spMkLst>
        </pc:spChg>
        <pc:cxnChg chg="mod">
          <ac:chgData name="Nane Kratzke" userId="971be13ff4ee5ef6" providerId="LiveId" clId="{FFCC6448-AB7A-4242-AE3D-1362C65D85E6}" dt="2023-03-10T11:38:36.317" v="40" actId="1076"/>
          <ac:cxnSpMkLst>
            <pc:docMk/>
            <pc:sldMk cId="2131256959" sldId="525"/>
            <ac:cxnSpMk id="13" creationId="{769ABEA6-0A5D-DC41-8581-2BF58A5AA255}"/>
          </ac:cxnSpMkLst>
        </pc:cxnChg>
      </pc:sldChg>
      <pc:sldChg chg="modSp mod">
        <pc:chgData name="Nane Kratzke" userId="971be13ff4ee5ef6" providerId="LiveId" clId="{FFCC6448-AB7A-4242-AE3D-1362C65D85E6}" dt="2023-03-10T12:40:01.419" v="715" actId="1076"/>
        <pc:sldMkLst>
          <pc:docMk/>
          <pc:sldMk cId="814459774" sldId="526"/>
        </pc:sldMkLst>
        <pc:spChg chg="mod">
          <ac:chgData name="Nane Kratzke" userId="971be13ff4ee5ef6" providerId="LiveId" clId="{FFCC6448-AB7A-4242-AE3D-1362C65D85E6}" dt="2023-03-10T12:40:01.419" v="715" actId="1076"/>
          <ac:spMkLst>
            <pc:docMk/>
            <pc:sldMk cId="814459774" sldId="526"/>
            <ac:spMk id="7" creationId="{6F4E8848-8942-6B44-ADFF-3C937E31DA04}"/>
          </ac:spMkLst>
        </pc:spChg>
        <pc:spChg chg="mod">
          <ac:chgData name="Nane Kratzke" userId="971be13ff4ee5ef6" providerId="LiveId" clId="{FFCC6448-AB7A-4242-AE3D-1362C65D85E6}" dt="2023-03-10T12:35:50.525" v="683" actId="20577"/>
          <ac:spMkLst>
            <pc:docMk/>
            <pc:sldMk cId="814459774" sldId="526"/>
            <ac:spMk id="15" creationId="{7FC43DF9-E027-9146-927F-D51031E8FB7A}"/>
          </ac:spMkLst>
        </pc:spChg>
        <pc:spChg chg="mod">
          <ac:chgData name="Nane Kratzke" userId="971be13ff4ee5ef6" providerId="LiveId" clId="{FFCC6448-AB7A-4242-AE3D-1362C65D85E6}" dt="2023-03-10T12:39:54.486" v="714" actId="20577"/>
          <ac:spMkLst>
            <pc:docMk/>
            <pc:sldMk cId="814459774" sldId="526"/>
            <ac:spMk id="16" creationId="{6161F1F9-F11B-2645-907C-3BF2C4B9EDD2}"/>
          </ac:spMkLst>
        </pc:spChg>
        <pc:spChg chg="mod">
          <ac:chgData name="Nane Kratzke" userId="971be13ff4ee5ef6" providerId="LiveId" clId="{FFCC6448-AB7A-4242-AE3D-1362C65D85E6}" dt="2023-03-10T12:40:01.419" v="715" actId="1076"/>
          <ac:spMkLst>
            <pc:docMk/>
            <pc:sldMk cId="814459774" sldId="526"/>
            <ac:spMk id="17" creationId="{5D4E4107-79CF-644B-8EAD-0677F11ADFB4}"/>
          </ac:spMkLst>
        </pc:spChg>
      </pc:sldChg>
      <pc:sldChg chg="modSp mod">
        <pc:chgData name="Nane Kratzke" userId="971be13ff4ee5ef6" providerId="LiveId" clId="{FFCC6448-AB7A-4242-AE3D-1362C65D85E6}" dt="2023-03-10T12:49:32.378" v="719" actId="20577"/>
        <pc:sldMkLst>
          <pc:docMk/>
          <pc:sldMk cId="1251721456" sldId="527"/>
        </pc:sldMkLst>
        <pc:spChg chg="mod">
          <ac:chgData name="Nane Kratzke" userId="971be13ff4ee5ef6" providerId="LiveId" clId="{FFCC6448-AB7A-4242-AE3D-1362C65D85E6}" dt="2023-03-10T12:49:32.378" v="719" actId="20577"/>
          <ac:spMkLst>
            <pc:docMk/>
            <pc:sldMk cId="1251721456" sldId="527"/>
            <ac:spMk id="15" creationId="{14DDC525-8344-1544-86DC-40F4E28DF877}"/>
          </ac:spMkLst>
        </pc:spChg>
      </pc:sldChg>
      <pc:sldChg chg="modSp del mod">
        <pc:chgData name="Nane Kratzke" userId="971be13ff4ee5ef6" providerId="LiveId" clId="{FFCC6448-AB7A-4242-AE3D-1362C65D85E6}" dt="2023-03-10T12:51:44.390" v="720" actId="2696"/>
        <pc:sldMkLst>
          <pc:docMk/>
          <pc:sldMk cId="3569204545" sldId="528"/>
        </pc:sldMkLst>
        <pc:spChg chg="mod">
          <ac:chgData name="Nane Kratzke" userId="971be13ff4ee5ef6" providerId="LiveId" clId="{FFCC6448-AB7A-4242-AE3D-1362C65D85E6}" dt="2023-03-10T11:45:55.933" v="197" actId="20577"/>
          <ac:spMkLst>
            <pc:docMk/>
            <pc:sldMk cId="3569204545" sldId="528"/>
            <ac:spMk id="3" creationId="{E89684F7-5D97-A040-B434-2B5ED5FD6708}"/>
          </ac:spMkLst>
        </pc:spChg>
        <pc:spChg chg="mod">
          <ac:chgData name="Nane Kratzke" userId="971be13ff4ee5ef6" providerId="LiveId" clId="{FFCC6448-AB7A-4242-AE3D-1362C65D85E6}" dt="2023-03-10T11:47:57.098" v="254" actId="1076"/>
          <ac:spMkLst>
            <pc:docMk/>
            <pc:sldMk cId="3569204545" sldId="528"/>
            <ac:spMk id="5" creationId="{FFE291DC-E225-D049-8158-DA2F14B53873}"/>
          </ac:spMkLst>
        </pc:spChg>
        <pc:spChg chg="mod">
          <ac:chgData name="Nane Kratzke" userId="971be13ff4ee5ef6" providerId="LiveId" clId="{FFCC6448-AB7A-4242-AE3D-1362C65D85E6}" dt="2023-03-10T11:47:57.098" v="254" actId="1076"/>
          <ac:spMkLst>
            <pc:docMk/>
            <pc:sldMk cId="3569204545" sldId="528"/>
            <ac:spMk id="8" creationId="{FB5B6B59-ECE4-A44D-81BC-AE941BC615C0}"/>
          </ac:spMkLst>
        </pc:spChg>
        <pc:spChg chg="mod">
          <ac:chgData name="Nane Kratzke" userId="971be13ff4ee5ef6" providerId="LiveId" clId="{FFCC6448-AB7A-4242-AE3D-1362C65D85E6}" dt="2023-03-10T11:47:57.098" v="254" actId="1076"/>
          <ac:spMkLst>
            <pc:docMk/>
            <pc:sldMk cId="3569204545" sldId="528"/>
            <ac:spMk id="9" creationId="{076BCB5C-0BE0-1F4D-B3FD-F2DFBD800401}"/>
          </ac:spMkLst>
        </pc:spChg>
        <pc:spChg chg="mod">
          <ac:chgData name="Nane Kratzke" userId="971be13ff4ee5ef6" providerId="LiveId" clId="{FFCC6448-AB7A-4242-AE3D-1362C65D85E6}" dt="2023-03-10T11:48:41.340" v="262" actId="20577"/>
          <ac:spMkLst>
            <pc:docMk/>
            <pc:sldMk cId="3569204545" sldId="528"/>
            <ac:spMk id="15" creationId="{14DDC525-8344-1544-86DC-40F4E28DF877}"/>
          </ac:spMkLst>
        </pc:spChg>
      </pc:sldChg>
      <pc:sldChg chg="modSp mod">
        <pc:chgData name="Nane Kratzke" userId="971be13ff4ee5ef6" providerId="LiveId" clId="{FFCC6448-AB7A-4242-AE3D-1362C65D85E6}" dt="2023-03-10T11:53:33.392" v="410" actId="113"/>
        <pc:sldMkLst>
          <pc:docMk/>
          <pc:sldMk cId="3038659186" sldId="530"/>
        </pc:sldMkLst>
        <pc:spChg chg="mod">
          <ac:chgData name="Nane Kratzke" userId="971be13ff4ee5ef6" providerId="LiveId" clId="{FFCC6448-AB7A-4242-AE3D-1362C65D85E6}" dt="2023-03-10T11:45:13.412" v="143" actId="20577"/>
          <ac:spMkLst>
            <pc:docMk/>
            <pc:sldMk cId="3038659186" sldId="530"/>
            <ac:spMk id="3" creationId="{E89684F7-5D97-A040-B434-2B5ED5FD6708}"/>
          </ac:spMkLst>
        </pc:spChg>
        <pc:spChg chg="mod">
          <ac:chgData name="Nane Kratzke" userId="971be13ff4ee5ef6" providerId="LiveId" clId="{FFCC6448-AB7A-4242-AE3D-1362C65D85E6}" dt="2023-03-10T11:53:27.204" v="409" actId="14100"/>
          <ac:spMkLst>
            <pc:docMk/>
            <pc:sldMk cId="3038659186" sldId="530"/>
            <ac:spMk id="5" creationId="{FFE291DC-E225-D049-8158-DA2F14B53873}"/>
          </ac:spMkLst>
        </pc:spChg>
        <pc:spChg chg="mod">
          <ac:chgData name="Nane Kratzke" userId="971be13ff4ee5ef6" providerId="LiveId" clId="{FFCC6448-AB7A-4242-AE3D-1362C65D85E6}" dt="2023-03-10T11:52:02.258" v="380" actId="1076"/>
          <ac:spMkLst>
            <pc:docMk/>
            <pc:sldMk cId="3038659186" sldId="530"/>
            <ac:spMk id="7" creationId="{2D84D56A-0B99-0046-B99B-EA9E38942CF3}"/>
          </ac:spMkLst>
        </pc:spChg>
        <pc:spChg chg="mod">
          <ac:chgData name="Nane Kratzke" userId="971be13ff4ee5ef6" providerId="LiveId" clId="{FFCC6448-AB7A-4242-AE3D-1362C65D85E6}" dt="2023-03-10T11:53:33.392" v="410" actId="113"/>
          <ac:spMkLst>
            <pc:docMk/>
            <pc:sldMk cId="3038659186" sldId="530"/>
            <ac:spMk id="8" creationId="{FB5B6B59-ECE4-A44D-81BC-AE941BC615C0}"/>
          </ac:spMkLst>
        </pc:spChg>
        <pc:spChg chg="mod">
          <ac:chgData name="Nane Kratzke" userId="971be13ff4ee5ef6" providerId="LiveId" clId="{FFCC6448-AB7A-4242-AE3D-1362C65D85E6}" dt="2023-03-10T11:52:06.219" v="381" actId="1076"/>
          <ac:spMkLst>
            <pc:docMk/>
            <pc:sldMk cId="3038659186" sldId="530"/>
            <ac:spMk id="11" creationId="{1DD00486-6B61-8E4E-ADA8-4C23A1853BF2}"/>
          </ac:spMkLst>
        </pc:spChg>
        <pc:spChg chg="mod">
          <ac:chgData name="Nane Kratzke" userId="971be13ff4ee5ef6" providerId="LiveId" clId="{FFCC6448-AB7A-4242-AE3D-1362C65D85E6}" dt="2023-03-10T11:52:20.266" v="383" actId="1076"/>
          <ac:spMkLst>
            <pc:docMk/>
            <pc:sldMk cId="3038659186" sldId="530"/>
            <ac:spMk id="15" creationId="{14DDC525-8344-1544-86DC-40F4E28DF877}"/>
          </ac:spMkLst>
        </pc:spChg>
        <pc:picChg chg="mod">
          <ac:chgData name="Nane Kratzke" userId="971be13ff4ee5ef6" providerId="LiveId" clId="{FFCC6448-AB7A-4242-AE3D-1362C65D85E6}" dt="2023-03-10T11:51:17.282" v="357" actId="1076"/>
          <ac:picMkLst>
            <pc:docMk/>
            <pc:sldMk cId="3038659186" sldId="530"/>
            <ac:picMk id="9" creationId="{F7DAC0D8-7F81-A745-AD19-8DDEE26D70A1}"/>
          </ac:picMkLst>
        </pc:picChg>
      </pc:sldChg>
      <pc:sldChg chg="del">
        <pc:chgData name="Nane Kratzke" userId="971be13ff4ee5ef6" providerId="LiveId" clId="{FFCC6448-AB7A-4242-AE3D-1362C65D85E6}" dt="2023-03-10T11:33:39.740" v="3" actId="2696"/>
        <pc:sldMkLst>
          <pc:docMk/>
          <pc:sldMk cId="3347780485" sldId="533"/>
        </pc:sldMkLst>
      </pc:sldChg>
      <pc:sldChg chg="modSp mod">
        <pc:chgData name="Nane Kratzke" userId="971be13ff4ee5ef6" providerId="LiveId" clId="{FFCC6448-AB7A-4242-AE3D-1362C65D85E6}" dt="2023-03-10T11:57:56.917" v="583" actId="14100"/>
        <pc:sldMkLst>
          <pc:docMk/>
          <pc:sldMk cId="3742116271" sldId="547"/>
        </pc:sldMkLst>
        <pc:spChg chg="mod">
          <ac:chgData name="Nane Kratzke" userId="971be13ff4ee5ef6" providerId="LiveId" clId="{FFCC6448-AB7A-4242-AE3D-1362C65D85E6}" dt="2023-03-10T11:45:29.052" v="168" actId="20577"/>
          <ac:spMkLst>
            <pc:docMk/>
            <pc:sldMk cId="3742116271" sldId="547"/>
            <ac:spMk id="3" creationId="{E89684F7-5D97-A040-B434-2B5ED5FD6708}"/>
          </ac:spMkLst>
        </pc:spChg>
        <pc:spChg chg="mod">
          <ac:chgData name="Nane Kratzke" userId="971be13ff4ee5ef6" providerId="LiveId" clId="{FFCC6448-AB7A-4242-AE3D-1362C65D85E6}" dt="2023-03-10T11:57:48.896" v="582" actId="1076"/>
          <ac:spMkLst>
            <pc:docMk/>
            <pc:sldMk cId="3742116271" sldId="547"/>
            <ac:spMk id="4" creationId="{62BC9F08-E92C-F646-B49E-16F8829B5C4F}"/>
          </ac:spMkLst>
        </pc:spChg>
        <pc:spChg chg="mod">
          <ac:chgData name="Nane Kratzke" userId="971be13ff4ee5ef6" providerId="LiveId" clId="{FFCC6448-AB7A-4242-AE3D-1362C65D85E6}" dt="2023-03-10T11:57:56.917" v="583" actId="14100"/>
          <ac:spMkLst>
            <pc:docMk/>
            <pc:sldMk cId="3742116271" sldId="547"/>
            <ac:spMk id="5" creationId="{FFE291DC-E225-D049-8158-DA2F14B53873}"/>
          </ac:spMkLst>
        </pc:spChg>
        <pc:spChg chg="mod">
          <ac:chgData name="Nane Kratzke" userId="971be13ff4ee5ef6" providerId="LiveId" clId="{FFCC6448-AB7A-4242-AE3D-1362C65D85E6}" dt="2023-03-10T11:57:48.896" v="582" actId="1076"/>
          <ac:spMkLst>
            <pc:docMk/>
            <pc:sldMk cId="3742116271" sldId="547"/>
            <ac:spMk id="7" creationId="{8C3D4132-D532-3F42-A648-0E7EA2EF8D5C}"/>
          </ac:spMkLst>
        </pc:spChg>
        <pc:spChg chg="mod">
          <ac:chgData name="Nane Kratzke" userId="971be13ff4ee5ef6" providerId="LiveId" clId="{FFCC6448-AB7A-4242-AE3D-1362C65D85E6}" dt="2023-03-10T11:57:48.896" v="582" actId="1076"/>
          <ac:spMkLst>
            <pc:docMk/>
            <pc:sldMk cId="3742116271" sldId="547"/>
            <ac:spMk id="8" creationId="{FB5B6B59-ECE4-A44D-81BC-AE941BC615C0}"/>
          </ac:spMkLst>
        </pc:spChg>
        <pc:spChg chg="mod">
          <ac:chgData name="Nane Kratzke" userId="971be13ff4ee5ef6" providerId="LiveId" clId="{FFCC6448-AB7A-4242-AE3D-1362C65D85E6}" dt="2023-03-10T11:57:48.896" v="582" actId="1076"/>
          <ac:spMkLst>
            <pc:docMk/>
            <pc:sldMk cId="3742116271" sldId="547"/>
            <ac:spMk id="9" creationId="{A6021AB0-CE25-964B-970B-26B4B7EBDD5D}"/>
          </ac:spMkLst>
        </pc:spChg>
        <pc:spChg chg="mod">
          <ac:chgData name="Nane Kratzke" userId="971be13ff4ee5ef6" providerId="LiveId" clId="{FFCC6448-AB7A-4242-AE3D-1362C65D85E6}" dt="2023-03-10T11:57:48.896" v="582" actId="1076"/>
          <ac:spMkLst>
            <pc:docMk/>
            <pc:sldMk cId="3742116271" sldId="547"/>
            <ac:spMk id="10" creationId="{2F7A0675-F208-8D49-A251-2498EB2D0A8C}"/>
          </ac:spMkLst>
        </pc:spChg>
        <pc:spChg chg="mod">
          <ac:chgData name="Nane Kratzke" userId="971be13ff4ee5ef6" providerId="LiveId" clId="{FFCC6448-AB7A-4242-AE3D-1362C65D85E6}" dt="2023-03-10T11:57:48.896" v="582" actId="1076"/>
          <ac:spMkLst>
            <pc:docMk/>
            <pc:sldMk cId="3742116271" sldId="547"/>
            <ac:spMk id="15" creationId="{14DDC525-8344-1544-86DC-40F4E28DF877}"/>
          </ac:spMkLst>
        </pc:spChg>
        <pc:spChg chg="mod">
          <ac:chgData name="Nane Kratzke" userId="971be13ff4ee5ef6" providerId="LiveId" clId="{FFCC6448-AB7A-4242-AE3D-1362C65D85E6}" dt="2023-03-10T11:57:48.896" v="582" actId="1076"/>
          <ac:spMkLst>
            <pc:docMk/>
            <pc:sldMk cId="3742116271" sldId="547"/>
            <ac:spMk id="19" creationId="{3B6F317F-A765-F64D-A3B2-0B4B5532079C}"/>
          </ac:spMkLst>
        </pc:spChg>
        <pc:spChg chg="mod">
          <ac:chgData name="Nane Kratzke" userId="971be13ff4ee5ef6" providerId="LiveId" clId="{FFCC6448-AB7A-4242-AE3D-1362C65D85E6}" dt="2023-03-10T11:57:48.896" v="582" actId="1076"/>
          <ac:spMkLst>
            <pc:docMk/>
            <pc:sldMk cId="3742116271" sldId="547"/>
            <ac:spMk id="20" creationId="{D9A77DBB-35EC-4E46-AB2E-2696F55C6197}"/>
          </ac:spMkLst>
        </pc:spChg>
        <pc:picChg chg="mod">
          <ac:chgData name="Nane Kratzke" userId="971be13ff4ee5ef6" providerId="LiveId" clId="{FFCC6448-AB7A-4242-AE3D-1362C65D85E6}" dt="2023-03-10T11:57:48.896" v="582" actId="1076"/>
          <ac:picMkLst>
            <pc:docMk/>
            <pc:sldMk cId="3742116271" sldId="547"/>
            <ac:picMk id="18" creationId="{25B903AC-8C1E-AD46-AB10-3DDE1B251767}"/>
          </ac:picMkLst>
        </pc:picChg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269436655" sldId="570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613088416" sldId="571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2171198472" sldId="572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479184930" sldId="573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2599537583" sldId="574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3978717359" sldId="575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2242678871" sldId="577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2784104494" sldId="578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334745548" sldId="579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4236033102" sldId="580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3016536141" sldId="581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2216567192" sldId="582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3535080844" sldId="583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37551011" sldId="585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4182623643" sldId="586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4184322333" sldId="587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3368942718" sldId="588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3378254767" sldId="589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2326429482" sldId="590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2600768210" sldId="592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111057490" sldId="594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1906288818" sldId="596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4190664350" sldId="597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3960436354" sldId="598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3809587977" sldId="599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3452727480" sldId="600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3923757959" sldId="601"/>
        </pc:sldMkLst>
      </pc:sldChg>
      <pc:sldChg chg="del">
        <pc:chgData name="Nane Kratzke" userId="971be13ff4ee5ef6" providerId="LiveId" clId="{FFCC6448-AB7A-4242-AE3D-1362C65D85E6}" dt="2023-03-10T11:33:39.762" v="7" actId="2696"/>
        <pc:sldMkLst>
          <pc:docMk/>
          <pc:sldMk cId="3687735957" sldId="603"/>
        </pc:sldMkLst>
      </pc:sldChg>
      <pc:sldChg chg="del">
        <pc:chgData name="Nane Kratzke" userId="971be13ff4ee5ef6" providerId="LiveId" clId="{FFCC6448-AB7A-4242-AE3D-1362C65D85E6}" dt="2023-03-10T11:33:39.793" v="11" actId="2696"/>
        <pc:sldMkLst>
          <pc:docMk/>
          <pc:sldMk cId="2918241329" sldId="634"/>
        </pc:sldMkLst>
      </pc:sldChg>
      <pc:sldChg chg="del">
        <pc:chgData name="Nane Kratzke" userId="971be13ff4ee5ef6" providerId="LiveId" clId="{FFCC6448-AB7A-4242-AE3D-1362C65D85E6}" dt="2023-03-10T11:33:39.730" v="1" actId="2696"/>
        <pc:sldMkLst>
          <pc:docMk/>
          <pc:sldMk cId="2323997693" sldId="668"/>
        </pc:sldMkLst>
      </pc:sldChg>
      <pc:sldChg chg="del">
        <pc:chgData name="Nane Kratzke" userId="971be13ff4ee5ef6" providerId="LiveId" clId="{FFCC6448-AB7A-4242-AE3D-1362C65D85E6}" dt="2023-03-10T11:33:39.915" v="12" actId="2696"/>
        <pc:sldMkLst>
          <pc:docMk/>
          <pc:sldMk cId="647621488" sldId="669"/>
        </pc:sldMkLst>
      </pc:sldChg>
      <pc:sldChg chg="del">
        <pc:chgData name="Nane Kratzke" userId="971be13ff4ee5ef6" providerId="LiveId" clId="{FFCC6448-AB7A-4242-AE3D-1362C65D85E6}" dt="2023-03-10T11:33:39.757" v="6" actId="2696"/>
        <pc:sldMkLst>
          <pc:docMk/>
          <pc:sldMk cId="1790538366" sldId="670"/>
        </pc:sldMkLst>
      </pc:sldChg>
      <pc:sldChg chg="ord">
        <pc:chgData name="Nane Kratzke" userId="971be13ff4ee5ef6" providerId="LiveId" clId="{FFCC6448-AB7A-4242-AE3D-1362C65D85E6}" dt="2023-03-10T11:33:25.488" v="0" actId="20578"/>
        <pc:sldMkLst>
          <pc:docMk/>
          <pc:sldMk cId="3381172529" sldId="671"/>
        </pc:sldMkLst>
      </pc:sldChg>
      <pc:sldChg chg="del">
        <pc:chgData name="Nane Kratzke" userId="971be13ff4ee5ef6" providerId="LiveId" clId="{FFCC6448-AB7A-4242-AE3D-1362C65D85E6}" dt="2023-03-10T11:33:40.008" v="14" actId="2696"/>
        <pc:sldMkLst>
          <pc:docMk/>
          <pc:sldMk cId="695321657" sldId="672"/>
        </pc:sldMkLst>
      </pc:sldChg>
      <pc:sldChg chg="del">
        <pc:chgData name="Nane Kratzke" userId="971be13ff4ee5ef6" providerId="LiveId" clId="{FFCC6448-AB7A-4242-AE3D-1362C65D85E6}" dt="2023-03-10T11:33:39.734" v="2" actId="2696"/>
        <pc:sldMkLst>
          <pc:docMk/>
          <pc:sldMk cId="1850788228" sldId="673"/>
        </pc:sldMkLst>
      </pc:sldChg>
      <pc:sldChg chg="del">
        <pc:chgData name="Nane Kratzke" userId="971be13ff4ee5ef6" providerId="LiveId" clId="{FFCC6448-AB7A-4242-AE3D-1362C65D85E6}" dt="2023-03-10T11:33:39.772" v="9" actId="2696"/>
        <pc:sldMkLst>
          <pc:docMk/>
          <pc:sldMk cId="2140713618" sldId="674"/>
        </pc:sldMkLst>
      </pc:sldChg>
      <pc:sldChg chg="del">
        <pc:chgData name="Nane Kratzke" userId="971be13ff4ee5ef6" providerId="LiveId" clId="{FFCC6448-AB7A-4242-AE3D-1362C65D85E6}" dt="2023-03-10T11:33:39.767" v="8" actId="2696"/>
        <pc:sldMkLst>
          <pc:docMk/>
          <pc:sldMk cId="131414992" sldId="675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2596882806" sldId="676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2278574996" sldId="677"/>
        </pc:sldMkLst>
      </pc:sldChg>
      <pc:sldChg chg="del">
        <pc:chgData name="Nane Kratzke" userId="971be13ff4ee5ef6" providerId="LiveId" clId="{FFCC6448-AB7A-4242-AE3D-1362C65D85E6}" dt="2023-03-10T11:33:39.751" v="5" actId="2696"/>
        <pc:sldMkLst>
          <pc:docMk/>
          <pc:sldMk cId="2497310436" sldId="678"/>
        </pc:sldMkLst>
      </pc:sldChg>
      <pc:sldChg chg="del">
        <pc:chgData name="Nane Kratzke" userId="971be13ff4ee5ef6" providerId="LiveId" clId="{FFCC6448-AB7A-4242-AE3D-1362C65D85E6}" dt="2023-03-10T11:33:40.003" v="13" actId="2696"/>
        <pc:sldMkLst>
          <pc:docMk/>
          <pc:sldMk cId="3571803655" sldId="679"/>
        </pc:sldMkLst>
      </pc:sldChg>
      <pc:sldChg chg="modSp mod">
        <pc:chgData name="Nane Kratzke" userId="971be13ff4ee5ef6" providerId="LiveId" clId="{FFCC6448-AB7A-4242-AE3D-1362C65D85E6}" dt="2023-03-10T12:04:29.064" v="645" actId="15"/>
        <pc:sldMkLst>
          <pc:docMk/>
          <pc:sldMk cId="2559276658" sldId="680"/>
        </pc:sldMkLst>
        <pc:spChg chg="mod">
          <ac:chgData name="Nane Kratzke" userId="971be13ff4ee5ef6" providerId="LiveId" clId="{FFCC6448-AB7A-4242-AE3D-1362C65D85E6}" dt="2023-03-10T12:04:29.064" v="645" actId="15"/>
          <ac:spMkLst>
            <pc:docMk/>
            <pc:sldMk cId="2559276658" sldId="680"/>
            <ac:spMk id="4" creationId="{7744107F-B706-604F-BAAE-87D504707D7C}"/>
          </ac:spMkLst>
        </pc:spChg>
      </pc:sldChg>
      <pc:sldChg chg="modSp mod">
        <pc:chgData name="Nane Kratzke" userId="971be13ff4ee5ef6" providerId="LiveId" clId="{FFCC6448-AB7A-4242-AE3D-1362C65D85E6}" dt="2023-03-10T12:04:14.376" v="643" actId="15"/>
        <pc:sldMkLst>
          <pc:docMk/>
          <pc:sldMk cId="3586281632" sldId="681"/>
        </pc:sldMkLst>
        <pc:spChg chg="mod">
          <ac:chgData name="Nane Kratzke" userId="971be13ff4ee5ef6" providerId="LiveId" clId="{FFCC6448-AB7A-4242-AE3D-1362C65D85E6}" dt="2023-03-10T12:04:14.376" v="643" actId="15"/>
          <ac:spMkLst>
            <pc:docMk/>
            <pc:sldMk cId="3586281632" sldId="681"/>
            <ac:spMk id="4" creationId="{7744107F-B706-604F-BAAE-87D504707D7C}"/>
          </ac:spMkLst>
        </pc:spChg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3427539832" sldId="686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1289471297" sldId="687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3458056297" sldId="688"/>
        </pc:sldMkLst>
      </pc:sldChg>
      <pc:sldChg chg="del">
        <pc:chgData name="Nane Kratzke" userId="971be13ff4ee5ef6" providerId="LiveId" clId="{FFCC6448-AB7A-4242-AE3D-1362C65D85E6}" dt="2023-03-10T14:02:51.618" v="721" actId="2696"/>
        <pc:sldMkLst>
          <pc:docMk/>
          <pc:sldMk cId="1977023406" sldId="689"/>
        </pc:sldMkLst>
      </pc:sldChg>
      <pc:sldChg chg="addSp delSp modSp add mod">
        <pc:chgData name="Nane Kratzke" userId="971be13ff4ee5ef6" providerId="LiveId" clId="{FFCC6448-AB7A-4242-AE3D-1362C65D85E6}" dt="2023-03-10T12:09:37.162" v="652" actId="1076"/>
        <pc:sldMkLst>
          <pc:docMk/>
          <pc:sldMk cId="3257155038" sldId="690"/>
        </pc:sldMkLst>
        <pc:spChg chg="del mod">
          <ac:chgData name="Nane Kratzke" userId="971be13ff4ee5ef6" providerId="LiveId" clId="{FFCC6448-AB7A-4242-AE3D-1362C65D85E6}" dt="2023-03-10T11:59:12.709" v="586" actId="478"/>
          <ac:spMkLst>
            <pc:docMk/>
            <pc:sldMk cId="3257155038" sldId="690"/>
            <ac:spMk id="5" creationId="{FFE291DC-E225-D049-8158-DA2F14B53873}"/>
          </ac:spMkLst>
        </pc:spChg>
        <pc:spChg chg="mod">
          <ac:chgData name="Nane Kratzke" userId="971be13ff4ee5ef6" providerId="LiveId" clId="{FFCC6448-AB7A-4242-AE3D-1362C65D85E6}" dt="2023-03-10T12:01:05.503" v="621" actId="207"/>
          <ac:spMkLst>
            <pc:docMk/>
            <pc:sldMk cId="3257155038" sldId="690"/>
            <ac:spMk id="7" creationId="{EB387F61-574E-4B49-81CF-558E7754783C}"/>
          </ac:spMkLst>
        </pc:spChg>
        <pc:spChg chg="add mod">
          <ac:chgData name="Nane Kratzke" userId="971be13ff4ee5ef6" providerId="LiveId" clId="{FFCC6448-AB7A-4242-AE3D-1362C65D85E6}" dt="2023-03-10T12:03:20.433" v="636" actId="113"/>
          <ac:spMkLst>
            <pc:docMk/>
            <pc:sldMk cId="3257155038" sldId="690"/>
            <ac:spMk id="8" creationId="{DD379F8F-5486-36C0-D988-208844648112}"/>
          </ac:spMkLst>
        </pc:spChg>
        <pc:spChg chg="add mod">
          <ac:chgData name="Nane Kratzke" userId="971be13ff4ee5ef6" providerId="LiveId" clId="{FFCC6448-AB7A-4242-AE3D-1362C65D85E6}" dt="2023-03-10T12:03:27.872" v="639" actId="114"/>
          <ac:spMkLst>
            <pc:docMk/>
            <pc:sldMk cId="3257155038" sldId="690"/>
            <ac:spMk id="9" creationId="{411F8DB6-EC20-58E2-783D-CA93932D2440}"/>
          </ac:spMkLst>
        </pc:spChg>
        <pc:picChg chg="add mod">
          <ac:chgData name="Nane Kratzke" userId="971be13ff4ee5ef6" providerId="LiveId" clId="{FFCC6448-AB7A-4242-AE3D-1362C65D85E6}" dt="2023-03-10T12:09:37.162" v="652" actId="1076"/>
          <ac:picMkLst>
            <pc:docMk/>
            <pc:sldMk cId="3257155038" sldId="690"/>
            <ac:picMk id="10" creationId="{1082D048-72FE-E3A5-B095-F099F87209C3}"/>
          </ac:picMkLst>
        </pc:picChg>
        <pc:picChg chg="del mod">
          <ac:chgData name="Nane Kratzke" userId="971be13ff4ee5ef6" providerId="LiveId" clId="{FFCC6448-AB7A-4242-AE3D-1362C65D85E6}" dt="2023-03-10T12:08:52.315" v="646" actId="478"/>
          <ac:picMkLst>
            <pc:docMk/>
            <pc:sldMk cId="3257155038" sldId="690"/>
            <ac:picMk id="4098" creationId="{016C1967-9659-8F44-BB9D-2B0ADC36CEFD}"/>
          </ac:picMkLst>
        </pc:picChg>
      </pc:sldChg>
      <pc:sldChg chg="addSp delSp modSp add mod">
        <pc:chgData name="Nane Kratzke" userId="971be13ff4ee5ef6" providerId="LiveId" clId="{FFCC6448-AB7A-4242-AE3D-1362C65D85E6}" dt="2023-03-10T12:12:35.845" v="657" actId="732"/>
        <pc:sldMkLst>
          <pc:docMk/>
          <pc:sldMk cId="2073282900" sldId="691"/>
        </pc:sldMkLst>
        <pc:spChg chg="mod">
          <ac:chgData name="Nane Kratzke" userId="971be13ff4ee5ef6" providerId="LiveId" clId="{FFCC6448-AB7A-4242-AE3D-1362C65D85E6}" dt="2023-03-10T12:02:29.630" v="629" actId="207"/>
          <ac:spMkLst>
            <pc:docMk/>
            <pc:sldMk cId="2073282900" sldId="691"/>
            <ac:spMk id="7" creationId="{EB387F61-574E-4B49-81CF-558E7754783C}"/>
          </ac:spMkLst>
        </pc:spChg>
        <pc:spChg chg="mod">
          <ac:chgData name="Nane Kratzke" userId="971be13ff4ee5ef6" providerId="LiveId" clId="{FFCC6448-AB7A-4242-AE3D-1362C65D85E6}" dt="2023-03-10T12:01:49.771" v="624" actId="207"/>
          <ac:spMkLst>
            <pc:docMk/>
            <pc:sldMk cId="2073282900" sldId="691"/>
            <ac:spMk id="8" creationId="{DD379F8F-5486-36C0-D988-208844648112}"/>
          </ac:spMkLst>
        </pc:spChg>
        <pc:spChg chg="mod">
          <ac:chgData name="Nane Kratzke" userId="971be13ff4ee5ef6" providerId="LiveId" clId="{FFCC6448-AB7A-4242-AE3D-1362C65D85E6}" dt="2023-03-10T12:02:29.630" v="629" actId="207"/>
          <ac:spMkLst>
            <pc:docMk/>
            <pc:sldMk cId="2073282900" sldId="691"/>
            <ac:spMk id="9" creationId="{411F8DB6-EC20-58E2-783D-CA93932D2440}"/>
          </ac:spMkLst>
        </pc:spChg>
        <pc:picChg chg="add mod modCrop">
          <ac:chgData name="Nane Kratzke" userId="971be13ff4ee5ef6" providerId="LiveId" clId="{FFCC6448-AB7A-4242-AE3D-1362C65D85E6}" dt="2023-03-10T12:12:35.845" v="657" actId="732"/>
          <ac:picMkLst>
            <pc:docMk/>
            <pc:sldMk cId="2073282900" sldId="691"/>
            <ac:picMk id="5" creationId="{8B6B0887-057F-1506-1119-160CCD98BFD2}"/>
          </ac:picMkLst>
        </pc:picChg>
        <pc:picChg chg="del">
          <ac:chgData name="Nane Kratzke" userId="971be13ff4ee5ef6" providerId="LiveId" clId="{FFCC6448-AB7A-4242-AE3D-1362C65D85E6}" dt="2023-03-10T12:11:15.124" v="653" actId="478"/>
          <ac:picMkLst>
            <pc:docMk/>
            <pc:sldMk cId="2073282900" sldId="691"/>
            <ac:picMk id="4098" creationId="{016C1967-9659-8F44-BB9D-2B0ADC36CEFD}"/>
          </ac:picMkLst>
        </pc:picChg>
      </pc:sldChg>
      <pc:sldChg chg="addSp delSp modSp add mod">
        <pc:chgData name="Nane Kratzke" userId="971be13ff4ee5ef6" providerId="LiveId" clId="{FFCC6448-AB7A-4242-AE3D-1362C65D85E6}" dt="2023-03-10T12:14:23.598" v="668" actId="1076"/>
        <pc:sldMkLst>
          <pc:docMk/>
          <pc:sldMk cId="2059247892" sldId="692"/>
        </pc:sldMkLst>
        <pc:spChg chg="mod">
          <ac:chgData name="Nane Kratzke" userId="971be13ff4ee5ef6" providerId="LiveId" clId="{FFCC6448-AB7A-4242-AE3D-1362C65D85E6}" dt="2023-03-10T12:03:02.108" v="633" actId="108"/>
          <ac:spMkLst>
            <pc:docMk/>
            <pc:sldMk cId="2059247892" sldId="692"/>
            <ac:spMk id="8" creationId="{DD379F8F-5486-36C0-D988-208844648112}"/>
          </ac:spMkLst>
        </pc:spChg>
        <pc:spChg chg="mod">
          <ac:chgData name="Nane Kratzke" userId="971be13ff4ee5ef6" providerId="LiveId" clId="{FFCC6448-AB7A-4242-AE3D-1362C65D85E6}" dt="2023-03-10T12:12:56.442" v="659" actId="114"/>
          <ac:spMkLst>
            <pc:docMk/>
            <pc:sldMk cId="2059247892" sldId="692"/>
            <ac:spMk id="9" creationId="{411F8DB6-EC20-58E2-783D-CA93932D2440}"/>
          </ac:spMkLst>
        </pc:spChg>
        <pc:picChg chg="add mod">
          <ac:chgData name="Nane Kratzke" userId="971be13ff4ee5ef6" providerId="LiveId" clId="{FFCC6448-AB7A-4242-AE3D-1362C65D85E6}" dt="2023-03-10T12:14:23.598" v="668" actId="1076"/>
          <ac:picMkLst>
            <pc:docMk/>
            <pc:sldMk cId="2059247892" sldId="692"/>
            <ac:picMk id="5" creationId="{9EA56973-B9B2-DAC0-D014-63597B078B74}"/>
          </ac:picMkLst>
        </pc:picChg>
        <pc:picChg chg="del">
          <ac:chgData name="Nane Kratzke" userId="971be13ff4ee5ef6" providerId="LiveId" clId="{FFCC6448-AB7A-4242-AE3D-1362C65D85E6}" dt="2023-03-10T12:13:49.616" v="660" actId="478"/>
          <ac:picMkLst>
            <pc:docMk/>
            <pc:sldMk cId="2059247892" sldId="692"/>
            <ac:picMk id="4098" creationId="{016C1967-9659-8F44-BB9D-2B0ADC36CEFD}"/>
          </ac:picMkLst>
        </pc:picChg>
      </pc:sldChg>
    </pc:docChg>
  </pc:docChgLst>
  <pc:docChgLst>
    <pc:chgData name="Nane Kratzke" userId="971be13ff4ee5ef6" providerId="LiveId" clId="{DD4F4B8C-A7DF-5643-8C8B-D116B96ACB5C}"/>
    <pc:docChg chg="undo custSel addSld delSld modSld sldOrd">
      <pc:chgData name="Nane Kratzke" userId="971be13ff4ee5ef6" providerId="LiveId" clId="{DD4F4B8C-A7DF-5643-8C8B-D116B96ACB5C}" dt="2021-03-04T07:50:48.045" v="35802" actId="207"/>
      <pc:docMkLst>
        <pc:docMk/>
      </pc:docMkLst>
      <pc:sldChg chg="addSp delSp modSp add mod setBg modClrScheme delDesignElem chgLayout">
        <pc:chgData name="Nane Kratzke" userId="971be13ff4ee5ef6" providerId="LiveId" clId="{DD4F4B8C-A7DF-5643-8C8B-D116B96ACB5C}" dt="2021-02-11T11:09:08.549" v="6322" actId="20577"/>
        <pc:sldMkLst>
          <pc:docMk/>
          <pc:sldMk cId="3353250563" sldId="281"/>
        </pc:sldMkLst>
        <pc:spChg chg="del">
          <ac:chgData name="Nane Kratzke" userId="971be13ff4ee5ef6" providerId="LiveId" clId="{DD4F4B8C-A7DF-5643-8C8B-D116B96ACB5C}" dt="2021-02-11T11:00:09.514" v="6168" actId="478"/>
          <ac:spMkLst>
            <pc:docMk/>
            <pc:sldMk cId="3353250563" sldId="281"/>
            <ac:spMk id="2" creationId="{84251D69-1286-7241-930B-909B08B6586E}"/>
          </ac:spMkLst>
        </pc:spChg>
        <pc:spChg chg="del mod">
          <ac:chgData name="Nane Kratzke" userId="971be13ff4ee5ef6" providerId="LiveId" clId="{DD4F4B8C-A7DF-5643-8C8B-D116B96ACB5C}" dt="2021-02-11T11:00:25.689" v="6171" actId="478"/>
          <ac:spMkLst>
            <pc:docMk/>
            <pc:sldMk cId="3353250563" sldId="281"/>
            <ac:spMk id="3" creationId="{0291D19E-9268-E54A-9E20-611ED92C9DC3}"/>
          </ac:spMkLst>
        </pc:spChg>
        <pc:spChg chg="add del mod">
          <ac:chgData name="Nane Kratzke" userId="971be13ff4ee5ef6" providerId="LiveId" clId="{DD4F4B8C-A7DF-5643-8C8B-D116B96ACB5C}" dt="2021-02-11T11:00:12.349" v="6169" actId="478"/>
          <ac:spMkLst>
            <pc:docMk/>
            <pc:sldMk cId="3353250563" sldId="281"/>
            <ac:spMk id="6" creationId="{4A404722-ED2D-7E40-81ED-22A01350A88B}"/>
          </ac:spMkLst>
        </pc:spChg>
        <pc:spChg chg="add mod ord">
          <ac:chgData name="Nane Kratzke" userId="971be13ff4ee5ef6" providerId="LiveId" clId="{DD4F4B8C-A7DF-5643-8C8B-D116B96ACB5C}" dt="2021-02-11T11:00:34.149" v="6177" actId="20577"/>
          <ac:spMkLst>
            <pc:docMk/>
            <pc:sldMk cId="3353250563" sldId="281"/>
            <ac:spMk id="7" creationId="{852ED74E-980E-1A48-8257-CB452B76C988}"/>
          </ac:spMkLst>
        </pc:spChg>
        <pc:spChg chg="add mod ord">
          <ac:chgData name="Nane Kratzke" userId="971be13ff4ee5ef6" providerId="LiveId" clId="{DD4F4B8C-A7DF-5643-8C8B-D116B96ACB5C}" dt="2021-02-11T11:00:39.110" v="6200" actId="20577"/>
          <ac:spMkLst>
            <pc:docMk/>
            <pc:sldMk cId="3353250563" sldId="281"/>
            <ac:spMk id="8" creationId="{EDE61411-18B7-AB41-97CE-D14C9A11F7B3}"/>
          </ac:spMkLst>
        </pc:spChg>
        <pc:spChg chg="add del mod">
          <ac:chgData name="Nane Kratzke" userId="971be13ff4ee5ef6" providerId="LiveId" clId="{DD4F4B8C-A7DF-5643-8C8B-D116B96ACB5C}" dt="2021-02-11T11:00:53.555" v="6204" actId="478"/>
          <ac:spMkLst>
            <pc:docMk/>
            <pc:sldMk cId="3353250563" sldId="281"/>
            <ac:spMk id="9" creationId="{6D1E05A3-98B8-B148-8109-8F7850BAC5A6}"/>
          </ac:spMkLst>
        </pc:spChg>
        <pc:spChg chg="add mod">
          <ac:chgData name="Nane Kratzke" userId="971be13ff4ee5ef6" providerId="LiveId" clId="{DD4F4B8C-A7DF-5643-8C8B-D116B96ACB5C}" dt="2021-02-11T11:03:42.055" v="6234" actId="14100"/>
          <ac:spMkLst>
            <pc:docMk/>
            <pc:sldMk cId="3353250563" sldId="281"/>
            <ac:spMk id="10" creationId="{99B97A2D-D8E0-BC49-B022-B4B0A9076E71}"/>
          </ac:spMkLst>
        </pc:spChg>
        <pc:spChg chg="add del">
          <ac:chgData name="Nane Kratzke" userId="971be13ff4ee5ef6" providerId="LiveId" clId="{DD4F4B8C-A7DF-5643-8C8B-D116B96ACB5C}" dt="2021-02-11T11:02:36.057" v="6222"/>
          <ac:spMkLst>
            <pc:docMk/>
            <pc:sldMk cId="3353250563" sldId="281"/>
            <ac:spMk id="11" creationId="{2FF099D8-E80F-9B46-B74F-78829FE0FB9A}"/>
          </ac:spMkLst>
        </pc:spChg>
        <pc:spChg chg="del">
          <ac:chgData name="Nane Kratzke" userId="971be13ff4ee5ef6" providerId="LiveId" clId="{DD4F4B8C-A7DF-5643-8C8B-D116B96ACB5C}" dt="2021-02-11T10:49:16.417" v="6077" actId="478"/>
          <ac:spMkLst>
            <pc:docMk/>
            <pc:sldMk cId="3353250563" sldId="281"/>
            <ac:spMk id="14" creationId="{F43873CF-8F0C-A045-AB5E-D75F6153DB13}"/>
          </ac:spMkLst>
        </pc:spChg>
        <pc:spChg chg="add mod">
          <ac:chgData name="Nane Kratzke" userId="971be13ff4ee5ef6" providerId="LiveId" clId="{DD4F4B8C-A7DF-5643-8C8B-D116B96ACB5C}" dt="2021-02-11T11:09:08.549" v="6322" actId="20577"/>
          <ac:spMkLst>
            <pc:docMk/>
            <pc:sldMk cId="3353250563" sldId="281"/>
            <ac:spMk id="21" creationId="{EC9A955D-826B-834A-AB09-6C0F90743CD3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3353250563" sldId="281"/>
            <ac:spMk id="62" creationId="{648F5915-2CE1-4F74-88C5-D4366893D2DF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3353250563" sldId="281"/>
            <ac:spMk id="63" creationId="{2C6A2225-94AF-4BC4-98F4-77746E7B10A9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3353250563" sldId="281"/>
            <ac:spMk id="64" creationId="{91B43EC4-7D6F-44CA-82DD-103883D2366B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3353250563" sldId="281"/>
            <ac:spMk id="65" creationId="{46EA0402-5843-4D53-BF9C-BE7205812062}"/>
          </ac:spMkLst>
        </pc:spChg>
        <pc:picChg chg="del mod">
          <ac:chgData name="Nane Kratzke" userId="971be13ff4ee5ef6" providerId="LiveId" clId="{DD4F4B8C-A7DF-5643-8C8B-D116B96ACB5C}" dt="2021-02-11T11:02:25.639" v="6220" actId="478"/>
          <ac:picMkLst>
            <pc:docMk/>
            <pc:sldMk cId="3353250563" sldId="281"/>
            <ac:picMk id="5" creationId="{1E70FD74-8CF8-034C-8CCA-445E43ACD515}"/>
          </ac:picMkLst>
        </pc:picChg>
        <pc:picChg chg="add del mod">
          <ac:chgData name="Nane Kratzke" userId="971be13ff4ee5ef6" providerId="LiveId" clId="{DD4F4B8C-A7DF-5643-8C8B-D116B96ACB5C}" dt="2021-02-11T11:02:54.611" v="6226" actId="478"/>
          <ac:picMkLst>
            <pc:docMk/>
            <pc:sldMk cId="3353250563" sldId="281"/>
            <ac:picMk id="12" creationId="{914A9B79-3CE0-6F44-9847-7B7C37C04DFA}"/>
          </ac:picMkLst>
        </pc:picChg>
        <pc:picChg chg="add mod">
          <ac:chgData name="Nane Kratzke" userId="971be13ff4ee5ef6" providerId="LiveId" clId="{DD4F4B8C-A7DF-5643-8C8B-D116B96ACB5C}" dt="2021-02-11T11:03:37.492" v="6233" actId="1076"/>
          <ac:picMkLst>
            <pc:docMk/>
            <pc:sldMk cId="3353250563" sldId="281"/>
            <ac:picMk id="15" creationId="{9CD431CD-46E2-0E47-9BB5-1BB024797FC1}"/>
          </ac:picMkLst>
        </pc:picChg>
        <pc:picChg chg="del mod">
          <ac:chgData name="Nane Kratzke" userId="971be13ff4ee5ef6" providerId="LiveId" clId="{DD4F4B8C-A7DF-5643-8C8B-D116B96ACB5C}" dt="2021-02-11T11:02:24.007" v="6219" actId="478"/>
          <ac:picMkLst>
            <pc:docMk/>
            <pc:sldMk cId="3353250563" sldId="281"/>
            <ac:picMk id="18" creationId="{AA16DA38-7CE5-6149-8843-329D59966433}"/>
          </ac:picMkLst>
        </pc:picChg>
      </pc:sldChg>
      <pc:sldChg chg="addSp delSp modSp add mod setBg modClrScheme delDesignElem chgLayout">
        <pc:chgData name="Nane Kratzke" userId="971be13ff4ee5ef6" providerId="LiveId" clId="{DD4F4B8C-A7DF-5643-8C8B-D116B96ACB5C}" dt="2021-02-11T11:08:49.714" v="6316" actId="1076"/>
        <pc:sldMkLst>
          <pc:docMk/>
          <pc:sldMk cId="1163954216" sldId="284"/>
        </pc:sldMkLst>
        <pc:spChg chg="del mod ord">
          <ac:chgData name="Nane Kratzke" userId="971be13ff4ee5ef6" providerId="LiveId" clId="{DD4F4B8C-A7DF-5643-8C8B-D116B96ACB5C}" dt="2021-02-11T10:34:22.010" v="5761" actId="478"/>
          <ac:spMkLst>
            <pc:docMk/>
            <pc:sldMk cId="1163954216" sldId="284"/>
            <ac:spMk id="2" creationId="{85638124-D124-A746-88DF-995C81B5E190}"/>
          </ac:spMkLst>
        </pc:spChg>
        <pc:spChg chg="del mod ord">
          <ac:chgData name="Nane Kratzke" userId="971be13ff4ee5ef6" providerId="LiveId" clId="{DD4F4B8C-A7DF-5643-8C8B-D116B96ACB5C}" dt="2021-02-11T10:34:18.021" v="5760" actId="478"/>
          <ac:spMkLst>
            <pc:docMk/>
            <pc:sldMk cId="1163954216" sldId="284"/>
            <ac:spMk id="3" creationId="{1781AD07-727D-9A43-A110-B2F310624746}"/>
          </ac:spMkLst>
        </pc:spChg>
        <pc:spChg chg="add del mod">
          <ac:chgData name="Nane Kratzke" userId="971be13ff4ee5ef6" providerId="LiveId" clId="{DD4F4B8C-A7DF-5643-8C8B-D116B96ACB5C}" dt="2021-02-11T10:33:31.390" v="5750" actId="478"/>
          <ac:spMkLst>
            <pc:docMk/>
            <pc:sldMk cId="1163954216" sldId="284"/>
            <ac:spMk id="6" creationId="{1DC04DAF-57D5-CC44-9F09-BF1E889E28DA}"/>
          </ac:spMkLst>
        </pc:spChg>
        <pc:spChg chg="del">
          <ac:chgData name="Nane Kratzke" userId="971be13ff4ee5ef6" providerId="LiveId" clId="{DD4F4B8C-A7DF-5643-8C8B-D116B96ACB5C}" dt="2021-02-11T10:33:09.587" v="5748" actId="478"/>
          <ac:spMkLst>
            <pc:docMk/>
            <pc:sldMk cId="1163954216" sldId="284"/>
            <ac:spMk id="7" creationId="{5E8DAC83-6B98-3043-9E40-C63146BABD7F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1163954216" sldId="284"/>
            <ac:spMk id="10" creationId="{CF62D2A7-8207-488C-9F46-316BA81A16C8}"/>
          </ac:spMkLst>
        </pc:spChg>
        <pc:spChg chg="add mod ord">
          <ac:chgData name="Nane Kratzke" userId="971be13ff4ee5ef6" providerId="LiveId" clId="{DD4F4B8C-A7DF-5643-8C8B-D116B96ACB5C}" dt="2021-02-11T10:54:29.145" v="6116" actId="20577"/>
          <ac:spMkLst>
            <pc:docMk/>
            <pc:sldMk cId="1163954216" sldId="284"/>
            <ac:spMk id="11" creationId="{BBCFC2C8-E7F4-5746-9960-2B68AC339AFB}"/>
          </ac:spMkLst>
        </pc:spChg>
        <pc:spChg chg="add mod ord">
          <ac:chgData name="Nane Kratzke" userId="971be13ff4ee5ef6" providerId="LiveId" clId="{DD4F4B8C-A7DF-5643-8C8B-D116B96ACB5C}" dt="2021-02-11T10:34:45.629" v="5816" actId="20577"/>
          <ac:spMkLst>
            <pc:docMk/>
            <pc:sldMk cId="1163954216" sldId="284"/>
            <ac:spMk id="12" creationId="{DE562099-5289-E043-B631-6CF87E3DD2FC}"/>
          </ac:spMkLst>
        </pc:spChg>
        <pc:spChg chg="add mod">
          <ac:chgData name="Nane Kratzke" userId="971be13ff4ee5ef6" providerId="LiveId" clId="{DD4F4B8C-A7DF-5643-8C8B-D116B96ACB5C}" dt="2021-02-11T10:57:29.844" v="6135" actId="1076"/>
          <ac:spMkLst>
            <pc:docMk/>
            <pc:sldMk cId="1163954216" sldId="284"/>
            <ac:spMk id="13" creationId="{ACDEBF08-0FB6-F146-8B3E-A06108F54FF5}"/>
          </ac:spMkLst>
        </pc:spChg>
        <pc:spChg chg="add del mod">
          <ac:chgData name="Nane Kratzke" userId="971be13ff4ee5ef6" providerId="LiveId" clId="{DD4F4B8C-A7DF-5643-8C8B-D116B96ACB5C}" dt="2021-02-11T10:43:39.167" v="6021"/>
          <ac:spMkLst>
            <pc:docMk/>
            <pc:sldMk cId="1163954216" sldId="284"/>
            <ac:spMk id="14" creationId="{C61467DF-E38A-D743-975F-1D059A871DA6}"/>
          </ac:spMkLst>
        </pc:spChg>
        <pc:spChg chg="add del">
          <ac:chgData name="Nane Kratzke" userId="971be13ff4ee5ef6" providerId="LiveId" clId="{DD4F4B8C-A7DF-5643-8C8B-D116B96ACB5C}" dt="2021-02-11T10:43:52.631" v="6023"/>
          <ac:spMkLst>
            <pc:docMk/>
            <pc:sldMk cId="1163954216" sldId="284"/>
            <ac:spMk id="16" creationId="{F48DCCBB-A4A0-0F47-95A9-7FA70A4594A5}"/>
          </ac:spMkLst>
        </pc:spChg>
        <pc:spChg chg="add del">
          <ac:chgData name="Nane Kratzke" userId="971be13ff4ee5ef6" providerId="LiveId" clId="{DD4F4B8C-A7DF-5643-8C8B-D116B96ACB5C}" dt="2021-02-11T10:53:37.365" v="6104"/>
          <ac:spMkLst>
            <pc:docMk/>
            <pc:sldMk cId="1163954216" sldId="284"/>
            <ac:spMk id="18" creationId="{ADF7E6A2-0D39-774B-B954-8AFF80578783}"/>
          </ac:spMkLst>
        </pc:spChg>
        <pc:spChg chg="add mod">
          <ac:chgData name="Nane Kratzke" userId="971be13ff4ee5ef6" providerId="LiveId" clId="{DD4F4B8C-A7DF-5643-8C8B-D116B96ACB5C}" dt="2021-02-11T11:08:49.714" v="6316" actId="1076"/>
          <ac:spMkLst>
            <pc:docMk/>
            <pc:sldMk cId="1163954216" sldId="284"/>
            <ac:spMk id="21" creationId="{BFCEF620-C5AB-804B-9478-963D2B5F6B15}"/>
          </ac:spMkLst>
        </pc:spChg>
        <pc:spChg chg="add del">
          <ac:chgData name="Nane Kratzke" userId="971be13ff4ee5ef6" providerId="LiveId" clId="{DD4F4B8C-A7DF-5643-8C8B-D116B96ACB5C}" dt="2021-02-11T10:58:49.207" v="6155"/>
          <ac:spMkLst>
            <pc:docMk/>
            <pc:sldMk cId="1163954216" sldId="284"/>
            <ac:spMk id="22" creationId="{6F590E11-EDD6-F14E-BEFA-11B6CB8F8E74}"/>
          </ac:spMkLst>
        </pc:spChg>
        <pc:picChg chg="del">
          <ac:chgData name="Nane Kratzke" userId="971be13ff4ee5ef6" providerId="LiveId" clId="{DD4F4B8C-A7DF-5643-8C8B-D116B96ACB5C}" dt="2021-02-11T10:33:28.395" v="5749" actId="478"/>
          <ac:picMkLst>
            <pc:docMk/>
            <pc:sldMk cId="1163954216" sldId="284"/>
            <ac:picMk id="5" creationId="{194E218C-7D75-0C48-BAF4-41DB108448DF}"/>
          </ac:picMkLst>
        </pc:picChg>
        <pc:picChg chg="del mod">
          <ac:chgData name="Nane Kratzke" userId="971be13ff4ee5ef6" providerId="LiveId" clId="{DD4F4B8C-A7DF-5643-8C8B-D116B96ACB5C}" dt="2021-02-11T10:53:04.952" v="6100" actId="478"/>
          <ac:picMkLst>
            <pc:docMk/>
            <pc:sldMk cId="1163954216" sldId="284"/>
            <ac:picMk id="8" creationId="{C84DF6A6-052C-3648-B453-A2E8E7DC6077}"/>
          </ac:picMkLst>
        </pc:picChg>
        <pc:picChg chg="add del mod">
          <ac:chgData name="Nane Kratzke" userId="971be13ff4ee5ef6" providerId="LiveId" clId="{DD4F4B8C-A7DF-5643-8C8B-D116B96ACB5C}" dt="2021-02-11T10:43:38.241" v="6020"/>
          <ac:picMkLst>
            <pc:docMk/>
            <pc:sldMk cId="1163954216" sldId="284"/>
            <ac:picMk id="15" creationId="{573E7A41-4587-C844-AD95-602A84EB8E45}"/>
          </ac:picMkLst>
        </pc:picChg>
        <pc:picChg chg="add del mod">
          <ac:chgData name="Nane Kratzke" userId="971be13ff4ee5ef6" providerId="LiveId" clId="{DD4F4B8C-A7DF-5643-8C8B-D116B96ACB5C}" dt="2021-02-11T10:53:29.037" v="6102" actId="478"/>
          <ac:picMkLst>
            <pc:docMk/>
            <pc:sldMk cId="1163954216" sldId="284"/>
            <ac:picMk id="17" creationId="{152CB617-A337-8545-B4B4-2AAD916F2F95}"/>
          </ac:picMkLst>
        </pc:picChg>
        <pc:picChg chg="add del mod">
          <ac:chgData name="Nane Kratzke" userId="971be13ff4ee5ef6" providerId="LiveId" clId="{DD4F4B8C-A7DF-5643-8C8B-D116B96ACB5C}" dt="2021-02-11T10:55:50.528" v="6119" actId="478"/>
          <ac:picMkLst>
            <pc:docMk/>
            <pc:sldMk cId="1163954216" sldId="284"/>
            <ac:picMk id="19" creationId="{CB4A7870-2CD6-B042-86CA-9CEF10B32E57}"/>
          </ac:picMkLst>
        </pc:picChg>
        <pc:picChg chg="add mod">
          <ac:chgData name="Nane Kratzke" userId="971be13ff4ee5ef6" providerId="LiveId" clId="{DD4F4B8C-A7DF-5643-8C8B-D116B96ACB5C}" dt="2021-02-11T10:57:29.844" v="6135" actId="1076"/>
          <ac:picMkLst>
            <pc:docMk/>
            <pc:sldMk cId="1163954216" sldId="284"/>
            <ac:picMk id="20" creationId="{734D1D93-6025-E248-8C44-8369EDA6BAA6}"/>
          </ac:picMkLst>
        </pc:picChg>
        <pc:picChg chg="add mod">
          <ac:chgData name="Nane Kratzke" userId="971be13ff4ee5ef6" providerId="LiveId" clId="{DD4F4B8C-A7DF-5643-8C8B-D116B96ACB5C}" dt="2021-02-11T10:59:09.753" v="6160"/>
          <ac:picMkLst>
            <pc:docMk/>
            <pc:sldMk cId="1163954216" sldId="284"/>
            <ac:picMk id="23" creationId="{E434959B-B6B5-9B4D-9DCA-ACB7B5EFCA61}"/>
          </ac:picMkLst>
        </pc:picChg>
      </pc:sldChg>
      <pc:sldChg chg="addSp delSp modSp add mod setBg modClrScheme delDesignElem chgLayout">
        <pc:chgData name="Nane Kratzke" userId="971be13ff4ee5ef6" providerId="LiveId" clId="{DD4F4B8C-A7DF-5643-8C8B-D116B96ACB5C}" dt="2021-02-11T10:59:34.557" v="6164" actId="1076"/>
        <pc:sldMkLst>
          <pc:docMk/>
          <pc:sldMk cId="167823561" sldId="286"/>
        </pc:sldMkLst>
        <pc:spChg chg="mod ord">
          <ac:chgData name="Nane Kratzke" userId="971be13ff4ee5ef6" providerId="LiveId" clId="{DD4F4B8C-A7DF-5643-8C8B-D116B96ACB5C}" dt="2021-02-11T10:50:03.799" v="6086" actId="20577"/>
          <ac:spMkLst>
            <pc:docMk/>
            <pc:sldMk cId="167823561" sldId="286"/>
            <ac:spMk id="2" creationId="{3541E773-3756-6144-87CA-C379597D5C59}"/>
          </ac:spMkLst>
        </pc:spChg>
        <pc:spChg chg="del mod">
          <ac:chgData name="Nane Kratzke" userId="971be13ff4ee5ef6" providerId="LiveId" clId="{DD4F4B8C-A7DF-5643-8C8B-D116B96ACB5C}" dt="2021-02-11T10:37:23.344" v="5868" actId="478"/>
          <ac:spMkLst>
            <pc:docMk/>
            <pc:sldMk cId="167823561" sldId="286"/>
            <ac:spMk id="3" creationId="{ED2A1E20-76D7-8048-808B-50062C60D893}"/>
          </ac:spMkLst>
        </pc:spChg>
        <pc:spChg chg="add mod ord">
          <ac:chgData name="Nane Kratzke" userId="971be13ff4ee5ef6" providerId="LiveId" clId="{DD4F4B8C-A7DF-5643-8C8B-D116B96ACB5C}" dt="2021-02-11T10:50:13.859" v="6087" actId="14100"/>
          <ac:spMkLst>
            <pc:docMk/>
            <pc:sldMk cId="167823561" sldId="286"/>
            <ac:spMk id="4" creationId="{09E7A937-C8EF-E84A-B6AC-A3F401FF6FE0}"/>
          </ac:spMkLst>
        </pc:spChg>
        <pc:spChg chg="add mod">
          <ac:chgData name="Nane Kratzke" userId="971be13ff4ee5ef6" providerId="LiveId" clId="{DD4F4B8C-A7DF-5643-8C8B-D116B96ACB5C}" dt="2021-02-11T10:38:15.334" v="5905" actId="14100"/>
          <ac:spMkLst>
            <pc:docMk/>
            <pc:sldMk cId="167823561" sldId="286"/>
            <ac:spMk id="6" creationId="{2E7A104F-C864-2A45-B9A6-AFFCDEFB19F5}"/>
          </ac:spMkLst>
        </pc:spChg>
        <pc:spChg chg="add mod">
          <ac:chgData name="Nane Kratzke" userId="971be13ff4ee5ef6" providerId="LiveId" clId="{DD4F4B8C-A7DF-5643-8C8B-D116B96ACB5C}" dt="2021-02-11T10:38:49.338" v="5927" actId="1076"/>
          <ac:spMkLst>
            <pc:docMk/>
            <pc:sldMk cId="167823561" sldId="286"/>
            <ac:spMk id="7" creationId="{991FEB7C-2E0A-A949-999A-13645FF426DB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167823561" sldId="286"/>
            <ac:spMk id="29" creationId="{4F74D28C-3268-4E35-8EE1-D92CB4A85A7D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167823561" sldId="286"/>
            <ac:spMk id="30" creationId="{58D44E42-C462-4105-BC86-FE75B4E3C4AF}"/>
          </ac:spMkLst>
        </pc:spChg>
        <pc:picChg chg="mod ord">
          <ac:chgData name="Nane Kratzke" userId="971be13ff4ee5ef6" providerId="LiveId" clId="{DD4F4B8C-A7DF-5643-8C8B-D116B96ACB5C}" dt="2021-02-11T10:38:24.487" v="5908" actId="14861"/>
          <ac:picMkLst>
            <pc:docMk/>
            <pc:sldMk cId="167823561" sldId="286"/>
            <ac:picMk id="5" creationId="{0E01773E-631A-F840-9DF1-16C154E62809}"/>
          </ac:picMkLst>
        </pc:picChg>
        <pc:picChg chg="add mod">
          <ac:chgData name="Nane Kratzke" userId="971be13ff4ee5ef6" providerId="LiveId" clId="{DD4F4B8C-A7DF-5643-8C8B-D116B96ACB5C}" dt="2021-02-11T10:59:34.557" v="6164" actId="1076"/>
          <ac:picMkLst>
            <pc:docMk/>
            <pc:sldMk cId="167823561" sldId="286"/>
            <ac:picMk id="11" creationId="{87A1D43B-5904-BE42-B1C6-60ACEFE53AF9}"/>
          </ac:picMkLst>
        </pc:picChg>
        <pc:picChg chg="del mod">
          <ac:chgData name="Nane Kratzke" userId="971be13ff4ee5ef6" providerId="LiveId" clId="{DD4F4B8C-A7DF-5643-8C8B-D116B96ACB5C}" dt="2021-02-11T10:59:29.327" v="6161" actId="478"/>
          <ac:picMkLst>
            <pc:docMk/>
            <pc:sldMk cId="167823561" sldId="286"/>
            <ac:picMk id="19" creationId="{3F265FA2-6B2F-1941-BAA5-5E8534D861ED}"/>
          </ac:picMkLst>
        </pc:picChg>
      </pc:sldChg>
      <pc:sldChg chg="addSp delSp modSp add mod setBg delDesignElem">
        <pc:chgData name="Nane Kratzke" userId="971be13ff4ee5ef6" providerId="LiveId" clId="{DD4F4B8C-A7DF-5643-8C8B-D116B96ACB5C}" dt="2021-02-11T10:54:17.862" v="6111" actId="1076"/>
        <pc:sldMkLst>
          <pc:docMk/>
          <pc:sldMk cId="2468819748" sldId="287"/>
        </pc:sldMkLst>
        <pc:spChg chg="del">
          <ac:chgData name="Nane Kratzke" userId="971be13ff4ee5ef6" providerId="LiveId" clId="{DD4F4B8C-A7DF-5643-8C8B-D116B96ACB5C}" dt="2021-02-11T10:46:37.726" v="6048" actId="478"/>
          <ac:spMkLst>
            <pc:docMk/>
            <pc:sldMk cId="2468819748" sldId="287"/>
            <ac:spMk id="2" creationId="{6687E394-3FEB-7243-AA1B-C6DEE746B349}"/>
          </ac:spMkLst>
        </pc:spChg>
        <pc:spChg chg="del mod">
          <ac:chgData name="Nane Kratzke" userId="971be13ff4ee5ef6" providerId="LiveId" clId="{DD4F4B8C-A7DF-5643-8C8B-D116B96ACB5C}" dt="2021-02-11T10:46:44.271" v="6051" actId="478"/>
          <ac:spMkLst>
            <pc:docMk/>
            <pc:sldMk cId="2468819748" sldId="287"/>
            <ac:spMk id="3" creationId="{AA856C13-4056-C040-8ACE-4359EB73B834}"/>
          </ac:spMkLst>
        </pc:spChg>
        <pc:spChg chg="add del mod">
          <ac:chgData name="Nane Kratzke" userId="971be13ff4ee5ef6" providerId="LiveId" clId="{DD4F4B8C-A7DF-5643-8C8B-D116B96ACB5C}" dt="2021-02-11T10:46:47.052" v="6052" actId="478"/>
          <ac:spMkLst>
            <pc:docMk/>
            <pc:sldMk cId="2468819748" sldId="287"/>
            <ac:spMk id="6" creationId="{31721776-5A35-FC4D-9820-343A93D8ED35}"/>
          </ac:spMkLst>
        </pc:spChg>
        <pc:spChg chg="add del mod">
          <ac:chgData name="Nane Kratzke" userId="971be13ff4ee5ef6" providerId="LiveId" clId="{DD4F4B8C-A7DF-5643-8C8B-D116B96ACB5C}" dt="2021-02-11T10:47:42.288" v="6067" actId="478"/>
          <ac:spMkLst>
            <pc:docMk/>
            <pc:sldMk cId="2468819748" sldId="287"/>
            <ac:spMk id="7" creationId="{7B923C29-EBA4-FC46-B4A0-84D614E4A23A}"/>
          </ac:spMkLst>
        </pc:spChg>
        <pc:spChg chg="add mod">
          <ac:chgData name="Nane Kratzke" userId="971be13ff4ee5ef6" providerId="LiveId" clId="{DD4F4B8C-A7DF-5643-8C8B-D116B96ACB5C}" dt="2021-02-11T10:46:35.214" v="6047" actId="20577"/>
          <ac:spMkLst>
            <pc:docMk/>
            <pc:sldMk cId="2468819748" sldId="287"/>
            <ac:spMk id="8" creationId="{05A7ABAC-CABE-6449-A33F-F81AED04E07F}"/>
          </ac:spMkLst>
        </pc:spChg>
        <pc:spChg chg="add mod">
          <ac:chgData name="Nane Kratzke" userId="971be13ff4ee5ef6" providerId="LiveId" clId="{DD4F4B8C-A7DF-5643-8C8B-D116B96ACB5C}" dt="2021-02-11T10:46:57.559" v="6055" actId="114"/>
          <ac:spMkLst>
            <pc:docMk/>
            <pc:sldMk cId="2468819748" sldId="287"/>
            <ac:spMk id="9" creationId="{8849EC9A-71EC-1941-A38F-702B600A8897}"/>
          </ac:spMkLst>
        </pc:spChg>
        <pc:spChg chg="add mod">
          <ac:chgData name="Nane Kratzke" userId="971be13ff4ee5ef6" providerId="LiveId" clId="{DD4F4B8C-A7DF-5643-8C8B-D116B96ACB5C}" dt="2021-02-11T10:48:09.731" v="6074" actId="14100"/>
          <ac:spMkLst>
            <pc:docMk/>
            <pc:sldMk cId="2468819748" sldId="287"/>
            <ac:spMk id="10" creationId="{B1CCDE24-7D4A-2446-9351-FB95C213C51B}"/>
          </ac:spMkLst>
        </pc:spChg>
        <pc:spChg chg="add mod">
          <ac:chgData name="Nane Kratzke" userId="971be13ff4ee5ef6" providerId="LiveId" clId="{DD4F4B8C-A7DF-5643-8C8B-D116B96ACB5C}" dt="2021-02-11T10:48:44.729" v="6076"/>
          <ac:spMkLst>
            <pc:docMk/>
            <pc:sldMk cId="2468819748" sldId="287"/>
            <ac:spMk id="14" creationId="{7B846DD9-6A1A-D244-B6F0-0E18DC96E965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2468819748" sldId="287"/>
            <ac:spMk id="19" creationId="{4F74D28C-3268-4E35-8EE1-D92CB4A85A7D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2468819748" sldId="287"/>
            <ac:spMk id="21" creationId="{58D44E42-C462-4105-BC86-FE75B4E3C4AF}"/>
          </ac:spMkLst>
        </pc:spChg>
        <pc:picChg chg="mod">
          <ac:chgData name="Nane Kratzke" userId="971be13ff4ee5ef6" providerId="LiveId" clId="{DD4F4B8C-A7DF-5643-8C8B-D116B96ACB5C}" dt="2021-02-11T10:48:15.958" v="6075" actId="1076"/>
          <ac:picMkLst>
            <pc:docMk/>
            <pc:sldMk cId="2468819748" sldId="287"/>
            <ac:picMk id="5" creationId="{EF2DC181-E3C1-5B4A-955C-B2BC2C7D8D92}"/>
          </ac:picMkLst>
        </pc:picChg>
        <pc:picChg chg="del">
          <ac:chgData name="Nane Kratzke" userId="971be13ff4ee5ef6" providerId="LiveId" clId="{DD4F4B8C-A7DF-5643-8C8B-D116B96ACB5C}" dt="2021-02-11T10:46:14.729" v="6035" actId="478"/>
          <ac:picMkLst>
            <pc:docMk/>
            <pc:sldMk cId="2468819748" sldId="287"/>
            <ac:picMk id="15" creationId="{3FC9FE45-6DCA-1149-9CB3-77B50465450D}"/>
          </ac:picMkLst>
        </pc:picChg>
        <pc:picChg chg="add mod">
          <ac:chgData name="Nane Kratzke" userId="971be13ff4ee5ef6" providerId="LiveId" clId="{DD4F4B8C-A7DF-5643-8C8B-D116B96ACB5C}" dt="2021-02-11T10:54:17.862" v="6111" actId="1076"/>
          <ac:picMkLst>
            <pc:docMk/>
            <pc:sldMk cId="2468819748" sldId="287"/>
            <ac:picMk id="16" creationId="{EAFCD7D8-3139-0143-97F2-B726908C3A90}"/>
          </ac:picMkLst>
        </pc:picChg>
      </pc:sldChg>
      <pc:sldChg chg="addSp delSp modSp add mod setBg modClrScheme delDesignElem chgLayout">
        <pc:chgData name="Nane Kratzke" userId="971be13ff4ee5ef6" providerId="LiveId" clId="{DD4F4B8C-A7DF-5643-8C8B-D116B96ACB5C}" dt="2021-02-11T10:59:49.768" v="6167" actId="1076"/>
        <pc:sldMkLst>
          <pc:docMk/>
          <pc:sldMk cId="1703231115" sldId="288"/>
        </pc:sldMkLst>
        <pc:spChg chg="del mod ord">
          <ac:chgData name="Nane Kratzke" userId="971be13ff4ee5ef6" providerId="LiveId" clId="{DD4F4B8C-A7DF-5643-8C8B-D116B96ACB5C}" dt="2021-02-11T10:41:32.312" v="5958" actId="478"/>
          <ac:spMkLst>
            <pc:docMk/>
            <pc:sldMk cId="1703231115" sldId="288"/>
            <ac:spMk id="2" creationId="{A7D413B7-A59B-854E-9676-255DA0278BBE}"/>
          </ac:spMkLst>
        </pc:spChg>
        <pc:spChg chg="del mod ord">
          <ac:chgData name="Nane Kratzke" userId="971be13ff4ee5ef6" providerId="LiveId" clId="{DD4F4B8C-A7DF-5643-8C8B-D116B96ACB5C}" dt="2021-02-11T10:41:30.023" v="5957" actId="478"/>
          <ac:spMkLst>
            <pc:docMk/>
            <pc:sldMk cId="1703231115" sldId="288"/>
            <ac:spMk id="3" creationId="{A7F26F5A-D7D6-254B-888B-BAFF5310AC8F}"/>
          </ac:spMkLst>
        </pc:spChg>
        <pc:spChg chg="add del mod">
          <ac:chgData name="Nane Kratzke" userId="971be13ff4ee5ef6" providerId="LiveId" clId="{DD4F4B8C-A7DF-5643-8C8B-D116B96ACB5C}" dt="2021-02-11T10:40:02.644" v="5930" actId="478"/>
          <ac:spMkLst>
            <pc:docMk/>
            <pc:sldMk cId="1703231115" sldId="288"/>
            <ac:spMk id="6" creationId="{33FB6173-8BE0-DA47-9FC1-6A0D5E91C15E}"/>
          </ac:spMkLst>
        </pc:spChg>
        <pc:spChg chg="del">
          <ac:chgData name="Nane Kratzke" userId="971be13ff4ee5ef6" providerId="LiveId" clId="{DD4F4B8C-A7DF-5643-8C8B-D116B96ACB5C}" dt="2021-02-11T10:39:03.896" v="5928" actId="478"/>
          <ac:spMkLst>
            <pc:docMk/>
            <pc:sldMk cId="1703231115" sldId="288"/>
            <ac:spMk id="8" creationId="{63453501-A441-624D-9534-9F9338F64275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1703231115" sldId="288"/>
            <ac:spMk id="10" creationId="{CF62D2A7-8207-488C-9F46-316BA81A16C8}"/>
          </ac:spMkLst>
        </pc:spChg>
        <pc:spChg chg="add del mod ord">
          <ac:chgData name="Nane Kratzke" userId="971be13ff4ee5ef6" providerId="LiveId" clId="{DD4F4B8C-A7DF-5643-8C8B-D116B96ACB5C}" dt="2021-02-11T10:41:35.303" v="5959" actId="700"/>
          <ac:spMkLst>
            <pc:docMk/>
            <pc:sldMk cId="1703231115" sldId="288"/>
            <ac:spMk id="11" creationId="{CC787DED-3DBF-DC48-973A-2C05E7E72874}"/>
          </ac:spMkLst>
        </pc:spChg>
        <pc:spChg chg="add mod ord">
          <ac:chgData name="Nane Kratzke" userId="971be13ff4ee5ef6" providerId="LiveId" clId="{DD4F4B8C-A7DF-5643-8C8B-D116B96ACB5C}" dt="2021-02-11T10:41:38.719" v="5966" actId="20577"/>
          <ac:spMkLst>
            <pc:docMk/>
            <pc:sldMk cId="1703231115" sldId="288"/>
            <ac:spMk id="12" creationId="{717DDC96-BE00-9841-8417-A2E5B2DD44A5}"/>
          </ac:spMkLst>
        </pc:spChg>
        <pc:spChg chg="add mod ord">
          <ac:chgData name="Nane Kratzke" userId="971be13ff4ee5ef6" providerId="LiveId" clId="{DD4F4B8C-A7DF-5643-8C8B-D116B96ACB5C}" dt="2021-02-11T10:41:43.964" v="5989" actId="20577"/>
          <ac:spMkLst>
            <pc:docMk/>
            <pc:sldMk cId="1703231115" sldId="288"/>
            <ac:spMk id="13" creationId="{CA77262D-5362-9943-AAEE-9AC9260C852B}"/>
          </ac:spMkLst>
        </pc:spChg>
        <pc:spChg chg="add mod">
          <ac:chgData name="Nane Kratzke" userId="971be13ff4ee5ef6" providerId="LiveId" clId="{DD4F4B8C-A7DF-5643-8C8B-D116B96ACB5C}" dt="2021-02-11T10:51:24.786" v="6088" actId="14100"/>
          <ac:spMkLst>
            <pc:docMk/>
            <pc:sldMk cId="1703231115" sldId="288"/>
            <ac:spMk id="14" creationId="{880A9FF4-7904-6640-99B3-F5521BB5B951}"/>
          </ac:spMkLst>
        </pc:spChg>
        <pc:spChg chg="add del">
          <ac:chgData name="Nane Kratzke" userId="971be13ff4ee5ef6" providerId="LiveId" clId="{DD4F4B8C-A7DF-5643-8C8B-D116B96ACB5C}" dt="2021-02-11T10:42:28.143" v="5997"/>
          <ac:spMkLst>
            <pc:docMk/>
            <pc:sldMk cId="1703231115" sldId="288"/>
            <ac:spMk id="15" creationId="{1332DC88-C19C-C84C-910B-D552FFF74FDD}"/>
          </ac:spMkLst>
        </pc:spChg>
        <pc:spChg chg="add mod">
          <ac:chgData name="Nane Kratzke" userId="971be13ff4ee5ef6" providerId="LiveId" clId="{DD4F4B8C-A7DF-5643-8C8B-D116B96ACB5C}" dt="2021-02-11T10:43:08.237" v="6015" actId="20577"/>
          <ac:spMkLst>
            <pc:docMk/>
            <pc:sldMk cId="1703231115" sldId="288"/>
            <ac:spMk id="18" creationId="{9937389E-5535-C341-8B1D-B5C2A66B7E12}"/>
          </ac:spMkLst>
        </pc:spChg>
        <pc:picChg chg="del">
          <ac:chgData name="Nane Kratzke" userId="971be13ff4ee5ef6" providerId="LiveId" clId="{DD4F4B8C-A7DF-5643-8C8B-D116B96ACB5C}" dt="2021-02-11T10:40:00.412" v="5929" actId="478"/>
          <ac:picMkLst>
            <pc:docMk/>
            <pc:sldMk cId="1703231115" sldId="288"/>
            <ac:picMk id="5" creationId="{B3A1EC29-8EDF-1044-999A-FB18C0540228}"/>
          </ac:picMkLst>
        </pc:picChg>
        <pc:picChg chg="del">
          <ac:chgData name="Nane Kratzke" userId="971be13ff4ee5ef6" providerId="LiveId" clId="{DD4F4B8C-A7DF-5643-8C8B-D116B96ACB5C}" dt="2021-02-11T10:40:44.269" v="5940" actId="478"/>
          <ac:picMkLst>
            <pc:docMk/>
            <pc:sldMk cId="1703231115" sldId="288"/>
            <ac:picMk id="7" creationId="{1A8E59A8-F037-9542-B9EC-380A4FB8D55C}"/>
          </ac:picMkLst>
        </pc:picChg>
        <pc:picChg chg="add del mod">
          <ac:chgData name="Nane Kratzke" userId="971be13ff4ee5ef6" providerId="LiveId" clId="{DD4F4B8C-A7DF-5643-8C8B-D116B96ACB5C}" dt="2021-02-11T10:59:46.725" v="6165" actId="478"/>
          <ac:picMkLst>
            <pc:docMk/>
            <pc:sldMk cId="1703231115" sldId="288"/>
            <ac:picMk id="16" creationId="{49E9E422-E669-7343-84F7-F3B1FC237084}"/>
          </ac:picMkLst>
        </pc:picChg>
        <pc:picChg chg="add mod">
          <ac:chgData name="Nane Kratzke" userId="971be13ff4ee5ef6" providerId="LiveId" clId="{DD4F4B8C-A7DF-5643-8C8B-D116B96ACB5C}" dt="2021-02-11T10:59:49.768" v="6167" actId="1076"/>
          <ac:picMkLst>
            <pc:docMk/>
            <pc:sldMk cId="1703231115" sldId="288"/>
            <ac:picMk id="19" creationId="{B68CB847-2AED-9A43-9199-05A6485FCB85}"/>
          </ac:picMkLst>
        </pc:picChg>
        <pc:picChg chg="add mod">
          <ac:chgData name="Nane Kratzke" userId="971be13ff4ee5ef6" providerId="LiveId" clId="{DD4F4B8C-A7DF-5643-8C8B-D116B96ACB5C}" dt="2021-02-11T10:40:34.673" v="5938" actId="1076"/>
          <ac:picMkLst>
            <pc:docMk/>
            <pc:sldMk cId="1703231115" sldId="288"/>
            <ac:picMk id="1026" creationId="{0FFAC522-6438-C642-AF56-3317C23752BB}"/>
          </ac:picMkLst>
        </pc:picChg>
      </pc:sldChg>
      <pc:sldChg chg="addSp delSp modSp add mod setBg modClrScheme delDesignElem chgLayout">
        <pc:chgData name="Nane Kratzke" userId="971be13ff4ee5ef6" providerId="LiveId" clId="{DD4F4B8C-A7DF-5643-8C8B-D116B96ACB5C}" dt="2021-02-11T11:09:15.792" v="6328" actId="20577"/>
        <pc:sldMkLst>
          <pc:docMk/>
          <pc:sldMk cId="2991323254" sldId="290"/>
        </pc:sldMkLst>
        <pc:spChg chg="add del mod">
          <ac:chgData name="Nane Kratzke" userId="971be13ff4ee5ef6" providerId="LiveId" clId="{DD4F4B8C-A7DF-5643-8C8B-D116B96ACB5C}" dt="2021-02-11T11:05:27.857" v="6236" actId="478"/>
          <ac:spMkLst>
            <pc:docMk/>
            <pc:sldMk cId="2991323254" sldId="290"/>
            <ac:spMk id="3" creationId="{54589988-077E-E54F-A2BD-3BDB01E862A1}"/>
          </ac:spMkLst>
        </pc:spChg>
        <pc:spChg chg="del">
          <ac:chgData name="Nane Kratzke" userId="971be13ff4ee5ef6" providerId="LiveId" clId="{DD4F4B8C-A7DF-5643-8C8B-D116B96ACB5C}" dt="2021-02-11T11:05:57.300" v="6240" actId="478"/>
          <ac:spMkLst>
            <pc:docMk/>
            <pc:sldMk cId="2991323254" sldId="290"/>
            <ac:spMk id="5" creationId="{38E6F965-FC34-9641-981A-EB2364C49146}"/>
          </ac:spMkLst>
        </pc:spChg>
        <pc:spChg chg="del mod ord">
          <ac:chgData name="Nane Kratzke" userId="971be13ff4ee5ef6" providerId="LiveId" clId="{DD4F4B8C-A7DF-5643-8C8B-D116B96ACB5C}" dt="2021-02-11T11:06:14.801" v="6244" actId="478"/>
          <ac:spMkLst>
            <pc:docMk/>
            <pc:sldMk cId="2991323254" sldId="290"/>
            <ac:spMk id="6" creationId="{B0C9D122-56DE-9C4C-82B2-B26CB93F56DA}"/>
          </ac:spMkLst>
        </pc:spChg>
        <pc:spChg chg="add del mod ord">
          <ac:chgData name="Nane Kratzke" userId="971be13ff4ee5ef6" providerId="LiveId" clId="{DD4F4B8C-A7DF-5643-8C8B-D116B96ACB5C}" dt="2021-02-11T11:06:17.938" v="6245" actId="700"/>
          <ac:spMkLst>
            <pc:docMk/>
            <pc:sldMk cId="2991323254" sldId="290"/>
            <ac:spMk id="10" creationId="{3E4CBFEB-7E45-1144-885F-CD6BA5393A2E}"/>
          </ac:spMkLst>
        </pc:spChg>
        <pc:spChg chg="add del mod ord">
          <ac:chgData name="Nane Kratzke" userId="971be13ff4ee5ef6" providerId="LiveId" clId="{DD4F4B8C-A7DF-5643-8C8B-D116B96ACB5C}" dt="2021-02-11T11:06:07.153" v="6242" actId="700"/>
          <ac:spMkLst>
            <pc:docMk/>
            <pc:sldMk cId="2991323254" sldId="290"/>
            <ac:spMk id="11" creationId="{43B8AF5B-2542-C94A-B342-0638BF5DA902}"/>
          </ac:spMkLst>
        </pc:spChg>
        <pc:spChg chg="add mod ord">
          <ac:chgData name="Nane Kratzke" userId="971be13ff4ee5ef6" providerId="LiveId" clId="{DD4F4B8C-A7DF-5643-8C8B-D116B96ACB5C}" dt="2021-02-11T11:08:06.920" v="6291" actId="20577"/>
          <ac:spMkLst>
            <pc:docMk/>
            <pc:sldMk cId="2991323254" sldId="290"/>
            <ac:spMk id="12" creationId="{C62C8B26-10D6-8640-8F8F-94272125B5D6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2991323254" sldId="290"/>
            <ac:spMk id="13" creationId="{14A2F755-5219-4C4E-9378-2C80BB08DF8E}"/>
          </ac:spMkLst>
        </pc:spChg>
        <pc:spChg chg="add mod ord">
          <ac:chgData name="Nane Kratzke" userId="971be13ff4ee5ef6" providerId="LiveId" clId="{DD4F4B8C-A7DF-5643-8C8B-D116B96ACB5C}" dt="2021-02-11T11:08:11.408" v="6314" actId="20577"/>
          <ac:spMkLst>
            <pc:docMk/>
            <pc:sldMk cId="2991323254" sldId="290"/>
            <ac:spMk id="14" creationId="{F1F3E3E7-1C41-DA4E-9EA3-D0D1E77F6BFE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2991323254" sldId="290"/>
            <ac:spMk id="15" creationId="{9A87AD7E-457F-4836-8DDE-FFE0F009388A}"/>
          </ac:spMkLst>
        </pc:spChg>
        <pc:spChg chg="add mod">
          <ac:chgData name="Nane Kratzke" userId="971be13ff4ee5ef6" providerId="LiveId" clId="{DD4F4B8C-A7DF-5643-8C8B-D116B96ACB5C}" dt="2021-02-11T11:07:50.932" v="6276" actId="3064"/>
          <ac:spMkLst>
            <pc:docMk/>
            <pc:sldMk cId="2991323254" sldId="290"/>
            <ac:spMk id="16" creationId="{7C077773-4540-6B44-B6EA-2A13CC8C5F20}"/>
          </ac:spMkLst>
        </pc:spChg>
        <pc:spChg chg="add mod">
          <ac:chgData name="Nane Kratzke" userId="971be13ff4ee5ef6" providerId="LiveId" clId="{DD4F4B8C-A7DF-5643-8C8B-D116B96ACB5C}" dt="2021-02-11T11:09:15.792" v="6328" actId="20577"/>
          <ac:spMkLst>
            <pc:docMk/>
            <pc:sldMk cId="2991323254" sldId="290"/>
            <ac:spMk id="17" creationId="{ACE32DEA-F25D-0446-8FD6-094ECE75019E}"/>
          </ac:spMkLst>
        </pc:spChg>
        <pc:picChg chg="add mod">
          <ac:chgData name="Nane Kratzke" userId="971be13ff4ee5ef6" providerId="LiveId" clId="{DD4F4B8C-A7DF-5643-8C8B-D116B96ACB5C}" dt="2021-02-11T11:07:32.573" v="6265" actId="1076"/>
          <ac:picMkLst>
            <pc:docMk/>
            <pc:sldMk cId="2991323254" sldId="290"/>
            <ac:picMk id="7" creationId="{8C04ADE7-4DCB-4148-BCBA-DA754975CBFC}"/>
          </ac:picMkLst>
        </pc:picChg>
        <pc:picChg chg="del">
          <ac:chgData name="Nane Kratzke" userId="971be13ff4ee5ef6" providerId="LiveId" clId="{DD4F4B8C-A7DF-5643-8C8B-D116B96ACB5C}" dt="2021-02-11T11:05:24.754" v="6235" actId="478"/>
          <ac:picMkLst>
            <pc:docMk/>
            <pc:sldMk cId="2991323254" sldId="290"/>
            <ac:picMk id="8" creationId="{5EE37632-67D2-964B-AC01-F0821AE11DB4}"/>
          </ac:picMkLst>
        </pc:picChg>
      </pc:sldChg>
      <pc:sldChg chg="modSp del mod">
        <pc:chgData name="Nane Kratzke" userId="971be13ff4ee5ef6" providerId="LiveId" clId="{DD4F4B8C-A7DF-5643-8C8B-D116B96ACB5C}" dt="2021-03-04T07:50:17.854" v="35798" actId="2696"/>
        <pc:sldMkLst>
          <pc:docMk/>
          <pc:sldMk cId="2120406402" sldId="297"/>
        </pc:sldMkLst>
        <pc:spChg chg="mod">
          <ac:chgData name="Nane Kratzke" userId="971be13ff4ee5ef6" providerId="LiveId" clId="{DD4F4B8C-A7DF-5643-8C8B-D116B96ACB5C}" dt="2021-02-11T17:14:45.829" v="12442" actId="113"/>
          <ac:spMkLst>
            <pc:docMk/>
            <pc:sldMk cId="2120406402" sldId="297"/>
            <ac:spMk id="12" creationId="{B9546903-3A89-044B-AA0C-9D307E1E01A8}"/>
          </ac:spMkLst>
        </pc:spChg>
        <pc:spChg chg="mod">
          <ac:chgData name="Nane Kratzke" userId="971be13ff4ee5ef6" providerId="LiveId" clId="{DD4F4B8C-A7DF-5643-8C8B-D116B96ACB5C}" dt="2021-02-11T17:14:43.680" v="12441" actId="113"/>
          <ac:spMkLst>
            <pc:docMk/>
            <pc:sldMk cId="2120406402" sldId="297"/>
            <ac:spMk id="13" creationId="{5261272A-55E3-EB46-BF78-6F034146C956}"/>
          </ac:spMkLst>
        </pc:spChg>
        <pc:spChg chg="mod">
          <ac:chgData name="Nane Kratzke" userId="971be13ff4ee5ef6" providerId="LiveId" clId="{DD4F4B8C-A7DF-5643-8C8B-D116B96ACB5C}" dt="2021-02-11T17:14:14.264" v="12438" actId="20577"/>
          <ac:spMkLst>
            <pc:docMk/>
            <pc:sldMk cId="2120406402" sldId="297"/>
            <ac:spMk id="14" creationId="{67C8D25A-352A-FA4E-A84E-BD42604986F6}"/>
          </ac:spMkLst>
        </pc:spChg>
      </pc:sldChg>
      <pc:sldChg chg="delSp modSp del mod">
        <pc:chgData name="Nane Kratzke" userId="971be13ff4ee5ef6" providerId="LiveId" clId="{DD4F4B8C-A7DF-5643-8C8B-D116B96ACB5C}" dt="2021-02-09T12:45:47.546" v="326" actId="2696"/>
        <pc:sldMkLst>
          <pc:docMk/>
          <pc:sldMk cId="704272100" sldId="323"/>
        </pc:sldMkLst>
        <pc:spChg chg="mod">
          <ac:chgData name="Nane Kratzke" userId="971be13ff4ee5ef6" providerId="LiveId" clId="{DD4F4B8C-A7DF-5643-8C8B-D116B96ACB5C}" dt="2021-02-09T12:44:51.761" v="323" actId="20577"/>
          <ac:spMkLst>
            <pc:docMk/>
            <pc:sldMk cId="704272100" sldId="323"/>
            <ac:spMk id="8" creationId="{0C508602-457E-2C4E-A9AC-85A3D0BD58E5}"/>
          </ac:spMkLst>
        </pc:spChg>
        <pc:picChg chg="del">
          <ac:chgData name="Nane Kratzke" userId="971be13ff4ee5ef6" providerId="LiveId" clId="{DD4F4B8C-A7DF-5643-8C8B-D116B96ACB5C}" dt="2021-02-09T12:33:41.096" v="123" actId="478"/>
          <ac:picMkLst>
            <pc:docMk/>
            <pc:sldMk cId="704272100" sldId="323"/>
            <ac:picMk id="5" creationId="{AB859EAE-DD94-2541-A77D-C770F2E3EA17}"/>
          </ac:picMkLst>
        </pc:picChg>
      </pc:sldChg>
      <pc:sldChg chg="addSp delSp modSp add mod">
        <pc:chgData name="Nane Kratzke" userId="971be13ff4ee5ef6" providerId="LiveId" clId="{DD4F4B8C-A7DF-5643-8C8B-D116B96ACB5C}" dt="2021-02-25T14:50:07.061" v="33445" actId="20577"/>
        <pc:sldMkLst>
          <pc:docMk/>
          <pc:sldMk cId="424745175" sldId="327"/>
        </pc:sldMkLst>
        <pc:spChg chg="mod">
          <ac:chgData name="Nane Kratzke" userId="971be13ff4ee5ef6" providerId="LiveId" clId="{DD4F4B8C-A7DF-5643-8C8B-D116B96ACB5C}" dt="2021-02-25T14:50:07.061" v="33445" actId="20577"/>
          <ac:spMkLst>
            <pc:docMk/>
            <pc:sldMk cId="424745175" sldId="327"/>
            <ac:spMk id="2" creationId="{A9AD48AA-F7D2-684E-BBA4-AA053688BCC9}"/>
          </ac:spMkLst>
        </pc:spChg>
        <pc:spChg chg="add mod">
          <ac:chgData name="Nane Kratzke" userId="971be13ff4ee5ef6" providerId="LiveId" clId="{DD4F4B8C-A7DF-5643-8C8B-D116B96ACB5C}" dt="2021-02-25T14:49:39.012" v="33444" actId="1076"/>
          <ac:spMkLst>
            <pc:docMk/>
            <pc:sldMk cId="424745175" sldId="327"/>
            <ac:spMk id="12" creationId="{C7250B19-89CD-744F-8BA4-DA43708E946F}"/>
          </ac:spMkLst>
        </pc:spChg>
        <pc:spChg chg="del">
          <ac:chgData name="Nane Kratzke" userId="971be13ff4ee5ef6" providerId="LiveId" clId="{DD4F4B8C-A7DF-5643-8C8B-D116B96ACB5C}" dt="2021-02-25T14:40:41.028" v="33182" actId="478"/>
          <ac:spMkLst>
            <pc:docMk/>
            <pc:sldMk cId="424745175" sldId="327"/>
            <ac:spMk id="13" creationId="{3562B26F-C459-A948-A288-8ADD5AB3BACC}"/>
          </ac:spMkLst>
        </pc:spChg>
        <pc:spChg chg="del">
          <ac:chgData name="Nane Kratzke" userId="971be13ff4ee5ef6" providerId="LiveId" clId="{DD4F4B8C-A7DF-5643-8C8B-D116B96ACB5C}" dt="2021-02-25T14:40:45.114" v="33183" actId="478"/>
          <ac:spMkLst>
            <pc:docMk/>
            <pc:sldMk cId="424745175" sldId="327"/>
            <ac:spMk id="14" creationId="{22190D87-5C70-564B-A7F7-2FBE7673C8C7}"/>
          </ac:spMkLst>
        </pc:spChg>
        <pc:spChg chg="del">
          <ac:chgData name="Nane Kratzke" userId="971be13ff4ee5ef6" providerId="LiveId" clId="{DD4F4B8C-A7DF-5643-8C8B-D116B96ACB5C}" dt="2021-02-25T14:40:47.257" v="33184" actId="478"/>
          <ac:spMkLst>
            <pc:docMk/>
            <pc:sldMk cId="424745175" sldId="327"/>
            <ac:spMk id="15" creationId="{280C9747-27B3-8E46-92D6-E07995955A1B}"/>
          </ac:spMkLst>
        </pc:spChg>
        <pc:spChg chg="del">
          <ac:chgData name="Nane Kratzke" userId="971be13ff4ee5ef6" providerId="LiveId" clId="{DD4F4B8C-A7DF-5643-8C8B-D116B96ACB5C}" dt="2021-02-25T14:40:56.111" v="33187" actId="478"/>
          <ac:spMkLst>
            <pc:docMk/>
            <pc:sldMk cId="424745175" sldId="327"/>
            <ac:spMk id="16" creationId="{8AEB0C2E-F9D6-C842-A8E4-AFBE53458968}"/>
          </ac:spMkLst>
        </pc:spChg>
        <pc:spChg chg="del">
          <ac:chgData name="Nane Kratzke" userId="971be13ff4ee5ef6" providerId="LiveId" clId="{DD4F4B8C-A7DF-5643-8C8B-D116B96ACB5C}" dt="2021-02-25T14:41:34.484" v="33194" actId="478"/>
          <ac:spMkLst>
            <pc:docMk/>
            <pc:sldMk cId="424745175" sldId="327"/>
            <ac:spMk id="17" creationId="{70DA62EC-899B-8B47-AAE9-DC8ABF983F51}"/>
          </ac:spMkLst>
        </pc:spChg>
        <pc:spChg chg="del">
          <ac:chgData name="Nane Kratzke" userId="971be13ff4ee5ef6" providerId="LiveId" clId="{DD4F4B8C-A7DF-5643-8C8B-D116B96ACB5C}" dt="2021-02-25T14:41:32.192" v="33193" actId="478"/>
          <ac:spMkLst>
            <pc:docMk/>
            <pc:sldMk cId="424745175" sldId="327"/>
            <ac:spMk id="18" creationId="{7E8803E0-8CE9-D24F-B342-93552A282D09}"/>
          </ac:spMkLst>
        </pc:spChg>
        <pc:spChg chg="del">
          <ac:chgData name="Nane Kratzke" userId="971be13ff4ee5ef6" providerId="LiveId" clId="{DD4F4B8C-A7DF-5643-8C8B-D116B96ACB5C}" dt="2021-02-25T14:41:29.752" v="33192" actId="478"/>
          <ac:spMkLst>
            <pc:docMk/>
            <pc:sldMk cId="424745175" sldId="327"/>
            <ac:spMk id="19" creationId="{69BF7511-DF88-6844-9E5F-50BFE4CC1243}"/>
          </ac:spMkLst>
        </pc:spChg>
        <pc:spChg chg="mod">
          <ac:chgData name="Nane Kratzke" userId="971be13ff4ee5ef6" providerId="LiveId" clId="{DD4F4B8C-A7DF-5643-8C8B-D116B96ACB5C}" dt="2021-02-25T14:44:08.703" v="33283" actId="403"/>
          <ac:spMkLst>
            <pc:docMk/>
            <pc:sldMk cId="424745175" sldId="327"/>
            <ac:spMk id="20" creationId="{A82633CC-3018-7847-A70B-37E8E5B1BD35}"/>
          </ac:spMkLst>
        </pc:spChg>
        <pc:spChg chg="mod">
          <ac:chgData name="Nane Kratzke" userId="971be13ff4ee5ef6" providerId="LiveId" clId="{DD4F4B8C-A7DF-5643-8C8B-D116B96ACB5C}" dt="2021-02-25T14:45:23.484" v="33348" actId="207"/>
          <ac:spMkLst>
            <pc:docMk/>
            <pc:sldMk cId="424745175" sldId="327"/>
            <ac:spMk id="21" creationId="{56293496-836E-6A4A-A787-F635EF775865}"/>
          </ac:spMkLst>
        </pc:spChg>
        <pc:spChg chg="del">
          <ac:chgData name="Nane Kratzke" userId="971be13ff4ee5ef6" providerId="LiveId" clId="{DD4F4B8C-A7DF-5643-8C8B-D116B96ACB5C}" dt="2021-02-25T14:45:06.561" v="33346" actId="478"/>
          <ac:spMkLst>
            <pc:docMk/>
            <pc:sldMk cId="424745175" sldId="327"/>
            <ac:spMk id="22" creationId="{6B992C79-EA87-9248-9D22-1B3C95F94831}"/>
          </ac:spMkLst>
        </pc:spChg>
        <pc:spChg chg="add mod">
          <ac:chgData name="Nane Kratzke" userId="971be13ff4ee5ef6" providerId="LiveId" clId="{DD4F4B8C-A7DF-5643-8C8B-D116B96ACB5C}" dt="2021-02-25T14:48:23.857" v="33431" actId="404"/>
          <ac:spMkLst>
            <pc:docMk/>
            <pc:sldMk cId="424745175" sldId="327"/>
            <ac:spMk id="32" creationId="{67A6C8CA-E55B-3641-BC8B-F2E736F4EF01}"/>
          </ac:spMkLst>
        </pc:spChg>
        <pc:spChg chg="add mod">
          <ac:chgData name="Nane Kratzke" userId="971be13ff4ee5ef6" providerId="LiveId" clId="{DD4F4B8C-A7DF-5643-8C8B-D116B96ACB5C}" dt="2021-02-25T14:48:23.857" v="33431" actId="404"/>
          <ac:spMkLst>
            <pc:docMk/>
            <pc:sldMk cId="424745175" sldId="327"/>
            <ac:spMk id="33" creationId="{55075568-D0CB-574C-83B0-B24028DDCF75}"/>
          </ac:spMkLst>
        </pc:spChg>
        <pc:picChg chg="add del mod">
          <ac:chgData name="Nane Kratzke" userId="971be13ff4ee5ef6" providerId="LiveId" clId="{DD4F4B8C-A7DF-5643-8C8B-D116B96ACB5C}" dt="2021-02-25T14:46:52.901" v="33415" actId="1076"/>
          <ac:picMkLst>
            <pc:docMk/>
            <pc:sldMk cId="424745175" sldId="327"/>
            <ac:picMk id="5" creationId="{45BAF732-43F2-E044-8C7B-EC3DAD205581}"/>
          </ac:picMkLst>
        </pc:picChg>
        <pc:inkChg chg="add del">
          <ac:chgData name="Nane Kratzke" userId="971be13ff4ee5ef6" providerId="LiveId" clId="{DD4F4B8C-A7DF-5643-8C8B-D116B96ACB5C}" dt="2021-02-25T14:38:04.410" v="33075" actId="9405"/>
          <ac:inkMkLst>
            <pc:docMk/>
            <pc:sldMk cId="424745175" sldId="327"/>
            <ac:inkMk id="6" creationId="{97FB919D-7261-814D-91B0-632F715637A4}"/>
          </ac:inkMkLst>
        </pc:inkChg>
        <pc:inkChg chg="add del">
          <ac:chgData name="Nane Kratzke" userId="971be13ff4ee5ef6" providerId="LiveId" clId="{DD4F4B8C-A7DF-5643-8C8B-D116B96ACB5C}" dt="2021-02-25T14:38:03.954" v="33074" actId="9405"/>
          <ac:inkMkLst>
            <pc:docMk/>
            <pc:sldMk cId="424745175" sldId="327"/>
            <ac:inkMk id="7" creationId="{B78F808F-146F-9347-BA61-14BD86E09791}"/>
          </ac:inkMkLst>
        </pc:inkChg>
        <pc:inkChg chg="add del">
          <ac:chgData name="Nane Kratzke" userId="971be13ff4ee5ef6" providerId="LiveId" clId="{DD4F4B8C-A7DF-5643-8C8B-D116B96ACB5C}" dt="2021-02-25T14:40:30.573" v="33180" actId="478"/>
          <ac:inkMkLst>
            <pc:docMk/>
            <pc:sldMk cId="424745175" sldId="327"/>
            <ac:inkMk id="8" creationId="{1232DA86-D89E-CC4E-9965-E66BD83F4539}"/>
          </ac:inkMkLst>
        </pc:inkChg>
        <pc:inkChg chg="add del">
          <ac:chgData name="Nane Kratzke" userId="971be13ff4ee5ef6" providerId="LiveId" clId="{DD4F4B8C-A7DF-5643-8C8B-D116B96ACB5C}" dt="2021-02-25T14:40:33.700" v="33181" actId="478"/>
          <ac:inkMkLst>
            <pc:docMk/>
            <pc:sldMk cId="424745175" sldId="327"/>
            <ac:inkMk id="9" creationId="{BD1C7B75-4DE3-DE4C-B342-D88163B33885}"/>
          </ac:inkMkLst>
        </pc:inkChg>
        <pc:inkChg chg="add del">
          <ac:chgData name="Nane Kratzke" userId="971be13ff4ee5ef6" providerId="LiveId" clId="{DD4F4B8C-A7DF-5643-8C8B-D116B96ACB5C}" dt="2021-02-25T14:41:23.167" v="33190" actId="478"/>
          <ac:inkMkLst>
            <pc:docMk/>
            <pc:sldMk cId="424745175" sldId="327"/>
            <ac:inkMk id="10" creationId="{D7BC5050-28EA-F049-89AB-BD193BD579D5}"/>
          </ac:inkMkLst>
        </pc:inkChg>
        <pc:inkChg chg="add del">
          <ac:chgData name="Nane Kratzke" userId="971be13ff4ee5ef6" providerId="LiveId" clId="{DD4F4B8C-A7DF-5643-8C8B-D116B96ACB5C}" dt="2021-02-25T14:41:27.429" v="33191" actId="478"/>
          <ac:inkMkLst>
            <pc:docMk/>
            <pc:sldMk cId="424745175" sldId="327"/>
            <ac:inkMk id="11" creationId="{16346A16-0F23-D74B-9703-53E31ADDA4BF}"/>
          </ac:inkMkLst>
        </pc:inkChg>
        <pc:inkChg chg="add del">
          <ac:chgData name="Nane Kratzke" userId="971be13ff4ee5ef6" providerId="LiveId" clId="{DD4F4B8C-A7DF-5643-8C8B-D116B96ACB5C}" dt="2021-02-25T14:42:00.769" v="33198" actId="9405"/>
          <ac:inkMkLst>
            <pc:docMk/>
            <pc:sldMk cId="424745175" sldId="327"/>
            <ac:inkMk id="23" creationId="{15CE167B-09DE-874F-A6E1-9D6FA9FDF5F4}"/>
          </ac:inkMkLst>
        </pc:inkChg>
        <pc:inkChg chg="add del">
          <ac:chgData name="Nane Kratzke" userId="971be13ff4ee5ef6" providerId="LiveId" clId="{DD4F4B8C-A7DF-5643-8C8B-D116B96ACB5C}" dt="2021-02-25T14:41:59.343" v="33197" actId="9405"/>
          <ac:inkMkLst>
            <pc:docMk/>
            <pc:sldMk cId="424745175" sldId="327"/>
            <ac:inkMk id="24" creationId="{CC733432-13E2-304D-97BF-AC0CF4676950}"/>
          </ac:inkMkLst>
        </pc:inkChg>
        <pc:inkChg chg="add del mod">
          <ac:chgData name="Nane Kratzke" userId="971be13ff4ee5ef6" providerId="LiveId" clId="{DD4F4B8C-A7DF-5643-8C8B-D116B96ACB5C}" dt="2021-02-25T14:48:06.212" v="33426" actId="478"/>
          <ac:inkMkLst>
            <pc:docMk/>
            <pc:sldMk cId="424745175" sldId="327"/>
            <ac:inkMk id="25" creationId="{3EB6ACC8-64AB-164C-A571-A2400E7A49A7}"/>
          </ac:inkMkLst>
        </pc:inkChg>
        <pc:inkChg chg="add del mod">
          <ac:chgData name="Nane Kratzke" userId="971be13ff4ee5ef6" providerId="LiveId" clId="{DD4F4B8C-A7DF-5643-8C8B-D116B96ACB5C}" dt="2021-02-25T14:48:08.481" v="33427" actId="478"/>
          <ac:inkMkLst>
            <pc:docMk/>
            <pc:sldMk cId="424745175" sldId="327"/>
            <ac:inkMk id="26" creationId="{6DFB0C51-F2E4-7141-8A0A-E02549B85AD4}"/>
          </ac:inkMkLst>
        </pc:inkChg>
        <pc:inkChg chg="add del">
          <ac:chgData name="Nane Kratzke" userId="971be13ff4ee5ef6" providerId="LiveId" clId="{DD4F4B8C-A7DF-5643-8C8B-D116B96ACB5C}" dt="2021-02-25T14:42:49.734" v="33206" actId="9405"/>
          <ac:inkMkLst>
            <pc:docMk/>
            <pc:sldMk cId="424745175" sldId="327"/>
            <ac:inkMk id="27" creationId="{6A6998EE-3D9C-B747-B51E-4357E5369884}"/>
          </ac:inkMkLst>
        </pc:inkChg>
        <pc:inkChg chg="add del">
          <ac:chgData name="Nane Kratzke" userId="971be13ff4ee5ef6" providerId="LiveId" clId="{DD4F4B8C-A7DF-5643-8C8B-D116B96ACB5C}" dt="2021-02-25T14:42:48.559" v="33205" actId="9405"/>
          <ac:inkMkLst>
            <pc:docMk/>
            <pc:sldMk cId="424745175" sldId="327"/>
            <ac:inkMk id="28" creationId="{8B024EED-2B89-AF4D-9CF2-703DA7FBC47E}"/>
          </ac:inkMkLst>
        </pc:inkChg>
        <pc:inkChg chg="add">
          <ac:chgData name="Nane Kratzke" userId="971be13ff4ee5ef6" providerId="LiveId" clId="{DD4F4B8C-A7DF-5643-8C8B-D116B96ACB5C}" dt="2021-02-25T14:42:54.991" v="33207" actId="9405"/>
          <ac:inkMkLst>
            <pc:docMk/>
            <pc:sldMk cId="424745175" sldId="327"/>
            <ac:inkMk id="29" creationId="{B35788FA-6700-3448-8083-81E3AC601172}"/>
          </ac:inkMkLst>
        </pc:inkChg>
        <pc:inkChg chg="add">
          <ac:chgData name="Nane Kratzke" userId="971be13ff4ee5ef6" providerId="LiveId" clId="{DD4F4B8C-A7DF-5643-8C8B-D116B96ACB5C}" dt="2021-02-25T14:42:57.400" v="33208" actId="9405"/>
          <ac:inkMkLst>
            <pc:docMk/>
            <pc:sldMk cId="424745175" sldId="327"/>
            <ac:inkMk id="30" creationId="{41522DEE-56B6-A645-B9BD-14C3BD09BBD9}"/>
          </ac:inkMkLst>
        </pc:inkChg>
        <pc:inkChg chg="add del">
          <ac:chgData name="Nane Kratzke" userId="971be13ff4ee5ef6" providerId="LiveId" clId="{DD4F4B8C-A7DF-5643-8C8B-D116B96ACB5C}" dt="2021-02-25T14:43:20.390" v="33210" actId="9405"/>
          <ac:inkMkLst>
            <pc:docMk/>
            <pc:sldMk cId="424745175" sldId="327"/>
            <ac:inkMk id="31" creationId="{5FD65676-57E8-3646-AA42-23CB9D0CBD48}"/>
          </ac:inkMkLst>
        </pc:inkChg>
        <pc:inkChg chg="add del">
          <ac:chgData name="Nane Kratzke" userId="971be13ff4ee5ef6" providerId="LiveId" clId="{DD4F4B8C-A7DF-5643-8C8B-D116B96ACB5C}" dt="2021-02-25T14:48:47.414" v="33435" actId="9405"/>
          <ac:inkMkLst>
            <pc:docMk/>
            <pc:sldMk cId="424745175" sldId="327"/>
            <ac:inkMk id="34" creationId="{DCF80547-803D-3D4A-8D9D-4905FA905641}"/>
          </ac:inkMkLst>
        </pc:inkChg>
        <pc:inkChg chg="add del">
          <ac:chgData name="Nane Kratzke" userId="971be13ff4ee5ef6" providerId="LiveId" clId="{DD4F4B8C-A7DF-5643-8C8B-D116B96ACB5C}" dt="2021-02-25T14:48:46.921" v="33434" actId="9405"/>
          <ac:inkMkLst>
            <pc:docMk/>
            <pc:sldMk cId="424745175" sldId="327"/>
            <ac:inkMk id="35" creationId="{DD65C79D-7E2E-7848-A0D7-AEC13AAAC1BD}"/>
          </ac:inkMkLst>
        </pc:inkChg>
        <pc:inkChg chg="add del">
          <ac:chgData name="Nane Kratzke" userId="971be13ff4ee5ef6" providerId="LiveId" clId="{DD4F4B8C-A7DF-5643-8C8B-D116B96ACB5C}" dt="2021-02-25T14:48:57.425" v="33439" actId="9405"/>
          <ac:inkMkLst>
            <pc:docMk/>
            <pc:sldMk cId="424745175" sldId="327"/>
            <ac:inkMk id="36" creationId="{987003A6-8A16-7F48-A4D7-2EF867E3D10D}"/>
          </ac:inkMkLst>
        </pc:inkChg>
        <pc:inkChg chg="add del">
          <ac:chgData name="Nane Kratzke" userId="971be13ff4ee5ef6" providerId="LiveId" clId="{DD4F4B8C-A7DF-5643-8C8B-D116B96ACB5C}" dt="2021-02-25T14:48:57.044" v="33438" actId="9405"/>
          <ac:inkMkLst>
            <pc:docMk/>
            <pc:sldMk cId="424745175" sldId="327"/>
            <ac:inkMk id="37" creationId="{B1EF188B-2409-F24F-955A-29BC9888C08A}"/>
          </ac:inkMkLst>
        </pc:inkChg>
        <pc:inkChg chg="add mod">
          <ac:chgData name="Nane Kratzke" userId="971be13ff4ee5ef6" providerId="LiveId" clId="{DD4F4B8C-A7DF-5643-8C8B-D116B96ACB5C}" dt="2021-02-25T14:49:17.605" v="33442" actId="1076"/>
          <ac:inkMkLst>
            <pc:docMk/>
            <pc:sldMk cId="424745175" sldId="327"/>
            <ac:inkMk id="38" creationId="{C8D17B34-AB28-EF44-A6E5-BD4F71A11A17}"/>
          </ac:inkMkLst>
        </pc:inkChg>
        <pc:inkChg chg="add">
          <ac:chgData name="Nane Kratzke" userId="971be13ff4ee5ef6" providerId="LiveId" clId="{DD4F4B8C-A7DF-5643-8C8B-D116B96ACB5C}" dt="2021-02-25T14:49:07.232" v="33441" actId="9405"/>
          <ac:inkMkLst>
            <pc:docMk/>
            <pc:sldMk cId="424745175" sldId="327"/>
            <ac:inkMk id="39" creationId="{D59C29EB-1659-114B-BC6A-E26660438A5F}"/>
          </ac:inkMkLst>
        </pc:inkChg>
      </pc:sldChg>
      <pc:sldChg chg="del">
        <pc:chgData name="Nane Kratzke" userId="971be13ff4ee5ef6" providerId="LiveId" clId="{DD4F4B8C-A7DF-5643-8C8B-D116B96ACB5C}" dt="2021-02-09T12:45:41.449" v="325" actId="2696"/>
        <pc:sldMkLst>
          <pc:docMk/>
          <pc:sldMk cId="3201834561" sldId="337"/>
        </pc:sldMkLst>
      </pc:sldChg>
      <pc:sldChg chg="addSp delSp modSp add mod">
        <pc:chgData name="Nane Kratzke" userId="971be13ff4ee5ef6" providerId="LiveId" clId="{DD4F4B8C-A7DF-5643-8C8B-D116B96ACB5C}" dt="2021-02-25T14:20:55.719" v="32885" actId="20577"/>
        <pc:sldMkLst>
          <pc:docMk/>
          <pc:sldMk cId="895321263" sldId="355"/>
        </pc:sldMkLst>
        <pc:spChg chg="mod">
          <ac:chgData name="Nane Kratzke" userId="971be13ff4ee5ef6" providerId="LiveId" clId="{DD4F4B8C-A7DF-5643-8C8B-D116B96ACB5C}" dt="2021-02-25T14:16:25.777" v="32738" actId="20577"/>
          <ac:spMkLst>
            <pc:docMk/>
            <pc:sldMk cId="895321263" sldId="355"/>
            <ac:spMk id="2" creationId="{09A3C503-9616-D24D-956E-75F248B81EFA}"/>
          </ac:spMkLst>
        </pc:spChg>
        <pc:spChg chg="mod">
          <ac:chgData name="Nane Kratzke" userId="971be13ff4ee5ef6" providerId="LiveId" clId="{DD4F4B8C-A7DF-5643-8C8B-D116B96ACB5C}" dt="2021-02-25T14:20:39.802" v="32874" actId="1076"/>
          <ac:spMkLst>
            <pc:docMk/>
            <pc:sldMk cId="895321263" sldId="355"/>
            <ac:spMk id="3" creationId="{7628290C-7DEF-7445-A10E-4693E0BD5E2B}"/>
          </ac:spMkLst>
        </pc:spChg>
        <pc:spChg chg="mod">
          <ac:chgData name="Nane Kratzke" userId="971be13ff4ee5ef6" providerId="LiveId" clId="{DD4F4B8C-A7DF-5643-8C8B-D116B96ACB5C}" dt="2021-02-25T14:17:25.546" v="32739"/>
          <ac:spMkLst>
            <pc:docMk/>
            <pc:sldMk cId="895321263" sldId="355"/>
            <ac:spMk id="16" creationId="{132B66F9-E5F2-4E49-B577-868A844E29ED}"/>
          </ac:spMkLst>
        </pc:spChg>
        <pc:spChg chg="mod">
          <ac:chgData name="Nane Kratzke" userId="971be13ff4ee5ef6" providerId="LiveId" clId="{DD4F4B8C-A7DF-5643-8C8B-D116B96ACB5C}" dt="2021-02-25T14:20:55.719" v="32885" actId="20577"/>
          <ac:spMkLst>
            <pc:docMk/>
            <pc:sldMk cId="895321263" sldId="355"/>
            <ac:spMk id="23" creationId="{843AD55F-A820-B34B-A476-52238CE2A01E}"/>
          </ac:spMkLst>
        </pc:spChg>
        <pc:picChg chg="del">
          <ac:chgData name="Nane Kratzke" userId="971be13ff4ee5ef6" providerId="LiveId" clId="{DD4F4B8C-A7DF-5643-8C8B-D116B96ACB5C}" dt="2021-02-25T14:17:42.246" v="32740" actId="478"/>
          <ac:picMkLst>
            <pc:docMk/>
            <pc:sldMk cId="895321263" sldId="355"/>
            <ac:picMk id="5" creationId="{AE4E1615-902B-D94D-986C-990DFEB8E97C}"/>
          </ac:picMkLst>
        </pc:picChg>
        <pc:picChg chg="add mod">
          <ac:chgData name="Nane Kratzke" userId="971be13ff4ee5ef6" providerId="LiveId" clId="{DD4F4B8C-A7DF-5643-8C8B-D116B96ACB5C}" dt="2021-02-25T14:20:46.589" v="32875" actId="1076"/>
          <ac:picMkLst>
            <pc:docMk/>
            <pc:sldMk cId="895321263" sldId="355"/>
            <ac:picMk id="12290" creationId="{DC54D8F9-DAAB-8A4F-830A-D0323DEBA19F}"/>
          </ac:picMkLst>
        </pc:picChg>
      </pc:sldChg>
      <pc:sldChg chg="del">
        <pc:chgData name="Nane Kratzke" userId="971be13ff4ee5ef6" providerId="LiveId" clId="{DD4F4B8C-A7DF-5643-8C8B-D116B96ACB5C}" dt="2021-02-09T12:45:40.688" v="324" actId="2696"/>
        <pc:sldMkLst>
          <pc:docMk/>
          <pc:sldMk cId="811902125" sldId="491"/>
        </pc:sldMkLst>
      </pc:sldChg>
      <pc:sldChg chg="modSp mod">
        <pc:chgData name="Nane Kratzke" userId="971be13ff4ee5ef6" providerId="LiveId" clId="{DD4F4B8C-A7DF-5643-8C8B-D116B96ACB5C}" dt="2021-03-04T07:49:01.569" v="35796" actId="20577"/>
        <pc:sldMkLst>
          <pc:docMk/>
          <pc:sldMk cId="1293430604" sldId="510"/>
        </pc:sldMkLst>
        <pc:spChg chg="mod">
          <ac:chgData name="Nane Kratzke" userId="971be13ff4ee5ef6" providerId="LiveId" clId="{DD4F4B8C-A7DF-5643-8C8B-D116B96ACB5C}" dt="2021-03-04T07:49:01.569" v="35796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DD4F4B8C-A7DF-5643-8C8B-D116B96ACB5C}" dt="2021-02-11T08:34:36.903" v="4872"/>
          <ac:spMkLst>
            <pc:docMk/>
            <pc:sldMk cId="1293430604" sldId="510"/>
            <ac:spMk id="8" creationId="{6DAA361C-189A-2E41-8E2F-D004F318335C}"/>
          </ac:spMkLst>
        </pc:spChg>
      </pc:sldChg>
      <pc:sldChg chg="addSp delSp modSp mod">
        <pc:chgData name="Nane Kratzke" userId="971be13ff4ee5ef6" providerId="LiveId" clId="{DD4F4B8C-A7DF-5643-8C8B-D116B96ACB5C}" dt="2021-02-25T14:34:55.886" v="33070" actId="207"/>
        <pc:sldMkLst>
          <pc:docMk/>
          <pc:sldMk cId="334817653" sldId="511"/>
        </pc:sldMkLst>
        <pc:spChg chg="add mod">
          <ac:chgData name="Nane Kratzke" userId="971be13ff4ee5ef6" providerId="LiveId" clId="{DD4F4B8C-A7DF-5643-8C8B-D116B96ACB5C}" dt="2021-02-25T14:34:55.886" v="33070" actId="207"/>
          <ac:spMkLst>
            <pc:docMk/>
            <pc:sldMk cId="334817653" sldId="511"/>
            <ac:spMk id="4" creationId="{7744107F-B706-604F-BAAE-87D504707D7C}"/>
          </ac:spMkLst>
        </pc:spChg>
        <pc:picChg chg="add del mod modCrop">
          <ac:chgData name="Nane Kratzke" userId="971be13ff4ee5ef6" providerId="LiveId" clId="{DD4F4B8C-A7DF-5643-8C8B-D116B96ACB5C}" dt="2021-02-20T16:15:08.776" v="24374" actId="478"/>
          <ac:picMkLst>
            <pc:docMk/>
            <pc:sldMk cId="334817653" sldId="511"/>
            <ac:picMk id="6" creationId="{73BFBEF6-DA0A-E645-B1BB-86F56BE24973}"/>
          </ac:picMkLst>
        </pc:picChg>
        <pc:picChg chg="add mod modCrop">
          <ac:chgData name="Nane Kratzke" userId="971be13ff4ee5ef6" providerId="LiveId" clId="{DD4F4B8C-A7DF-5643-8C8B-D116B96ACB5C}" dt="2021-02-20T16:18:04.736" v="24415" actId="207"/>
          <ac:picMkLst>
            <pc:docMk/>
            <pc:sldMk cId="334817653" sldId="511"/>
            <ac:picMk id="8" creationId="{4DDEEDD7-1363-C24E-8DA8-257A5C941E49}"/>
          </ac:picMkLst>
        </pc:picChg>
        <pc:picChg chg="add del mod">
          <ac:chgData name="Nane Kratzke" userId="971be13ff4ee5ef6" providerId="LiveId" clId="{DD4F4B8C-A7DF-5643-8C8B-D116B96ACB5C}" dt="2021-02-20T16:08:43.076" v="24341" actId="478"/>
          <ac:picMkLst>
            <pc:docMk/>
            <pc:sldMk cId="334817653" sldId="511"/>
            <ac:picMk id="3074" creationId="{729ECC38-166A-6441-82BD-619F4E6AABEB}"/>
          </ac:picMkLst>
        </pc:picChg>
        <pc:picChg chg="add del mod">
          <ac:chgData name="Nane Kratzke" userId="971be13ff4ee5ef6" providerId="LiveId" clId="{DD4F4B8C-A7DF-5643-8C8B-D116B96ACB5C}" dt="2021-02-20T16:12:17.515" v="24358" actId="478"/>
          <ac:picMkLst>
            <pc:docMk/>
            <pc:sldMk cId="334817653" sldId="511"/>
            <ac:picMk id="3076" creationId="{54FA2DF3-FC48-C141-8944-716196C57408}"/>
          </ac:picMkLst>
        </pc:picChg>
      </pc:sldChg>
      <pc:sldChg chg="addSp delSp modSp new mod ord modClrScheme chgLayout">
        <pc:chgData name="Nane Kratzke" userId="971be13ff4ee5ef6" providerId="LiveId" clId="{DD4F4B8C-A7DF-5643-8C8B-D116B96ACB5C}" dt="2021-02-24T16:55:41.577" v="24455" actId="20577"/>
        <pc:sldMkLst>
          <pc:docMk/>
          <pc:sldMk cId="2907000260" sldId="512"/>
        </pc:sldMkLst>
        <pc:spChg chg="mod ord">
          <ac:chgData name="Nane Kratzke" userId="971be13ff4ee5ef6" providerId="LiveId" clId="{DD4F4B8C-A7DF-5643-8C8B-D116B96ACB5C}" dt="2021-02-09T12:49:40.278" v="386" actId="700"/>
          <ac:spMkLst>
            <pc:docMk/>
            <pc:sldMk cId="2907000260" sldId="512"/>
            <ac:spMk id="2" creationId="{04781D0D-4FFE-0E47-BFC4-E05A5D659FF6}"/>
          </ac:spMkLst>
        </pc:spChg>
        <pc:spChg chg="mod ord">
          <ac:chgData name="Nane Kratzke" userId="971be13ff4ee5ef6" providerId="LiveId" clId="{DD4F4B8C-A7DF-5643-8C8B-D116B96ACB5C}" dt="2021-02-09T12:49:40.278" v="386" actId="700"/>
          <ac:spMkLst>
            <pc:docMk/>
            <pc:sldMk cId="2907000260" sldId="512"/>
            <ac:spMk id="3" creationId="{DA77086E-B247-3A41-A8CB-159BA306F7B3}"/>
          </ac:spMkLst>
        </pc:spChg>
        <pc:spChg chg="add mod">
          <ac:chgData name="Nane Kratzke" userId="971be13ff4ee5ef6" providerId="LiveId" clId="{DD4F4B8C-A7DF-5643-8C8B-D116B96ACB5C}" dt="2021-02-24T16:55:41.577" v="24455" actId="20577"/>
          <ac:spMkLst>
            <pc:docMk/>
            <pc:sldMk cId="2907000260" sldId="512"/>
            <ac:spMk id="4" creationId="{A5DA4214-462A-5742-BFE6-9D25D6464DCA}"/>
          </ac:spMkLst>
        </pc:spChg>
        <pc:spChg chg="del">
          <ac:chgData name="Nane Kratzke" userId="971be13ff4ee5ef6" providerId="LiveId" clId="{DD4F4B8C-A7DF-5643-8C8B-D116B96ACB5C}" dt="2021-02-09T12:46:01.983" v="333" actId="478"/>
          <ac:spMkLst>
            <pc:docMk/>
            <pc:sldMk cId="2907000260" sldId="512"/>
            <ac:spMk id="4" creationId="{B3157C72-C3D0-9744-8EFF-A0BC8C8A652B}"/>
          </ac:spMkLst>
        </pc:spChg>
        <pc:spChg chg="del">
          <ac:chgData name="Nane Kratzke" userId="971be13ff4ee5ef6" providerId="LiveId" clId="{DD4F4B8C-A7DF-5643-8C8B-D116B96ACB5C}" dt="2021-02-09T12:46:04.291" v="334" actId="478"/>
          <ac:spMkLst>
            <pc:docMk/>
            <pc:sldMk cId="2907000260" sldId="512"/>
            <ac:spMk id="5" creationId="{C55B45C0-A86A-E847-80D7-B6F0FBD3CE98}"/>
          </ac:spMkLst>
        </pc:spChg>
        <pc:spChg chg="add del">
          <ac:chgData name="Nane Kratzke" userId="971be13ff4ee5ef6" providerId="LiveId" clId="{DD4F4B8C-A7DF-5643-8C8B-D116B96ACB5C}" dt="2021-02-09T12:46:18.772" v="336"/>
          <ac:spMkLst>
            <pc:docMk/>
            <pc:sldMk cId="2907000260" sldId="512"/>
            <ac:spMk id="6" creationId="{D6C4B053-9540-D74A-9EF0-6F10B0963368}"/>
          </ac:spMkLst>
        </pc:spChg>
        <pc:spChg chg="add mod">
          <ac:chgData name="Nane Kratzke" userId="971be13ff4ee5ef6" providerId="LiveId" clId="{DD4F4B8C-A7DF-5643-8C8B-D116B96ACB5C}" dt="2021-02-09T12:55:15.536" v="660" actId="20577"/>
          <ac:spMkLst>
            <pc:docMk/>
            <pc:sldMk cId="2907000260" sldId="512"/>
            <ac:spMk id="10" creationId="{090C7003-4328-0146-8856-785C0A19DE56}"/>
          </ac:spMkLst>
        </pc:spChg>
        <pc:spChg chg="add mod ord">
          <ac:chgData name="Nane Kratzke" userId="971be13ff4ee5ef6" providerId="LiveId" clId="{DD4F4B8C-A7DF-5643-8C8B-D116B96ACB5C}" dt="2021-02-09T12:50:05.153" v="419" actId="20577"/>
          <ac:spMkLst>
            <pc:docMk/>
            <pc:sldMk cId="2907000260" sldId="512"/>
            <ac:spMk id="11" creationId="{FB85E221-9372-A046-89DD-E148D39EBEE4}"/>
          </ac:spMkLst>
        </pc:spChg>
        <pc:picChg chg="add del mod">
          <ac:chgData name="Nane Kratzke" userId="971be13ff4ee5ef6" providerId="LiveId" clId="{DD4F4B8C-A7DF-5643-8C8B-D116B96ACB5C}" dt="2021-02-09T12:46:44.508" v="341" actId="478"/>
          <ac:picMkLst>
            <pc:docMk/>
            <pc:sldMk cId="2907000260" sldId="512"/>
            <ac:picMk id="7" creationId="{CEE2567E-DD9F-E146-A2AB-A20D737C90C9}"/>
          </ac:picMkLst>
        </pc:picChg>
        <pc:picChg chg="add mod">
          <ac:chgData name="Nane Kratzke" userId="971be13ff4ee5ef6" providerId="LiveId" clId="{DD4F4B8C-A7DF-5643-8C8B-D116B96ACB5C}" dt="2021-02-09T12:55:26.625" v="661" actId="1076"/>
          <ac:picMkLst>
            <pc:docMk/>
            <pc:sldMk cId="2907000260" sldId="512"/>
            <ac:picMk id="9" creationId="{70FAD06A-8CD2-9540-94BF-0639C854DA08}"/>
          </ac:picMkLst>
        </pc:picChg>
      </pc:sldChg>
      <pc:sldChg chg="addSp delSp modSp add mod ord">
        <pc:chgData name="Nane Kratzke" userId="971be13ff4ee5ef6" providerId="LiveId" clId="{DD4F4B8C-A7DF-5643-8C8B-D116B96ACB5C}" dt="2021-02-24T16:55:36.562" v="24452" actId="20577"/>
        <pc:sldMkLst>
          <pc:docMk/>
          <pc:sldMk cId="2694727415" sldId="513"/>
        </pc:sldMkLst>
        <pc:spChg chg="add mod">
          <ac:chgData name="Nane Kratzke" userId="971be13ff4ee5ef6" providerId="LiveId" clId="{DD4F4B8C-A7DF-5643-8C8B-D116B96ACB5C}" dt="2021-02-09T13:09:40.078" v="1113" actId="166"/>
          <ac:spMkLst>
            <pc:docMk/>
            <pc:sldMk cId="2694727415" sldId="513"/>
            <ac:spMk id="8" creationId="{9CD28B6A-910A-BF44-B7C7-2FE690E4B709}"/>
          </ac:spMkLst>
        </pc:spChg>
        <pc:spChg chg="add mod">
          <ac:chgData name="Nane Kratzke" userId="971be13ff4ee5ef6" providerId="LiveId" clId="{DD4F4B8C-A7DF-5643-8C8B-D116B96ACB5C}" dt="2021-02-24T16:55:36.562" v="24452" actId="20577"/>
          <ac:spMkLst>
            <pc:docMk/>
            <pc:sldMk cId="2694727415" sldId="513"/>
            <ac:spMk id="9" creationId="{5611579E-C27B-9142-83A2-B9135E36A3BE}"/>
          </ac:spMkLst>
        </pc:spChg>
        <pc:spChg chg="mod">
          <ac:chgData name="Nane Kratzke" userId="971be13ff4ee5ef6" providerId="LiveId" clId="{DD4F4B8C-A7DF-5643-8C8B-D116B96ACB5C}" dt="2021-02-24T16:55:07.206" v="24448" actId="20577"/>
          <ac:spMkLst>
            <pc:docMk/>
            <pc:sldMk cId="2694727415" sldId="513"/>
            <ac:spMk id="10" creationId="{090C7003-4328-0146-8856-785C0A19DE56}"/>
          </ac:spMkLst>
        </pc:spChg>
        <pc:spChg chg="mod">
          <ac:chgData name="Nane Kratzke" userId="971be13ff4ee5ef6" providerId="LiveId" clId="{DD4F4B8C-A7DF-5643-8C8B-D116B96ACB5C}" dt="2021-02-09T12:59:02.397" v="698" actId="20577"/>
          <ac:spMkLst>
            <pc:docMk/>
            <pc:sldMk cId="2694727415" sldId="513"/>
            <ac:spMk id="11" creationId="{FB85E221-9372-A046-89DD-E148D39EBEE4}"/>
          </ac:spMkLst>
        </pc:spChg>
        <pc:picChg chg="add del mod">
          <ac:chgData name="Nane Kratzke" userId="971be13ff4ee5ef6" providerId="LiveId" clId="{DD4F4B8C-A7DF-5643-8C8B-D116B96ACB5C}" dt="2021-02-09T13:04:41.311" v="1049" actId="478"/>
          <ac:picMkLst>
            <pc:docMk/>
            <pc:sldMk cId="2694727415" sldId="513"/>
            <ac:picMk id="4" creationId="{416A9DD7-DA16-154D-AAE0-CC5D64C3B0AC}"/>
          </ac:picMkLst>
        </pc:picChg>
        <pc:picChg chg="add mod">
          <ac:chgData name="Nane Kratzke" userId="971be13ff4ee5ef6" providerId="LiveId" clId="{DD4F4B8C-A7DF-5643-8C8B-D116B96ACB5C}" dt="2021-02-09T13:09:28.435" v="1111" actId="14861"/>
          <ac:picMkLst>
            <pc:docMk/>
            <pc:sldMk cId="2694727415" sldId="513"/>
            <ac:picMk id="5" creationId="{779C6E4A-AF7E-BC48-B4E1-D362E03C388F}"/>
          </ac:picMkLst>
        </pc:picChg>
        <pc:picChg chg="del">
          <ac:chgData name="Nane Kratzke" userId="971be13ff4ee5ef6" providerId="LiveId" clId="{DD4F4B8C-A7DF-5643-8C8B-D116B96ACB5C}" dt="2021-02-09T12:58:06.681" v="663" actId="478"/>
          <ac:picMkLst>
            <pc:docMk/>
            <pc:sldMk cId="2694727415" sldId="513"/>
            <ac:picMk id="9" creationId="{70FAD06A-8CD2-9540-94BF-0639C854DA08}"/>
          </ac:picMkLst>
        </pc:picChg>
        <pc:picChg chg="add del">
          <ac:chgData name="Nane Kratzke" userId="971be13ff4ee5ef6" providerId="LiveId" clId="{DD4F4B8C-A7DF-5643-8C8B-D116B96ACB5C}" dt="2021-02-09T13:04:57.318" v="1051" actId="478"/>
          <ac:picMkLst>
            <pc:docMk/>
            <pc:sldMk cId="2694727415" sldId="513"/>
            <ac:picMk id="2050" creationId="{7AD82B00-DF0E-804B-AD40-B728ECCF9C72}"/>
          </ac:picMkLst>
        </pc:picChg>
      </pc:sldChg>
      <pc:sldChg chg="addSp delSp modSp new mod modClrScheme chgLayout">
        <pc:chgData name="Nane Kratzke" userId="971be13ff4ee5ef6" providerId="LiveId" clId="{DD4F4B8C-A7DF-5643-8C8B-D116B96ACB5C}" dt="2021-02-09T13:23:15.568" v="1493" actId="20577"/>
        <pc:sldMkLst>
          <pc:docMk/>
          <pc:sldMk cId="3814048474" sldId="514"/>
        </pc:sldMkLst>
        <pc:spChg chg="del mod ord">
          <ac:chgData name="Nane Kratzke" userId="971be13ff4ee5ef6" providerId="LiveId" clId="{DD4F4B8C-A7DF-5643-8C8B-D116B96ACB5C}" dt="2021-02-09T13:11:31.169" v="1115" actId="700"/>
          <ac:spMkLst>
            <pc:docMk/>
            <pc:sldMk cId="3814048474" sldId="514"/>
            <ac:spMk id="2" creationId="{BB140187-8E6E-2743-9B61-344C2F192065}"/>
          </ac:spMkLst>
        </pc:spChg>
        <pc:spChg chg="mod ord">
          <ac:chgData name="Nane Kratzke" userId="971be13ff4ee5ef6" providerId="LiveId" clId="{DD4F4B8C-A7DF-5643-8C8B-D116B96ACB5C}" dt="2021-02-09T13:11:31.169" v="1115" actId="700"/>
          <ac:spMkLst>
            <pc:docMk/>
            <pc:sldMk cId="3814048474" sldId="514"/>
            <ac:spMk id="3" creationId="{43047E00-0D6D-C841-96D7-F4041A069357}"/>
          </ac:spMkLst>
        </pc:spChg>
        <pc:spChg chg="del mod ord">
          <ac:chgData name="Nane Kratzke" userId="971be13ff4ee5ef6" providerId="LiveId" clId="{DD4F4B8C-A7DF-5643-8C8B-D116B96ACB5C}" dt="2021-02-09T13:11:31.169" v="1115" actId="700"/>
          <ac:spMkLst>
            <pc:docMk/>
            <pc:sldMk cId="3814048474" sldId="514"/>
            <ac:spMk id="4" creationId="{04973E80-3775-9A42-BF31-454FAC450B58}"/>
          </ac:spMkLst>
        </pc:spChg>
        <pc:spChg chg="del">
          <ac:chgData name="Nane Kratzke" userId="971be13ff4ee5ef6" providerId="LiveId" clId="{DD4F4B8C-A7DF-5643-8C8B-D116B96ACB5C}" dt="2021-02-09T13:11:31.169" v="1115" actId="700"/>
          <ac:spMkLst>
            <pc:docMk/>
            <pc:sldMk cId="3814048474" sldId="514"/>
            <ac:spMk id="5" creationId="{B895F7B4-5E62-3F4F-913C-728321CAA4FF}"/>
          </ac:spMkLst>
        </pc:spChg>
        <pc:spChg chg="add mod ord">
          <ac:chgData name="Nane Kratzke" userId="971be13ff4ee5ef6" providerId="LiveId" clId="{DD4F4B8C-A7DF-5643-8C8B-D116B96ACB5C}" dt="2021-02-09T13:16:06.484" v="1171" actId="20577"/>
          <ac:spMkLst>
            <pc:docMk/>
            <pc:sldMk cId="3814048474" sldId="514"/>
            <ac:spMk id="6" creationId="{38C20FF1-676B-AB4C-AA3C-A3C295B57016}"/>
          </ac:spMkLst>
        </pc:spChg>
        <pc:spChg chg="add mod ord">
          <ac:chgData name="Nane Kratzke" userId="971be13ff4ee5ef6" providerId="LiveId" clId="{DD4F4B8C-A7DF-5643-8C8B-D116B96ACB5C}" dt="2021-02-09T13:16:27.534" v="1193" actId="20577"/>
          <ac:spMkLst>
            <pc:docMk/>
            <pc:sldMk cId="3814048474" sldId="514"/>
            <ac:spMk id="7" creationId="{73783002-C4D8-DF48-9721-19DA2608B254}"/>
          </ac:spMkLst>
        </pc:spChg>
        <pc:spChg chg="add mod">
          <ac:chgData name="Nane Kratzke" userId="971be13ff4ee5ef6" providerId="LiveId" clId="{DD4F4B8C-A7DF-5643-8C8B-D116B96ACB5C}" dt="2021-02-09T13:21:06.257" v="1267" actId="404"/>
          <ac:spMkLst>
            <pc:docMk/>
            <pc:sldMk cId="3814048474" sldId="514"/>
            <ac:spMk id="8" creationId="{07A87D43-C851-4A4B-8DCA-5E130E6F0302}"/>
          </ac:spMkLst>
        </pc:spChg>
        <pc:spChg chg="add mod">
          <ac:chgData name="Nane Kratzke" userId="971be13ff4ee5ef6" providerId="LiveId" clId="{DD4F4B8C-A7DF-5643-8C8B-D116B96ACB5C}" dt="2021-02-09T13:20:20.476" v="1231" actId="14100"/>
          <ac:spMkLst>
            <pc:docMk/>
            <pc:sldMk cId="3814048474" sldId="514"/>
            <ac:spMk id="9" creationId="{5DB967AC-69CB-944F-901F-6C9F96413D31}"/>
          </ac:spMkLst>
        </pc:spChg>
        <pc:spChg chg="add mod">
          <ac:chgData name="Nane Kratzke" userId="971be13ff4ee5ef6" providerId="LiveId" clId="{DD4F4B8C-A7DF-5643-8C8B-D116B96ACB5C}" dt="2021-02-09T13:20:31.750" v="1233" actId="207"/>
          <ac:spMkLst>
            <pc:docMk/>
            <pc:sldMk cId="3814048474" sldId="514"/>
            <ac:spMk id="10" creationId="{B80F8C5D-81FD-FC49-BF6D-9DB06D95ABB0}"/>
          </ac:spMkLst>
        </pc:spChg>
        <pc:spChg chg="add mod">
          <ac:chgData name="Nane Kratzke" userId="971be13ff4ee5ef6" providerId="LiveId" clId="{DD4F4B8C-A7DF-5643-8C8B-D116B96ACB5C}" dt="2021-02-09T13:18:37.054" v="1216" actId="1076"/>
          <ac:spMkLst>
            <pc:docMk/>
            <pc:sldMk cId="3814048474" sldId="514"/>
            <ac:spMk id="11" creationId="{4064E027-7A6B-DB4E-ADF1-C4EC717D66BF}"/>
          </ac:spMkLst>
        </pc:spChg>
        <pc:spChg chg="add mod">
          <ac:chgData name="Nane Kratzke" userId="971be13ff4ee5ef6" providerId="LiveId" clId="{DD4F4B8C-A7DF-5643-8C8B-D116B96ACB5C}" dt="2021-02-09T13:23:15.568" v="1493" actId="20577"/>
          <ac:spMkLst>
            <pc:docMk/>
            <pc:sldMk cId="3814048474" sldId="514"/>
            <ac:spMk id="12" creationId="{961B084A-ADB2-184D-B85F-1ACD7C6CEAD4}"/>
          </ac:spMkLst>
        </pc:spChg>
      </pc:sldChg>
      <pc:sldChg chg="addSp delSp modSp add mod">
        <pc:chgData name="Nane Kratzke" userId="971be13ff4ee5ef6" providerId="LiveId" clId="{DD4F4B8C-A7DF-5643-8C8B-D116B96ACB5C}" dt="2021-02-09T13:48:09.433" v="1716" actId="14100"/>
        <pc:sldMkLst>
          <pc:docMk/>
          <pc:sldMk cId="3993618139" sldId="515"/>
        </pc:sldMkLst>
        <pc:spChg chg="mod">
          <ac:chgData name="Nane Kratzke" userId="971be13ff4ee5ef6" providerId="LiveId" clId="{DD4F4B8C-A7DF-5643-8C8B-D116B96ACB5C}" dt="2021-02-09T13:25:43.298" v="1522" actId="20577"/>
          <ac:spMkLst>
            <pc:docMk/>
            <pc:sldMk cId="3993618139" sldId="515"/>
            <ac:spMk id="6" creationId="{38C20FF1-676B-AB4C-AA3C-A3C295B57016}"/>
          </ac:spMkLst>
        </pc:spChg>
        <pc:spChg chg="mod">
          <ac:chgData name="Nane Kratzke" userId="971be13ff4ee5ef6" providerId="LiveId" clId="{DD4F4B8C-A7DF-5643-8C8B-D116B96ACB5C}" dt="2021-02-09T13:26:50.169" v="1557" actId="20577"/>
          <ac:spMkLst>
            <pc:docMk/>
            <pc:sldMk cId="3993618139" sldId="515"/>
            <ac:spMk id="7" creationId="{73783002-C4D8-DF48-9721-19DA2608B254}"/>
          </ac:spMkLst>
        </pc:spChg>
        <pc:spChg chg="del">
          <ac:chgData name="Nane Kratzke" userId="971be13ff4ee5ef6" providerId="LiveId" clId="{DD4F4B8C-A7DF-5643-8C8B-D116B96ACB5C}" dt="2021-02-09T13:24:35.113" v="1513" actId="478"/>
          <ac:spMkLst>
            <pc:docMk/>
            <pc:sldMk cId="3993618139" sldId="515"/>
            <ac:spMk id="8" creationId="{07A87D43-C851-4A4B-8DCA-5E130E6F0302}"/>
          </ac:spMkLst>
        </pc:spChg>
        <pc:spChg chg="del">
          <ac:chgData name="Nane Kratzke" userId="971be13ff4ee5ef6" providerId="LiveId" clId="{DD4F4B8C-A7DF-5643-8C8B-D116B96ACB5C}" dt="2021-02-09T13:24:45.417" v="1515" actId="478"/>
          <ac:spMkLst>
            <pc:docMk/>
            <pc:sldMk cId="3993618139" sldId="515"/>
            <ac:spMk id="9" creationId="{5DB967AC-69CB-944F-901F-6C9F96413D31}"/>
          </ac:spMkLst>
        </pc:spChg>
        <pc:spChg chg="del">
          <ac:chgData name="Nane Kratzke" userId="971be13ff4ee5ef6" providerId="LiveId" clId="{DD4F4B8C-A7DF-5643-8C8B-D116B96ACB5C}" dt="2021-02-09T13:24:47.309" v="1516" actId="478"/>
          <ac:spMkLst>
            <pc:docMk/>
            <pc:sldMk cId="3993618139" sldId="515"/>
            <ac:spMk id="10" creationId="{B80F8C5D-81FD-FC49-BF6D-9DB06D95ABB0}"/>
          </ac:spMkLst>
        </pc:spChg>
        <pc:spChg chg="del">
          <ac:chgData name="Nane Kratzke" userId="971be13ff4ee5ef6" providerId="LiveId" clId="{DD4F4B8C-A7DF-5643-8C8B-D116B96ACB5C}" dt="2021-02-09T13:24:32.591" v="1512" actId="478"/>
          <ac:spMkLst>
            <pc:docMk/>
            <pc:sldMk cId="3993618139" sldId="515"/>
            <ac:spMk id="11" creationId="{4064E027-7A6B-DB4E-ADF1-C4EC717D66BF}"/>
          </ac:spMkLst>
        </pc:spChg>
        <pc:spChg chg="del">
          <ac:chgData name="Nane Kratzke" userId="971be13ff4ee5ef6" providerId="LiveId" clId="{DD4F4B8C-A7DF-5643-8C8B-D116B96ACB5C}" dt="2021-02-09T13:27:14.784" v="1561" actId="478"/>
          <ac:spMkLst>
            <pc:docMk/>
            <pc:sldMk cId="3993618139" sldId="515"/>
            <ac:spMk id="12" creationId="{961B084A-ADB2-184D-B85F-1ACD7C6CEAD4}"/>
          </ac:spMkLst>
        </pc:spChg>
        <pc:spChg chg="add mod">
          <ac:chgData name="Nane Kratzke" userId="971be13ff4ee5ef6" providerId="LiveId" clId="{DD4F4B8C-A7DF-5643-8C8B-D116B96ACB5C}" dt="2021-02-09T13:48:09.433" v="1716" actId="14100"/>
          <ac:spMkLst>
            <pc:docMk/>
            <pc:sldMk cId="3993618139" sldId="515"/>
            <ac:spMk id="14" creationId="{7DECF8AF-E293-044A-8242-D2A16B2F40FA}"/>
          </ac:spMkLst>
        </pc:spChg>
        <pc:spChg chg="add mod">
          <ac:chgData name="Nane Kratzke" userId="971be13ff4ee5ef6" providerId="LiveId" clId="{DD4F4B8C-A7DF-5643-8C8B-D116B96ACB5C}" dt="2021-02-09T13:47:07.190" v="1710" actId="1076"/>
          <ac:spMkLst>
            <pc:docMk/>
            <pc:sldMk cId="3993618139" sldId="515"/>
            <ac:spMk id="15" creationId="{58AFCAEE-AB46-6642-8615-386518CAE381}"/>
          </ac:spMkLst>
        </pc:spChg>
        <pc:picChg chg="add del mod">
          <ac:chgData name="Nane Kratzke" userId="971be13ff4ee5ef6" providerId="LiveId" clId="{DD4F4B8C-A7DF-5643-8C8B-D116B96ACB5C}" dt="2021-02-09T13:44:22.762" v="1698" actId="478"/>
          <ac:picMkLst>
            <pc:docMk/>
            <pc:sldMk cId="3993618139" sldId="515"/>
            <ac:picMk id="4" creationId="{E72BDEE0-F07C-A245-9321-D987C5E8C566}"/>
          </ac:picMkLst>
        </pc:picChg>
        <pc:picChg chg="add del mod">
          <ac:chgData name="Nane Kratzke" userId="971be13ff4ee5ef6" providerId="LiveId" clId="{DD4F4B8C-A7DF-5643-8C8B-D116B96ACB5C}" dt="2021-02-09T13:41:26.336" v="1696" actId="478"/>
          <ac:picMkLst>
            <pc:docMk/>
            <pc:sldMk cId="3993618139" sldId="515"/>
            <ac:picMk id="13" creationId="{C6F2AEED-DDFA-1445-B675-9A32F6639792}"/>
          </ac:picMkLst>
        </pc:picChg>
        <pc:picChg chg="add del mod">
          <ac:chgData name="Nane Kratzke" userId="971be13ff4ee5ef6" providerId="LiveId" clId="{DD4F4B8C-A7DF-5643-8C8B-D116B96ACB5C}" dt="2021-02-09T13:44:49.782" v="1700" actId="478"/>
          <ac:picMkLst>
            <pc:docMk/>
            <pc:sldMk cId="3993618139" sldId="515"/>
            <ac:picMk id="17" creationId="{D15637C8-D97A-2247-BC29-3B3561AACEA0}"/>
          </ac:picMkLst>
        </pc:picChg>
        <pc:picChg chg="add del mod">
          <ac:chgData name="Nane Kratzke" userId="971be13ff4ee5ef6" providerId="LiveId" clId="{DD4F4B8C-A7DF-5643-8C8B-D116B96ACB5C}" dt="2021-02-09T13:47:40.311" v="1711" actId="478"/>
          <ac:picMkLst>
            <pc:docMk/>
            <pc:sldMk cId="3993618139" sldId="515"/>
            <ac:picMk id="19" creationId="{3F9310BD-D2BA-BA41-A309-622C7A4BE520}"/>
          </ac:picMkLst>
        </pc:picChg>
        <pc:picChg chg="add mod">
          <ac:chgData name="Nane Kratzke" userId="971be13ff4ee5ef6" providerId="LiveId" clId="{DD4F4B8C-A7DF-5643-8C8B-D116B96ACB5C}" dt="2021-02-09T13:47:57.793" v="1715" actId="1076"/>
          <ac:picMkLst>
            <pc:docMk/>
            <pc:sldMk cId="3993618139" sldId="515"/>
            <ac:picMk id="21" creationId="{565275F9-7B0B-664A-AC10-A60D96AF3F6E}"/>
          </ac:picMkLst>
        </pc:picChg>
      </pc:sldChg>
      <pc:sldChg chg="addSp modSp new mod">
        <pc:chgData name="Nane Kratzke" userId="971be13ff4ee5ef6" providerId="LiveId" clId="{DD4F4B8C-A7DF-5643-8C8B-D116B96ACB5C}" dt="2021-02-09T13:33:31.616" v="1695" actId="20577"/>
        <pc:sldMkLst>
          <pc:docMk/>
          <pc:sldMk cId="2132161850" sldId="516"/>
        </pc:sldMkLst>
        <pc:spChg chg="mod">
          <ac:chgData name="Nane Kratzke" userId="971be13ff4ee5ef6" providerId="LiveId" clId="{DD4F4B8C-A7DF-5643-8C8B-D116B96ACB5C}" dt="2021-02-09T13:30:56.117" v="1591" actId="20577"/>
          <ac:spMkLst>
            <pc:docMk/>
            <pc:sldMk cId="2132161850" sldId="516"/>
            <ac:spMk id="2" creationId="{07024353-6BFF-2E41-9470-555ECA534E58}"/>
          </ac:spMkLst>
        </pc:spChg>
        <pc:spChg chg="mod">
          <ac:chgData name="Nane Kratzke" userId="971be13ff4ee5ef6" providerId="LiveId" clId="{DD4F4B8C-A7DF-5643-8C8B-D116B96ACB5C}" dt="2021-02-09T13:33:31.616" v="1695" actId="20577"/>
          <ac:spMkLst>
            <pc:docMk/>
            <pc:sldMk cId="2132161850" sldId="516"/>
            <ac:spMk id="3" creationId="{95810130-D262-3541-88D9-84D4C8B7799D}"/>
          </ac:spMkLst>
        </pc:spChg>
        <pc:spChg chg="add mod">
          <ac:chgData name="Nane Kratzke" userId="971be13ff4ee5ef6" providerId="LiveId" clId="{DD4F4B8C-A7DF-5643-8C8B-D116B96ACB5C}" dt="2021-02-09T13:30:05.942" v="1573" actId="1076"/>
          <ac:spMkLst>
            <pc:docMk/>
            <pc:sldMk cId="2132161850" sldId="516"/>
            <ac:spMk id="5" creationId="{854C1514-3D1C-C748-9510-DFD20B668500}"/>
          </ac:spMkLst>
        </pc:spChg>
        <pc:spChg chg="add mod">
          <ac:chgData name="Nane Kratzke" userId="971be13ff4ee5ef6" providerId="LiveId" clId="{DD4F4B8C-A7DF-5643-8C8B-D116B96ACB5C}" dt="2021-02-09T13:30:22.772" v="1575" actId="1076"/>
          <ac:spMkLst>
            <pc:docMk/>
            <pc:sldMk cId="2132161850" sldId="516"/>
            <ac:spMk id="6" creationId="{25D4576C-2B53-2442-8694-7B583B2CE545}"/>
          </ac:spMkLst>
        </pc:spChg>
        <pc:spChg chg="add mod">
          <ac:chgData name="Nane Kratzke" userId="971be13ff4ee5ef6" providerId="LiveId" clId="{DD4F4B8C-A7DF-5643-8C8B-D116B96ACB5C}" dt="2021-02-09T13:30:36.892" v="1576" actId="404"/>
          <ac:spMkLst>
            <pc:docMk/>
            <pc:sldMk cId="2132161850" sldId="516"/>
            <ac:spMk id="7" creationId="{316BA81D-5757-7543-A4AF-CF4478A54799}"/>
          </ac:spMkLst>
        </pc:spChg>
        <pc:spChg chg="add mod">
          <ac:chgData name="Nane Kratzke" userId="971be13ff4ee5ef6" providerId="LiveId" clId="{DD4F4B8C-A7DF-5643-8C8B-D116B96ACB5C}" dt="2021-02-09T13:30:48.828" v="1578" actId="1076"/>
          <ac:spMkLst>
            <pc:docMk/>
            <pc:sldMk cId="2132161850" sldId="516"/>
            <ac:spMk id="8" creationId="{D1EADF8B-91C3-7F4E-9959-47CF473F8382}"/>
          </ac:spMkLst>
        </pc:spChg>
        <pc:spChg chg="add mod">
          <ac:chgData name="Nane Kratzke" userId="971be13ff4ee5ef6" providerId="LiveId" clId="{DD4F4B8C-A7DF-5643-8C8B-D116B96ACB5C}" dt="2021-02-09T13:30:39.851" v="1577" actId="404"/>
          <ac:spMkLst>
            <pc:docMk/>
            <pc:sldMk cId="2132161850" sldId="516"/>
            <ac:spMk id="9" creationId="{BBB764D8-523C-E04D-83A3-F91A40D9C879}"/>
          </ac:spMkLst>
        </pc:spChg>
        <pc:picChg chg="add mod">
          <ac:chgData name="Nane Kratzke" userId="971be13ff4ee5ef6" providerId="LiveId" clId="{DD4F4B8C-A7DF-5643-8C8B-D116B96ACB5C}" dt="2021-02-09T13:30:05.942" v="1573" actId="1076"/>
          <ac:picMkLst>
            <pc:docMk/>
            <pc:sldMk cId="2132161850" sldId="516"/>
            <ac:picMk id="10" creationId="{31B843CD-92D8-E648-98D6-FE52EC9D1B0B}"/>
          </ac:picMkLst>
        </pc:picChg>
      </pc:sldChg>
      <pc:sldChg chg="addSp delSp modSp add mod">
        <pc:chgData name="Nane Kratzke" userId="971be13ff4ee5ef6" providerId="LiveId" clId="{DD4F4B8C-A7DF-5643-8C8B-D116B96ACB5C}" dt="2021-02-09T14:19:41.274" v="2598" actId="1076"/>
        <pc:sldMkLst>
          <pc:docMk/>
          <pc:sldMk cId="2393075828" sldId="517"/>
        </pc:sldMkLst>
        <pc:spChg chg="mod">
          <ac:chgData name="Nane Kratzke" userId="971be13ff4ee5ef6" providerId="LiveId" clId="{DD4F4B8C-A7DF-5643-8C8B-D116B96ACB5C}" dt="2021-02-09T13:54:35.759" v="1795" actId="20577"/>
          <ac:spMkLst>
            <pc:docMk/>
            <pc:sldMk cId="2393075828" sldId="517"/>
            <ac:spMk id="3" creationId="{95810130-D262-3541-88D9-84D4C8B7799D}"/>
          </ac:spMkLst>
        </pc:spChg>
        <pc:spChg chg="del">
          <ac:chgData name="Nane Kratzke" userId="971be13ff4ee5ef6" providerId="LiveId" clId="{DD4F4B8C-A7DF-5643-8C8B-D116B96ACB5C}" dt="2021-02-09T13:52:17.280" v="1756" actId="478"/>
          <ac:spMkLst>
            <pc:docMk/>
            <pc:sldMk cId="2393075828" sldId="517"/>
            <ac:spMk id="5" creationId="{854C1514-3D1C-C748-9510-DFD20B668500}"/>
          </ac:spMkLst>
        </pc:spChg>
        <pc:spChg chg="del">
          <ac:chgData name="Nane Kratzke" userId="971be13ff4ee5ef6" providerId="LiveId" clId="{DD4F4B8C-A7DF-5643-8C8B-D116B96ACB5C}" dt="2021-02-09T13:52:17.280" v="1756" actId="478"/>
          <ac:spMkLst>
            <pc:docMk/>
            <pc:sldMk cId="2393075828" sldId="517"/>
            <ac:spMk id="6" creationId="{25D4576C-2B53-2442-8694-7B583B2CE545}"/>
          </ac:spMkLst>
        </pc:spChg>
        <pc:spChg chg="del">
          <ac:chgData name="Nane Kratzke" userId="971be13ff4ee5ef6" providerId="LiveId" clId="{DD4F4B8C-A7DF-5643-8C8B-D116B96ACB5C}" dt="2021-02-09T13:52:17.280" v="1756" actId="478"/>
          <ac:spMkLst>
            <pc:docMk/>
            <pc:sldMk cId="2393075828" sldId="517"/>
            <ac:spMk id="7" creationId="{316BA81D-5757-7543-A4AF-CF4478A54799}"/>
          </ac:spMkLst>
        </pc:spChg>
        <pc:spChg chg="del">
          <ac:chgData name="Nane Kratzke" userId="971be13ff4ee5ef6" providerId="LiveId" clId="{DD4F4B8C-A7DF-5643-8C8B-D116B96ACB5C}" dt="2021-02-09T13:52:17.280" v="1756" actId="478"/>
          <ac:spMkLst>
            <pc:docMk/>
            <pc:sldMk cId="2393075828" sldId="517"/>
            <ac:spMk id="8" creationId="{D1EADF8B-91C3-7F4E-9959-47CF473F8382}"/>
          </ac:spMkLst>
        </pc:spChg>
        <pc:spChg chg="del">
          <ac:chgData name="Nane Kratzke" userId="971be13ff4ee5ef6" providerId="LiveId" clId="{DD4F4B8C-A7DF-5643-8C8B-D116B96ACB5C}" dt="2021-02-09T13:52:20.081" v="1757" actId="478"/>
          <ac:spMkLst>
            <pc:docMk/>
            <pc:sldMk cId="2393075828" sldId="517"/>
            <ac:spMk id="9" creationId="{BBB764D8-523C-E04D-83A3-F91A40D9C879}"/>
          </ac:spMkLst>
        </pc:spChg>
        <pc:spChg chg="add mod">
          <ac:chgData name="Nane Kratzke" userId="971be13ff4ee5ef6" providerId="LiveId" clId="{DD4F4B8C-A7DF-5643-8C8B-D116B96ACB5C}" dt="2021-02-09T14:03:02.878" v="2131" actId="403"/>
          <ac:spMkLst>
            <pc:docMk/>
            <pc:sldMk cId="2393075828" sldId="517"/>
            <ac:spMk id="11" creationId="{76B4EEF0-1D78-3C47-BFC8-83DA4A8309E1}"/>
          </ac:spMkLst>
        </pc:spChg>
        <pc:spChg chg="add mod">
          <ac:chgData name="Nane Kratzke" userId="971be13ff4ee5ef6" providerId="LiveId" clId="{DD4F4B8C-A7DF-5643-8C8B-D116B96ACB5C}" dt="2021-02-09T14:19:38.032" v="2597" actId="1076"/>
          <ac:spMkLst>
            <pc:docMk/>
            <pc:sldMk cId="2393075828" sldId="517"/>
            <ac:spMk id="13" creationId="{2D7AA12F-B9E9-5248-A634-7272568E5127}"/>
          </ac:spMkLst>
        </pc:spChg>
        <pc:spChg chg="add mod">
          <ac:chgData name="Nane Kratzke" userId="971be13ff4ee5ef6" providerId="LiveId" clId="{DD4F4B8C-A7DF-5643-8C8B-D116B96ACB5C}" dt="2021-02-09T14:19:41.274" v="2598" actId="1076"/>
          <ac:spMkLst>
            <pc:docMk/>
            <pc:sldMk cId="2393075828" sldId="517"/>
            <ac:spMk id="14" creationId="{F86F4ACE-59AB-5349-B0F0-2A468679DD1C}"/>
          </ac:spMkLst>
        </pc:spChg>
        <pc:picChg chg="del">
          <ac:chgData name="Nane Kratzke" userId="971be13ff4ee5ef6" providerId="LiveId" clId="{DD4F4B8C-A7DF-5643-8C8B-D116B96ACB5C}" dt="2021-02-09T13:52:17.280" v="1756" actId="478"/>
          <ac:picMkLst>
            <pc:docMk/>
            <pc:sldMk cId="2393075828" sldId="517"/>
            <ac:picMk id="10" creationId="{31B843CD-92D8-E648-98D6-FE52EC9D1B0B}"/>
          </ac:picMkLst>
        </pc:picChg>
        <pc:picChg chg="add mod">
          <ac:chgData name="Nane Kratzke" userId="971be13ff4ee5ef6" providerId="LiveId" clId="{DD4F4B8C-A7DF-5643-8C8B-D116B96ACB5C}" dt="2021-02-09T13:53:37.782" v="1768" actId="14861"/>
          <ac:picMkLst>
            <pc:docMk/>
            <pc:sldMk cId="2393075828" sldId="517"/>
            <ac:picMk id="12" creationId="{7F49048A-DDC4-134D-B15C-90E46CF220D3}"/>
          </ac:picMkLst>
        </pc:picChg>
      </pc:sldChg>
      <pc:sldChg chg="addSp delSp modSp add mod">
        <pc:chgData name="Nane Kratzke" userId="971be13ff4ee5ef6" providerId="LiveId" clId="{DD4F4B8C-A7DF-5643-8C8B-D116B96ACB5C}" dt="2021-02-09T14:20:13.775" v="2600" actId="1076"/>
        <pc:sldMkLst>
          <pc:docMk/>
          <pc:sldMk cId="3347503955" sldId="518"/>
        </pc:sldMkLst>
        <pc:spChg chg="mod">
          <ac:chgData name="Nane Kratzke" userId="971be13ff4ee5ef6" providerId="LiveId" clId="{DD4F4B8C-A7DF-5643-8C8B-D116B96ACB5C}" dt="2021-02-09T13:56:36.951" v="1860" actId="20577"/>
          <ac:spMkLst>
            <pc:docMk/>
            <pc:sldMk cId="3347503955" sldId="518"/>
            <ac:spMk id="3" creationId="{95810130-D262-3541-88D9-84D4C8B7799D}"/>
          </ac:spMkLst>
        </pc:spChg>
        <pc:spChg chg="add mod">
          <ac:chgData name="Nane Kratzke" userId="971be13ff4ee5ef6" providerId="LiveId" clId="{DD4F4B8C-A7DF-5643-8C8B-D116B96ACB5C}" dt="2021-02-09T14:01:26.945" v="1990" actId="1076"/>
          <ac:spMkLst>
            <pc:docMk/>
            <pc:sldMk cId="3347503955" sldId="518"/>
            <ac:spMk id="10" creationId="{EDDFC1A1-BEB7-344F-93D2-D3EE1F923AC2}"/>
          </ac:spMkLst>
        </pc:spChg>
        <pc:spChg chg="del">
          <ac:chgData name="Nane Kratzke" userId="971be13ff4ee5ef6" providerId="LiveId" clId="{DD4F4B8C-A7DF-5643-8C8B-D116B96ACB5C}" dt="2021-02-09T13:57:00.216" v="1864" actId="478"/>
          <ac:spMkLst>
            <pc:docMk/>
            <pc:sldMk cId="3347503955" sldId="518"/>
            <ac:spMk id="11" creationId="{76B4EEF0-1D78-3C47-BFC8-83DA4A8309E1}"/>
          </ac:spMkLst>
        </pc:spChg>
        <pc:spChg chg="del">
          <ac:chgData name="Nane Kratzke" userId="971be13ff4ee5ef6" providerId="LiveId" clId="{DD4F4B8C-A7DF-5643-8C8B-D116B96ACB5C}" dt="2021-02-09T13:57:59.672" v="1878" actId="478"/>
          <ac:spMkLst>
            <pc:docMk/>
            <pc:sldMk cId="3347503955" sldId="518"/>
            <ac:spMk id="13" creationId="{2D7AA12F-B9E9-5248-A634-7272568E5127}"/>
          </ac:spMkLst>
        </pc:spChg>
        <pc:spChg chg="del">
          <ac:chgData name="Nane Kratzke" userId="971be13ff4ee5ef6" providerId="LiveId" clId="{DD4F4B8C-A7DF-5643-8C8B-D116B96ACB5C}" dt="2021-02-09T13:58:26.627" v="1885" actId="478"/>
          <ac:spMkLst>
            <pc:docMk/>
            <pc:sldMk cId="3347503955" sldId="518"/>
            <ac:spMk id="14" creationId="{F86F4ACE-59AB-5349-B0F0-2A468679DD1C}"/>
          </ac:spMkLst>
        </pc:spChg>
        <pc:spChg chg="add mod">
          <ac:chgData name="Nane Kratzke" userId="971be13ff4ee5ef6" providerId="LiveId" clId="{DD4F4B8C-A7DF-5643-8C8B-D116B96ACB5C}" dt="2021-02-09T14:01:17.822" v="1988" actId="404"/>
          <ac:spMkLst>
            <pc:docMk/>
            <pc:sldMk cId="3347503955" sldId="518"/>
            <ac:spMk id="16" creationId="{887B82A1-6F3F-D643-A3CE-BA131EF5B4A9}"/>
          </ac:spMkLst>
        </pc:spChg>
        <pc:spChg chg="add mod">
          <ac:chgData name="Nane Kratzke" userId="971be13ff4ee5ef6" providerId="LiveId" clId="{DD4F4B8C-A7DF-5643-8C8B-D116B96ACB5C}" dt="2021-02-09T14:01:01.474" v="1986" actId="1076"/>
          <ac:spMkLst>
            <pc:docMk/>
            <pc:sldMk cId="3347503955" sldId="518"/>
            <ac:spMk id="17" creationId="{7C94A1A5-41A7-DE43-997E-73648A484122}"/>
          </ac:spMkLst>
        </pc:spChg>
        <pc:spChg chg="add del mod">
          <ac:chgData name="Nane Kratzke" userId="971be13ff4ee5ef6" providerId="LiveId" clId="{DD4F4B8C-A7DF-5643-8C8B-D116B96ACB5C}" dt="2021-02-09T13:58:56.004" v="1890" actId="478"/>
          <ac:spMkLst>
            <pc:docMk/>
            <pc:sldMk cId="3347503955" sldId="518"/>
            <ac:spMk id="18" creationId="{36D3AA8B-FA69-5E41-8AC1-151A41102EB0}"/>
          </ac:spMkLst>
        </pc:spChg>
        <pc:spChg chg="add mod">
          <ac:chgData name="Nane Kratzke" userId="971be13ff4ee5ef6" providerId="LiveId" clId="{DD4F4B8C-A7DF-5643-8C8B-D116B96ACB5C}" dt="2021-02-09T14:20:13.775" v="2600" actId="1076"/>
          <ac:spMkLst>
            <pc:docMk/>
            <pc:sldMk cId="3347503955" sldId="518"/>
            <ac:spMk id="19" creationId="{72D60AC2-ED20-5548-8698-D20C745C3EDA}"/>
          </ac:spMkLst>
        </pc:spChg>
        <pc:picChg chg="add mod">
          <ac:chgData name="Nane Kratzke" userId="971be13ff4ee5ef6" providerId="LiveId" clId="{DD4F4B8C-A7DF-5643-8C8B-D116B96ACB5C}" dt="2021-02-09T13:59:41.089" v="1899" actId="1076"/>
          <ac:picMkLst>
            <pc:docMk/>
            <pc:sldMk cId="3347503955" sldId="518"/>
            <ac:picMk id="9" creationId="{C04384B8-C2F2-864F-882D-739D69314825}"/>
          </ac:picMkLst>
        </pc:picChg>
        <pc:picChg chg="del">
          <ac:chgData name="Nane Kratzke" userId="971be13ff4ee5ef6" providerId="LiveId" clId="{DD4F4B8C-A7DF-5643-8C8B-D116B96ACB5C}" dt="2021-02-09T13:56:41.647" v="1861" actId="478"/>
          <ac:picMkLst>
            <pc:docMk/>
            <pc:sldMk cId="3347503955" sldId="518"/>
            <ac:picMk id="12" creationId="{7F49048A-DDC4-134D-B15C-90E46CF220D3}"/>
          </ac:picMkLst>
        </pc:picChg>
        <pc:picChg chg="add mod">
          <ac:chgData name="Nane Kratzke" userId="971be13ff4ee5ef6" providerId="LiveId" clId="{DD4F4B8C-A7DF-5643-8C8B-D116B96ACB5C}" dt="2021-02-09T13:59:48.078" v="1900" actId="1076"/>
          <ac:picMkLst>
            <pc:docMk/>
            <pc:sldMk cId="3347503955" sldId="518"/>
            <ac:picMk id="15" creationId="{C8F7CAC8-D637-EA4B-9CCF-4C176B7D7646}"/>
          </ac:picMkLst>
        </pc:picChg>
      </pc:sldChg>
      <pc:sldChg chg="addSp delSp modSp add mod">
        <pc:chgData name="Nane Kratzke" userId="971be13ff4ee5ef6" providerId="LiveId" clId="{DD4F4B8C-A7DF-5643-8C8B-D116B96ACB5C}" dt="2021-02-09T14:19:20.475" v="2596" actId="20577"/>
        <pc:sldMkLst>
          <pc:docMk/>
          <pc:sldMk cId="4010345383" sldId="519"/>
        </pc:sldMkLst>
        <pc:spChg chg="mod">
          <ac:chgData name="Nane Kratzke" userId="971be13ff4ee5ef6" providerId="LiveId" clId="{DD4F4B8C-A7DF-5643-8C8B-D116B96ACB5C}" dt="2021-02-09T14:04:08.370" v="2162" actId="20577"/>
          <ac:spMkLst>
            <pc:docMk/>
            <pc:sldMk cId="4010345383" sldId="519"/>
            <ac:spMk id="3" creationId="{95810130-D262-3541-88D9-84D4C8B7799D}"/>
          </ac:spMkLst>
        </pc:spChg>
        <pc:spChg chg="add mod">
          <ac:chgData name="Nane Kratzke" userId="971be13ff4ee5ef6" providerId="LiveId" clId="{DD4F4B8C-A7DF-5643-8C8B-D116B96ACB5C}" dt="2021-02-09T14:06:54.576" v="2227" actId="14100"/>
          <ac:spMkLst>
            <pc:docMk/>
            <pc:sldMk cId="4010345383" sldId="519"/>
            <ac:spMk id="10" creationId="{B5C3B51A-5AA3-5040-82C7-3FADDAD1775B}"/>
          </ac:spMkLst>
        </pc:spChg>
        <pc:spChg chg="del">
          <ac:chgData name="Nane Kratzke" userId="971be13ff4ee5ef6" providerId="LiveId" clId="{DD4F4B8C-A7DF-5643-8C8B-D116B96ACB5C}" dt="2021-02-09T14:04:24.989" v="2167" actId="478"/>
          <ac:spMkLst>
            <pc:docMk/>
            <pc:sldMk cId="4010345383" sldId="519"/>
            <ac:spMk id="11" creationId="{76B4EEF0-1D78-3C47-BFC8-83DA4A8309E1}"/>
          </ac:spMkLst>
        </pc:spChg>
        <pc:spChg chg="del">
          <ac:chgData name="Nane Kratzke" userId="971be13ff4ee5ef6" providerId="LiveId" clId="{DD4F4B8C-A7DF-5643-8C8B-D116B96ACB5C}" dt="2021-02-09T14:04:20.813" v="2165" actId="478"/>
          <ac:spMkLst>
            <pc:docMk/>
            <pc:sldMk cId="4010345383" sldId="519"/>
            <ac:spMk id="13" creationId="{2D7AA12F-B9E9-5248-A634-7272568E5127}"/>
          </ac:spMkLst>
        </pc:spChg>
        <pc:spChg chg="del">
          <ac:chgData name="Nane Kratzke" userId="971be13ff4ee5ef6" providerId="LiveId" clId="{DD4F4B8C-A7DF-5643-8C8B-D116B96ACB5C}" dt="2021-02-09T14:04:32.772" v="2170" actId="478"/>
          <ac:spMkLst>
            <pc:docMk/>
            <pc:sldMk cId="4010345383" sldId="519"/>
            <ac:spMk id="14" creationId="{F86F4ACE-59AB-5349-B0F0-2A468679DD1C}"/>
          </ac:spMkLst>
        </pc:spChg>
        <pc:spChg chg="add mod">
          <ac:chgData name="Nane Kratzke" userId="971be13ff4ee5ef6" providerId="LiveId" clId="{DD4F4B8C-A7DF-5643-8C8B-D116B96ACB5C}" dt="2021-02-09T14:19:20.475" v="2596" actId="20577"/>
          <ac:spMkLst>
            <pc:docMk/>
            <pc:sldMk cId="4010345383" sldId="519"/>
            <ac:spMk id="15" creationId="{84828E4A-FF07-D541-835B-280723384F11}"/>
          </ac:spMkLst>
        </pc:spChg>
        <pc:spChg chg="add mod">
          <ac:chgData name="Nane Kratzke" userId="971be13ff4ee5ef6" providerId="LiveId" clId="{DD4F4B8C-A7DF-5643-8C8B-D116B96ACB5C}" dt="2021-02-09T14:19:12.519" v="2595" actId="1076"/>
          <ac:spMkLst>
            <pc:docMk/>
            <pc:sldMk cId="4010345383" sldId="519"/>
            <ac:spMk id="16" creationId="{9E1CB37F-CE2B-484C-8187-EA369040DCD3}"/>
          </ac:spMkLst>
        </pc:spChg>
        <pc:picChg chg="add mod">
          <ac:chgData name="Nane Kratzke" userId="971be13ff4ee5ef6" providerId="LiveId" clId="{DD4F4B8C-A7DF-5643-8C8B-D116B96ACB5C}" dt="2021-02-09T14:04:37.093" v="2171" actId="14861"/>
          <ac:picMkLst>
            <pc:docMk/>
            <pc:sldMk cId="4010345383" sldId="519"/>
            <ac:picMk id="9" creationId="{992202E6-418D-C647-824C-EA86CD5BBD36}"/>
          </ac:picMkLst>
        </pc:picChg>
        <pc:picChg chg="del">
          <ac:chgData name="Nane Kratzke" userId="971be13ff4ee5ef6" providerId="LiveId" clId="{DD4F4B8C-A7DF-5643-8C8B-D116B96ACB5C}" dt="2021-02-09T14:04:10.486" v="2163" actId="478"/>
          <ac:picMkLst>
            <pc:docMk/>
            <pc:sldMk cId="4010345383" sldId="519"/>
            <ac:picMk id="12" creationId="{7F49048A-DDC4-134D-B15C-90E46CF220D3}"/>
          </ac:picMkLst>
        </pc:picChg>
      </pc:sldChg>
      <pc:sldChg chg="addSp delSp modSp new mod ord">
        <pc:chgData name="Nane Kratzke" userId="971be13ff4ee5ef6" providerId="LiveId" clId="{DD4F4B8C-A7DF-5643-8C8B-D116B96ACB5C}" dt="2021-02-09T14:11:46.298" v="2285" actId="20578"/>
        <pc:sldMkLst>
          <pc:docMk/>
          <pc:sldMk cId="4002176707" sldId="520"/>
        </pc:sldMkLst>
        <pc:spChg chg="mod">
          <ac:chgData name="Nane Kratzke" userId="971be13ff4ee5ef6" providerId="LiveId" clId="{DD4F4B8C-A7DF-5643-8C8B-D116B96ACB5C}" dt="2021-02-09T14:08:02.004" v="2259" actId="6549"/>
          <ac:spMkLst>
            <pc:docMk/>
            <pc:sldMk cId="4002176707" sldId="520"/>
            <ac:spMk id="2" creationId="{F6236B2C-3606-3A42-A04E-7F93861B1833}"/>
          </ac:spMkLst>
        </pc:spChg>
        <pc:spChg chg="mod">
          <ac:chgData name="Nane Kratzke" userId="971be13ff4ee5ef6" providerId="LiveId" clId="{DD4F4B8C-A7DF-5643-8C8B-D116B96ACB5C}" dt="2021-02-09T14:07:59.931" v="2258" actId="20577"/>
          <ac:spMkLst>
            <pc:docMk/>
            <pc:sldMk cId="4002176707" sldId="520"/>
            <ac:spMk id="3" creationId="{3037C572-4F1A-5D4F-8281-E35CD6DA164C}"/>
          </ac:spMkLst>
        </pc:spChg>
        <pc:spChg chg="add del mod">
          <ac:chgData name="Nane Kratzke" userId="971be13ff4ee5ef6" providerId="LiveId" clId="{DD4F4B8C-A7DF-5643-8C8B-D116B96ACB5C}" dt="2021-02-09T14:09:13.082" v="2270"/>
          <ac:spMkLst>
            <pc:docMk/>
            <pc:sldMk cId="4002176707" sldId="520"/>
            <ac:spMk id="6" creationId="{2F588901-E589-F447-AECF-90240BA1AB5A}"/>
          </ac:spMkLst>
        </pc:spChg>
        <pc:graphicFrameChg chg="add mod modGraphic">
          <ac:chgData name="Nane Kratzke" userId="971be13ff4ee5ef6" providerId="LiveId" clId="{DD4F4B8C-A7DF-5643-8C8B-D116B96ACB5C}" dt="2021-02-09T14:11:22.062" v="2284"/>
          <ac:graphicFrameMkLst>
            <pc:docMk/>
            <pc:sldMk cId="4002176707" sldId="520"/>
            <ac:graphicFrameMk id="5" creationId="{E9E7359D-A233-B746-9D4F-89DBD5865580}"/>
          </ac:graphicFrameMkLst>
        </pc:graphicFrameChg>
      </pc:sldChg>
      <pc:sldChg chg="addSp modSp new mod">
        <pc:chgData name="Nane Kratzke" userId="971be13ff4ee5ef6" providerId="LiveId" clId="{DD4F4B8C-A7DF-5643-8C8B-D116B96ACB5C}" dt="2021-02-09T14:18:27.033" v="2593" actId="14861"/>
        <pc:sldMkLst>
          <pc:docMk/>
          <pc:sldMk cId="3192548314" sldId="521"/>
        </pc:sldMkLst>
        <pc:spChg chg="mod">
          <ac:chgData name="Nane Kratzke" userId="971be13ff4ee5ef6" providerId="LiveId" clId="{DD4F4B8C-A7DF-5643-8C8B-D116B96ACB5C}" dt="2021-02-09T14:13:05.068" v="2299" actId="20577"/>
          <ac:spMkLst>
            <pc:docMk/>
            <pc:sldMk cId="3192548314" sldId="521"/>
            <ac:spMk id="2" creationId="{A90E5BB1-7583-1143-B759-BC28AFD51ED3}"/>
          </ac:spMkLst>
        </pc:spChg>
        <pc:spChg chg="mod">
          <ac:chgData name="Nane Kratzke" userId="971be13ff4ee5ef6" providerId="LiveId" clId="{DD4F4B8C-A7DF-5643-8C8B-D116B96ACB5C}" dt="2021-02-09T14:13:11.769" v="2322" actId="20577"/>
          <ac:spMkLst>
            <pc:docMk/>
            <pc:sldMk cId="3192548314" sldId="521"/>
            <ac:spMk id="3" creationId="{484CD229-70F0-6343-9F65-C728239176DE}"/>
          </ac:spMkLst>
        </pc:spChg>
        <pc:spChg chg="add mod">
          <ac:chgData name="Nane Kratzke" userId="971be13ff4ee5ef6" providerId="LiveId" clId="{DD4F4B8C-A7DF-5643-8C8B-D116B96ACB5C}" dt="2021-02-09T14:17:53.587" v="2587" actId="20577"/>
          <ac:spMkLst>
            <pc:docMk/>
            <pc:sldMk cId="3192548314" sldId="521"/>
            <ac:spMk id="5" creationId="{2684B831-C1ED-DA46-A629-105AB8E3E220}"/>
          </ac:spMkLst>
        </pc:spChg>
        <pc:spChg chg="add mod">
          <ac:chgData name="Nane Kratzke" userId="971be13ff4ee5ef6" providerId="LiveId" clId="{DD4F4B8C-A7DF-5643-8C8B-D116B96ACB5C}" dt="2021-02-09T14:17:45.843" v="2582" actId="20577"/>
          <ac:spMkLst>
            <pc:docMk/>
            <pc:sldMk cId="3192548314" sldId="521"/>
            <ac:spMk id="6" creationId="{AFCBAE16-231C-854F-AEF4-95744B18B7A3}"/>
          </ac:spMkLst>
        </pc:spChg>
        <pc:spChg chg="add mod">
          <ac:chgData name="Nane Kratzke" userId="971be13ff4ee5ef6" providerId="LiveId" clId="{DD4F4B8C-A7DF-5643-8C8B-D116B96ACB5C}" dt="2021-02-09T14:18:21.275" v="2592" actId="1076"/>
          <ac:spMkLst>
            <pc:docMk/>
            <pc:sldMk cId="3192548314" sldId="521"/>
            <ac:spMk id="8" creationId="{4BCD1877-A11F-F94B-9548-4E8D01C575F3}"/>
          </ac:spMkLst>
        </pc:spChg>
        <pc:picChg chg="add mod">
          <ac:chgData name="Nane Kratzke" userId="971be13ff4ee5ef6" providerId="LiveId" clId="{DD4F4B8C-A7DF-5643-8C8B-D116B96ACB5C}" dt="2021-02-09T14:18:27.033" v="2593" actId="14861"/>
          <ac:picMkLst>
            <pc:docMk/>
            <pc:sldMk cId="3192548314" sldId="521"/>
            <ac:picMk id="7" creationId="{3C845164-20A7-E440-AE7C-FA22B65680A6}"/>
          </ac:picMkLst>
        </pc:picChg>
      </pc:sldChg>
      <pc:sldChg chg="addSp delSp modSp new mod">
        <pc:chgData name="Nane Kratzke" userId="971be13ff4ee5ef6" providerId="LiveId" clId="{DD4F4B8C-A7DF-5643-8C8B-D116B96ACB5C}" dt="2021-02-09T14:38:22.558" v="3166" actId="1076"/>
        <pc:sldMkLst>
          <pc:docMk/>
          <pc:sldMk cId="1767911000" sldId="522"/>
        </pc:sldMkLst>
        <pc:spChg chg="mod">
          <ac:chgData name="Nane Kratzke" userId="971be13ff4ee5ef6" providerId="LiveId" clId="{DD4F4B8C-A7DF-5643-8C8B-D116B96ACB5C}" dt="2021-02-09T14:21:04.130" v="2614" actId="20577"/>
          <ac:spMkLst>
            <pc:docMk/>
            <pc:sldMk cId="1767911000" sldId="522"/>
            <ac:spMk id="2" creationId="{7045F7AD-3380-8F45-AACE-94D338E7B039}"/>
          </ac:spMkLst>
        </pc:spChg>
        <pc:spChg chg="mod">
          <ac:chgData name="Nane Kratzke" userId="971be13ff4ee5ef6" providerId="LiveId" clId="{DD4F4B8C-A7DF-5643-8C8B-D116B96ACB5C}" dt="2021-02-09T14:21:28.587" v="2653" actId="20577"/>
          <ac:spMkLst>
            <pc:docMk/>
            <pc:sldMk cId="1767911000" sldId="522"/>
            <ac:spMk id="3" creationId="{82D50E9D-90EA-4446-A364-9DD2B2F9962A}"/>
          </ac:spMkLst>
        </pc:spChg>
        <pc:spChg chg="add del mod">
          <ac:chgData name="Nane Kratzke" userId="971be13ff4ee5ef6" providerId="LiveId" clId="{DD4F4B8C-A7DF-5643-8C8B-D116B96ACB5C}" dt="2021-02-09T14:28:44.641" v="2693" actId="478"/>
          <ac:spMkLst>
            <pc:docMk/>
            <pc:sldMk cId="1767911000" sldId="522"/>
            <ac:spMk id="5" creationId="{4190D8DE-1527-444C-ADD7-7EB3880734CB}"/>
          </ac:spMkLst>
        </pc:spChg>
        <pc:spChg chg="add del">
          <ac:chgData name="Nane Kratzke" userId="971be13ff4ee5ef6" providerId="LiveId" clId="{DD4F4B8C-A7DF-5643-8C8B-D116B96ACB5C}" dt="2021-02-09T14:22:57.199" v="2655"/>
          <ac:spMkLst>
            <pc:docMk/>
            <pc:sldMk cId="1767911000" sldId="522"/>
            <ac:spMk id="6" creationId="{51E50D6C-54E3-0846-A0F7-42E44749A24E}"/>
          </ac:spMkLst>
        </pc:spChg>
        <pc:spChg chg="add del">
          <ac:chgData name="Nane Kratzke" userId="971be13ff4ee5ef6" providerId="LiveId" clId="{DD4F4B8C-A7DF-5643-8C8B-D116B96ACB5C}" dt="2021-02-09T14:23:55.123" v="2664"/>
          <ac:spMkLst>
            <pc:docMk/>
            <pc:sldMk cId="1767911000" sldId="522"/>
            <ac:spMk id="8" creationId="{F0C30D32-DD5F-9746-9738-8283C73B2129}"/>
          </ac:spMkLst>
        </pc:spChg>
        <pc:spChg chg="add del">
          <ac:chgData name="Nane Kratzke" userId="971be13ff4ee5ef6" providerId="LiveId" clId="{DD4F4B8C-A7DF-5643-8C8B-D116B96ACB5C}" dt="2021-02-09T14:24:38.004" v="2671"/>
          <ac:spMkLst>
            <pc:docMk/>
            <pc:sldMk cId="1767911000" sldId="522"/>
            <ac:spMk id="11" creationId="{54D71AFC-3E03-304E-B74B-604615A0853F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14" creationId="{7B0533ED-CC73-884A-8E1C-33F31112FBA0}"/>
          </ac:spMkLst>
        </pc:spChg>
        <pc:spChg chg="add mod">
          <ac:chgData name="Nane Kratzke" userId="971be13ff4ee5ef6" providerId="LiveId" clId="{DD4F4B8C-A7DF-5643-8C8B-D116B96ACB5C}" dt="2021-02-09T14:37:51.498" v="3165" actId="14100"/>
          <ac:spMkLst>
            <pc:docMk/>
            <pc:sldMk cId="1767911000" sldId="522"/>
            <ac:spMk id="15" creationId="{4BFF1678-CC74-4743-BC6B-0AB68EC19EAD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0" creationId="{73621164-9B91-CA43-8311-C2FC5C310725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1" creationId="{AF8258AD-498B-E644-B5B8-EE4D8933B404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2" creationId="{EB16B9E8-6CD3-9640-8408-B71C0832CD11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3" creationId="{1EE0A265-4F41-5748-AA7A-D1D708F5FD31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4" creationId="{5D7B2D3D-3E10-0540-986A-1A3E79E9B7C5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5" creationId="{4BBEDFD1-F4CC-D849-B753-75CA20AF6938}"/>
          </ac:spMkLst>
        </pc:spChg>
        <pc:picChg chg="add del mod">
          <ac:chgData name="Nane Kratzke" userId="971be13ff4ee5ef6" providerId="LiveId" clId="{DD4F4B8C-A7DF-5643-8C8B-D116B96ACB5C}" dt="2021-02-09T14:23:29.260" v="2661" actId="478"/>
          <ac:picMkLst>
            <pc:docMk/>
            <pc:sldMk cId="1767911000" sldId="522"/>
            <ac:picMk id="7" creationId="{EDAAC659-9BA2-944D-A292-521AB43A916D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9" creationId="{571A3DFE-3A91-2840-AF57-62B55D8A9739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10" creationId="{573FC5F0-5269-4A46-9C65-1CFA3EAE8C83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12" creationId="{0BF61B0D-08DC-5A48-9A31-1AADCD8A9C71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13" creationId="{12568AC8-E321-F74F-B2B8-9E71274D149B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3076" creationId="{60F345D0-AAEC-C847-800B-7D04ADAA7681}"/>
          </ac:picMkLst>
        </pc:picChg>
        <pc:picChg chg="add del">
          <ac:chgData name="Nane Kratzke" userId="971be13ff4ee5ef6" providerId="LiveId" clId="{DD4F4B8C-A7DF-5643-8C8B-D116B96ACB5C}" dt="2021-02-09T14:25:00.657" v="2675"/>
          <ac:picMkLst>
            <pc:docMk/>
            <pc:sldMk cId="1767911000" sldId="522"/>
            <ac:picMk id="3082" creationId="{F8282B25-A0FF-1742-927C-F49B1776654F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3084" creationId="{1188D8AA-75D3-E44A-BE48-E981B1A6782C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3086" creationId="{0495C6CD-E950-4F45-BB7D-8DADDC0347E5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3088" creationId="{C610F060-1B8D-C04F-B008-1CCE68FDE15A}"/>
          </ac:picMkLst>
        </pc:picChg>
      </pc:sldChg>
      <pc:sldChg chg="addSp modSp new mod">
        <pc:chgData name="Nane Kratzke" userId="971be13ff4ee5ef6" providerId="LiveId" clId="{DD4F4B8C-A7DF-5643-8C8B-D116B96ACB5C}" dt="2021-02-25T09:09:43.106" v="28341" actId="20577"/>
        <pc:sldMkLst>
          <pc:docMk/>
          <pc:sldMk cId="2263106085" sldId="523"/>
        </pc:sldMkLst>
        <pc:spChg chg="mod">
          <ac:chgData name="Nane Kratzke" userId="971be13ff4ee5ef6" providerId="LiveId" clId="{DD4F4B8C-A7DF-5643-8C8B-D116B96ACB5C}" dt="2021-02-09T14:38:41.661" v="3193" actId="20577"/>
          <ac:spMkLst>
            <pc:docMk/>
            <pc:sldMk cId="2263106085" sldId="523"/>
            <ac:spMk id="2" creationId="{AA767F25-7E2A-F140-B209-11907D3CD94E}"/>
          </ac:spMkLst>
        </pc:spChg>
        <pc:spChg chg="mod">
          <ac:chgData name="Nane Kratzke" userId="971be13ff4ee5ef6" providerId="LiveId" clId="{DD4F4B8C-A7DF-5643-8C8B-D116B96ACB5C}" dt="2021-02-09T14:38:52.515" v="3209" actId="20577"/>
          <ac:spMkLst>
            <pc:docMk/>
            <pc:sldMk cId="2263106085" sldId="523"/>
            <ac:spMk id="3" creationId="{E89684F7-5D97-A040-B434-2B5ED5FD6708}"/>
          </ac:spMkLst>
        </pc:spChg>
        <pc:spChg chg="add mod">
          <ac:chgData name="Nane Kratzke" userId="971be13ff4ee5ef6" providerId="LiveId" clId="{DD4F4B8C-A7DF-5643-8C8B-D116B96ACB5C}" dt="2021-02-09T15:22:15.341" v="3471" actId="14100"/>
          <ac:spMkLst>
            <pc:docMk/>
            <pc:sldMk cId="2263106085" sldId="523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09T14:42:15.299" v="3260" actId="1076"/>
          <ac:spMkLst>
            <pc:docMk/>
            <pc:sldMk cId="2263106085" sldId="523"/>
            <ac:spMk id="6" creationId="{D35CE5E3-B591-5E4A-9C0F-30A4CA9F745E}"/>
          </ac:spMkLst>
        </pc:spChg>
        <pc:spChg chg="add mod">
          <ac:chgData name="Nane Kratzke" userId="971be13ff4ee5ef6" providerId="LiveId" clId="{DD4F4B8C-A7DF-5643-8C8B-D116B96ACB5C}" dt="2021-02-25T09:09:43.106" v="28341" actId="20577"/>
          <ac:spMkLst>
            <pc:docMk/>
            <pc:sldMk cId="2263106085" sldId="523"/>
            <ac:spMk id="7" creationId="{EB387F61-574E-4B49-81CF-558E7754783C}"/>
          </ac:spMkLst>
        </pc:spChg>
        <pc:picChg chg="add mod">
          <ac:chgData name="Nane Kratzke" userId="971be13ff4ee5ef6" providerId="LiveId" clId="{DD4F4B8C-A7DF-5643-8C8B-D116B96ACB5C}" dt="2021-02-09T15:22:07.391" v="3470" actId="166"/>
          <ac:picMkLst>
            <pc:docMk/>
            <pc:sldMk cId="2263106085" sldId="523"/>
            <ac:picMk id="4098" creationId="{016C1967-9659-8F44-BB9D-2B0ADC36CEFD}"/>
          </ac:picMkLst>
        </pc:picChg>
      </pc:sldChg>
      <pc:sldChg chg="new del">
        <pc:chgData name="Nane Kratzke" userId="971be13ff4ee5ef6" providerId="LiveId" clId="{DD4F4B8C-A7DF-5643-8C8B-D116B96ACB5C}" dt="2021-02-25T14:32:27.453" v="33062" actId="2696"/>
        <pc:sldMkLst>
          <pc:docMk/>
          <pc:sldMk cId="1442909410" sldId="524"/>
        </pc:sldMkLst>
      </pc:sldChg>
      <pc:sldChg chg="addSp delSp modSp add mod">
        <pc:chgData name="Nane Kratzke" userId="971be13ff4ee5ef6" providerId="LiveId" clId="{DD4F4B8C-A7DF-5643-8C8B-D116B96ACB5C}" dt="2021-02-09T15:52:36.340" v="4119" actId="14861"/>
        <pc:sldMkLst>
          <pc:docMk/>
          <pc:sldMk cId="2131256959" sldId="525"/>
        </pc:sldMkLst>
        <pc:spChg chg="mod">
          <ac:chgData name="Nane Kratzke" userId="971be13ff4ee5ef6" providerId="LiveId" clId="{DD4F4B8C-A7DF-5643-8C8B-D116B96ACB5C}" dt="2021-02-09T15:24:08.281" v="3514" actId="20577"/>
          <ac:spMkLst>
            <pc:docMk/>
            <pc:sldMk cId="2131256959" sldId="525"/>
            <ac:spMk id="2" creationId="{AA767F25-7E2A-F140-B209-11907D3CD94E}"/>
          </ac:spMkLst>
        </pc:spChg>
        <pc:spChg chg="mod">
          <ac:chgData name="Nane Kratzke" userId="971be13ff4ee5ef6" providerId="LiveId" clId="{DD4F4B8C-A7DF-5643-8C8B-D116B96ACB5C}" dt="2021-02-09T15:40:18.198" v="3790" actId="20577"/>
          <ac:spMkLst>
            <pc:docMk/>
            <pc:sldMk cId="2131256959" sldId="525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09T15:31:39.677" v="3630" actId="14100"/>
          <ac:spMkLst>
            <pc:docMk/>
            <pc:sldMk cId="2131256959" sldId="525"/>
            <ac:spMk id="5" creationId="{FFE291DC-E225-D049-8158-DA2F14B53873}"/>
          </ac:spMkLst>
        </pc:spChg>
        <pc:spChg chg="del">
          <ac:chgData name="Nane Kratzke" userId="971be13ff4ee5ef6" providerId="LiveId" clId="{DD4F4B8C-A7DF-5643-8C8B-D116B96ACB5C}" dt="2021-02-09T15:31:09.501" v="3614" actId="478"/>
          <ac:spMkLst>
            <pc:docMk/>
            <pc:sldMk cId="2131256959" sldId="525"/>
            <ac:spMk id="7" creationId="{EB387F61-574E-4B49-81CF-558E7754783C}"/>
          </ac:spMkLst>
        </pc:spChg>
        <pc:spChg chg="add del mod">
          <ac:chgData name="Nane Kratzke" userId="971be13ff4ee5ef6" providerId="LiveId" clId="{DD4F4B8C-A7DF-5643-8C8B-D116B96ACB5C}" dt="2021-02-09T15:33:34.313" v="3634"/>
          <ac:spMkLst>
            <pc:docMk/>
            <pc:sldMk cId="2131256959" sldId="525"/>
            <ac:spMk id="8" creationId="{335B254F-2D79-F546-A463-F6310D37251F}"/>
          </ac:spMkLst>
        </pc:spChg>
        <pc:spChg chg="add mod">
          <ac:chgData name="Nane Kratzke" userId="971be13ff4ee5ef6" providerId="LiveId" clId="{DD4F4B8C-A7DF-5643-8C8B-D116B96ACB5C}" dt="2021-02-09T15:35:58.792" v="3703" actId="14100"/>
          <ac:spMkLst>
            <pc:docMk/>
            <pc:sldMk cId="2131256959" sldId="525"/>
            <ac:spMk id="9" creationId="{592CD276-D279-7045-BD51-85FC5B835B2E}"/>
          </ac:spMkLst>
        </pc:spChg>
        <pc:spChg chg="add mod">
          <ac:chgData name="Nane Kratzke" userId="971be13ff4ee5ef6" providerId="LiveId" clId="{DD4F4B8C-A7DF-5643-8C8B-D116B96ACB5C}" dt="2021-02-09T15:52:36.340" v="4119" actId="14861"/>
          <ac:spMkLst>
            <pc:docMk/>
            <pc:sldMk cId="2131256959" sldId="525"/>
            <ac:spMk id="10" creationId="{C2B4703E-E0C4-8245-B378-0BBC6E5285E3}"/>
          </ac:spMkLst>
        </pc:spChg>
        <pc:spChg chg="add mod">
          <ac:chgData name="Nane Kratzke" userId="971be13ff4ee5ef6" providerId="LiveId" clId="{DD4F4B8C-A7DF-5643-8C8B-D116B96ACB5C}" dt="2021-02-09T15:52:36.340" v="4119" actId="14861"/>
          <ac:spMkLst>
            <pc:docMk/>
            <pc:sldMk cId="2131256959" sldId="525"/>
            <ac:spMk id="12" creationId="{C1B087A0-A066-3941-9AC4-1035C4ADC99C}"/>
          </ac:spMkLst>
        </pc:spChg>
        <pc:spChg chg="add mod">
          <ac:chgData name="Nane Kratzke" userId="971be13ff4ee5ef6" providerId="LiveId" clId="{DD4F4B8C-A7DF-5643-8C8B-D116B96ACB5C}" dt="2021-02-09T15:52:22.595" v="4117" actId="1076"/>
          <ac:spMkLst>
            <pc:docMk/>
            <pc:sldMk cId="2131256959" sldId="525"/>
            <ac:spMk id="14" creationId="{16E1CEB4-80F2-2144-8545-AA6C90F0F726}"/>
          </ac:spMkLst>
        </pc:spChg>
        <pc:picChg chg="del">
          <ac:chgData name="Nane Kratzke" userId="971be13ff4ee5ef6" providerId="LiveId" clId="{DD4F4B8C-A7DF-5643-8C8B-D116B96ACB5C}" dt="2021-02-09T15:25:54.206" v="3537" actId="478"/>
          <ac:picMkLst>
            <pc:docMk/>
            <pc:sldMk cId="2131256959" sldId="525"/>
            <ac:picMk id="4098" creationId="{016C1967-9659-8F44-BB9D-2B0ADC36CEFD}"/>
          </ac:picMkLst>
        </pc:picChg>
        <pc:cxnChg chg="add mod">
          <ac:chgData name="Nane Kratzke" userId="971be13ff4ee5ef6" providerId="LiveId" clId="{DD4F4B8C-A7DF-5643-8C8B-D116B96ACB5C}" dt="2021-02-09T15:52:36.340" v="4119" actId="14861"/>
          <ac:cxnSpMkLst>
            <pc:docMk/>
            <pc:sldMk cId="2131256959" sldId="525"/>
            <ac:cxnSpMk id="13" creationId="{769ABEA6-0A5D-DC41-8581-2BF58A5AA255}"/>
          </ac:cxnSpMkLst>
        </pc:cxnChg>
      </pc:sldChg>
      <pc:sldChg chg="addSp delSp modSp add mod">
        <pc:chgData name="Nane Kratzke" userId="971be13ff4ee5ef6" providerId="LiveId" clId="{DD4F4B8C-A7DF-5643-8C8B-D116B96ACB5C}" dt="2021-02-09T15:51:50.710" v="4116" actId="1076"/>
        <pc:sldMkLst>
          <pc:docMk/>
          <pc:sldMk cId="814459774" sldId="526"/>
        </pc:sldMkLst>
        <pc:spChg chg="mod">
          <ac:chgData name="Nane Kratzke" userId="971be13ff4ee5ef6" providerId="LiveId" clId="{DD4F4B8C-A7DF-5643-8C8B-D116B96ACB5C}" dt="2021-02-09T15:41:05.563" v="3792" actId="20577"/>
          <ac:spMkLst>
            <pc:docMk/>
            <pc:sldMk cId="814459774" sldId="526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09T15:50:22.736" v="4089" actId="1076"/>
          <ac:spMkLst>
            <pc:docMk/>
            <pc:sldMk cId="814459774" sldId="526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09T15:51:50.710" v="4116" actId="1076"/>
          <ac:spMkLst>
            <pc:docMk/>
            <pc:sldMk cId="814459774" sldId="526"/>
            <ac:spMk id="7" creationId="{6F4E8848-8942-6B44-ADFF-3C937E31DA04}"/>
          </ac:spMkLst>
        </pc:spChg>
        <pc:spChg chg="del">
          <ac:chgData name="Nane Kratzke" userId="971be13ff4ee5ef6" providerId="LiveId" clId="{DD4F4B8C-A7DF-5643-8C8B-D116B96ACB5C}" dt="2021-02-09T15:42:32.732" v="3862" actId="478"/>
          <ac:spMkLst>
            <pc:docMk/>
            <pc:sldMk cId="814459774" sldId="526"/>
            <ac:spMk id="9" creationId="{592CD276-D279-7045-BD51-85FC5B835B2E}"/>
          </ac:spMkLst>
        </pc:spChg>
        <pc:spChg chg="mod">
          <ac:chgData name="Nane Kratzke" userId="971be13ff4ee5ef6" providerId="LiveId" clId="{DD4F4B8C-A7DF-5643-8C8B-D116B96ACB5C}" dt="2021-02-09T15:50:43.176" v="4091" actId="14861"/>
          <ac:spMkLst>
            <pc:docMk/>
            <pc:sldMk cId="814459774" sldId="526"/>
            <ac:spMk id="10" creationId="{C2B4703E-E0C4-8245-B378-0BBC6E5285E3}"/>
          </ac:spMkLst>
        </pc:spChg>
        <pc:spChg chg="mod">
          <ac:chgData name="Nane Kratzke" userId="971be13ff4ee5ef6" providerId="LiveId" clId="{DD4F4B8C-A7DF-5643-8C8B-D116B96ACB5C}" dt="2021-02-09T15:50:43.176" v="4091" actId="14861"/>
          <ac:spMkLst>
            <pc:docMk/>
            <pc:sldMk cId="814459774" sldId="526"/>
            <ac:spMk id="12" creationId="{C1B087A0-A066-3941-9AC4-1035C4ADC99C}"/>
          </ac:spMkLst>
        </pc:spChg>
        <pc:spChg chg="mod">
          <ac:chgData name="Nane Kratzke" userId="971be13ff4ee5ef6" providerId="LiveId" clId="{DD4F4B8C-A7DF-5643-8C8B-D116B96ACB5C}" dt="2021-02-09T15:50:31.060" v="4090" actId="1076"/>
          <ac:spMkLst>
            <pc:docMk/>
            <pc:sldMk cId="814459774" sldId="526"/>
            <ac:spMk id="14" creationId="{16E1CEB4-80F2-2144-8545-AA6C90F0F726}"/>
          </ac:spMkLst>
        </pc:spChg>
        <pc:spChg chg="add mod">
          <ac:chgData name="Nane Kratzke" userId="971be13ff4ee5ef6" providerId="LiveId" clId="{DD4F4B8C-A7DF-5643-8C8B-D116B96ACB5C}" dt="2021-02-09T15:50:22.736" v="4089" actId="1076"/>
          <ac:spMkLst>
            <pc:docMk/>
            <pc:sldMk cId="814459774" sldId="526"/>
            <ac:spMk id="15" creationId="{7FC43DF9-E027-9146-927F-D51031E8FB7A}"/>
          </ac:spMkLst>
        </pc:spChg>
        <pc:spChg chg="add mod">
          <ac:chgData name="Nane Kratzke" userId="971be13ff4ee5ef6" providerId="LiveId" clId="{DD4F4B8C-A7DF-5643-8C8B-D116B96ACB5C}" dt="2021-02-09T15:50:22.736" v="4089" actId="1076"/>
          <ac:spMkLst>
            <pc:docMk/>
            <pc:sldMk cId="814459774" sldId="526"/>
            <ac:spMk id="16" creationId="{6161F1F9-F11B-2645-907C-3BF2C4B9EDD2}"/>
          </ac:spMkLst>
        </pc:spChg>
        <pc:spChg chg="add mod">
          <ac:chgData name="Nane Kratzke" userId="971be13ff4ee5ef6" providerId="LiveId" clId="{DD4F4B8C-A7DF-5643-8C8B-D116B96ACB5C}" dt="2021-02-09T15:51:45.411" v="4115" actId="1076"/>
          <ac:spMkLst>
            <pc:docMk/>
            <pc:sldMk cId="814459774" sldId="526"/>
            <ac:spMk id="17" creationId="{5D4E4107-79CF-644B-8EAD-0677F11ADFB4}"/>
          </ac:spMkLst>
        </pc:spChg>
        <pc:cxnChg chg="mod">
          <ac:chgData name="Nane Kratzke" userId="971be13ff4ee5ef6" providerId="LiveId" clId="{DD4F4B8C-A7DF-5643-8C8B-D116B96ACB5C}" dt="2021-02-09T15:50:43.176" v="4091" actId="14861"/>
          <ac:cxnSpMkLst>
            <pc:docMk/>
            <pc:sldMk cId="814459774" sldId="526"/>
            <ac:cxnSpMk id="13" creationId="{769ABEA6-0A5D-DC41-8581-2BF58A5AA255}"/>
          </ac:cxnSpMkLst>
        </pc:cxnChg>
      </pc:sldChg>
      <pc:sldChg chg="addSp delSp modSp add mod">
        <pc:chgData name="Nane Kratzke" userId="971be13ff4ee5ef6" providerId="LiveId" clId="{DD4F4B8C-A7DF-5643-8C8B-D116B96ACB5C}" dt="2021-02-09T16:25:45.301" v="4524" actId="14100"/>
        <pc:sldMkLst>
          <pc:docMk/>
          <pc:sldMk cId="1251721456" sldId="527"/>
        </pc:sldMkLst>
        <pc:spChg chg="mod">
          <ac:chgData name="Nane Kratzke" userId="971be13ff4ee5ef6" providerId="LiveId" clId="{DD4F4B8C-A7DF-5643-8C8B-D116B96ACB5C}" dt="2021-02-09T15:56:31.062" v="4128" actId="20577"/>
          <ac:spMkLst>
            <pc:docMk/>
            <pc:sldMk cId="1251721456" sldId="527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09T16:21:06.878" v="4274" actId="14100"/>
          <ac:spMkLst>
            <pc:docMk/>
            <pc:sldMk cId="1251721456" sldId="527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09T16:25:45.301" v="4524" actId="14100"/>
          <ac:spMkLst>
            <pc:docMk/>
            <pc:sldMk cId="1251721456" sldId="527"/>
            <ac:spMk id="7" creationId="{DCE184A4-015B-1D46-BAAC-5C9AD7FA78E5}"/>
          </ac:spMkLst>
        </pc:spChg>
        <pc:spChg chg="del">
          <ac:chgData name="Nane Kratzke" userId="971be13ff4ee5ef6" providerId="LiveId" clId="{DD4F4B8C-A7DF-5643-8C8B-D116B96ACB5C}" dt="2021-02-09T15:58:16.365" v="4129" actId="478"/>
          <ac:spMkLst>
            <pc:docMk/>
            <pc:sldMk cId="1251721456" sldId="527"/>
            <ac:spMk id="9" creationId="{592CD276-D279-7045-BD51-85FC5B835B2E}"/>
          </ac:spMkLst>
        </pc:spChg>
        <pc:spChg chg="del">
          <ac:chgData name="Nane Kratzke" userId="971be13ff4ee5ef6" providerId="LiveId" clId="{DD4F4B8C-A7DF-5643-8C8B-D116B96ACB5C}" dt="2021-02-09T16:21:10.787" v="4275" actId="478"/>
          <ac:spMkLst>
            <pc:docMk/>
            <pc:sldMk cId="1251721456" sldId="527"/>
            <ac:spMk id="10" creationId="{C2B4703E-E0C4-8245-B378-0BBC6E5285E3}"/>
          </ac:spMkLst>
        </pc:spChg>
        <pc:spChg chg="del">
          <ac:chgData name="Nane Kratzke" userId="971be13ff4ee5ef6" providerId="LiveId" clId="{DD4F4B8C-A7DF-5643-8C8B-D116B96ACB5C}" dt="2021-02-09T16:21:10.787" v="4275" actId="478"/>
          <ac:spMkLst>
            <pc:docMk/>
            <pc:sldMk cId="1251721456" sldId="527"/>
            <ac:spMk id="12" creationId="{C1B087A0-A066-3941-9AC4-1035C4ADC99C}"/>
          </ac:spMkLst>
        </pc:spChg>
        <pc:spChg chg="del">
          <ac:chgData name="Nane Kratzke" userId="971be13ff4ee5ef6" providerId="LiveId" clId="{DD4F4B8C-A7DF-5643-8C8B-D116B96ACB5C}" dt="2021-02-09T16:21:10.787" v="4275" actId="478"/>
          <ac:spMkLst>
            <pc:docMk/>
            <pc:sldMk cId="1251721456" sldId="527"/>
            <ac:spMk id="14" creationId="{16E1CEB4-80F2-2144-8545-AA6C90F0F726}"/>
          </ac:spMkLst>
        </pc:spChg>
        <pc:spChg chg="add mod">
          <ac:chgData name="Nane Kratzke" userId="971be13ff4ee5ef6" providerId="LiveId" clId="{DD4F4B8C-A7DF-5643-8C8B-D116B96ACB5C}" dt="2021-02-09T16:24:27.843" v="4397" actId="1076"/>
          <ac:spMkLst>
            <pc:docMk/>
            <pc:sldMk cId="1251721456" sldId="527"/>
            <ac:spMk id="15" creationId="{14DDC525-8344-1544-86DC-40F4E28DF877}"/>
          </ac:spMkLst>
        </pc:spChg>
        <pc:cxnChg chg="del mod">
          <ac:chgData name="Nane Kratzke" userId="971be13ff4ee5ef6" providerId="LiveId" clId="{DD4F4B8C-A7DF-5643-8C8B-D116B96ACB5C}" dt="2021-02-09T16:21:10.787" v="4275" actId="478"/>
          <ac:cxnSpMkLst>
            <pc:docMk/>
            <pc:sldMk cId="1251721456" sldId="527"/>
            <ac:cxnSpMk id="13" creationId="{769ABEA6-0A5D-DC41-8581-2BF58A5AA255}"/>
          </ac:cxnSpMkLst>
        </pc:cxnChg>
      </pc:sldChg>
      <pc:sldChg chg="addSp delSp modSp add mod">
        <pc:chgData name="Nane Kratzke" userId="971be13ff4ee5ef6" providerId="LiveId" clId="{DD4F4B8C-A7DF-5643-8C8B-D116B96ACB5C}" dt="2021-02-09T16:37:08.518" v="4838" actId="20577"/>
        <pc:sldMkLst>
          <pc:docMk/>
          <pc:sldMk cId="3569204545" sldId="528"/>
        </pc:sldMkLst>
        <pc:spChg chg="mod">
          <ac:chgData name="Nane Kratzke" userId="971be13ff4ee5ef6" providerId="LiveId" clId="{DD4F4B8C-A7DF-5643-8C8B-D116B96ACB5C}" dt="2021-02-09T16:28:08.868" v="4530" actId="20577"/>
          <ac:spMkLst>
            <pc:docMk/>
            <pc:sldMk cId="3569204545" sldId="528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09T16:33:04.190" v="4670" actId="20577"/>
          <ac:spMkLst>
            <pc:docMk/>
            <pc:sldMk cId="3569204545" sldId="528"/>
            <ac:spMk id="5" creationId="{FFE291DC-E225-D049-8158-DA2F14B53873}"/>
          </ac:spMkLst>
        </pc:spChg>
        <pc:spChg chg="del">
          <ac:chgData name="Nane Kratzke" userId="971be13ff4ee5ef6" providerId="LiveId" clId="{DD4F4B8C-A7DF-5643-8C8B-D116B96ACB5C}" dt="2021-02-09T16:30:10.579" v="4568" actId="478"/>
          <ac:spMkLst>
            <pc:docMk/>
            <pc:sldMk cId="3569204545" sldId="528"/>
            <ac:spMk id="7" creationId="{DCE184A4-015B-1D46-BAAC-5C9AD7FA78E5}"/>
          </ac:spMkLst>
        </pc:spChg>
        <pc:spChg chg="add mod">
          <ac:chgData name="Nane Kratzke" userId="971be13ff4ee5ef6" providerId="LiveId" clId="{DD4F4B8C-A7DF-5643-8C8B-D116B96ACB5C}" dt="2021-02-09T16:32:50.580" v="4669" actId="404"/>
          <ac:spMkLst>
            <pc:docMk/>
            <pc:sldMk cId="3569204545" sldId="528"/>
            <ac:spMk id="8" creationId="{FB5B6B59-ECE4-A44D-81BC-AE941BC615C0}"/>
          </ac:spMkLst>
        </pc:spChg>
        <pc:spChg chg="add mod">
          <ac:chgData name="Nane Kratzke" userId="971be13ff4ee5ef6" providerId="LiveId" clId="{DD4F4B8C-A7DF-5643-8C8B-D116B96ACB5C}" dt="2021-02-09T16:37:08.518" v="4838" actId="20577"/>
          <ac:spMkLst>
            <pc:docMk/>
            <pc:sldMk cId="3569204545" sldId="528"/>
            <ac:spMk id="9" creationId="{076BCB5C-0BE0-1F4D-B3FD-F2DFBD800401}"/>
          </ac:spMkLst>
        </pc:spChg>
        <pc:spChg chg="mod">
          <ac:chgData name="Nane Kratzke" userId="971be13ff4ee5ef6" providerId="LiveId" clId="{DD4F4B8C-A7DF-5643-8C8B-D116B96ACB5C}" dt="2021-02-09T16:32:40.892" v="4667"/>
          <ac:spMkLst>
            <pc:docMk/>
            <pc:sldMk cId="3569204545" sldId="528"/>
            <ac:spMk id="15" creationId="{14DDC525-8344-1544-86DC-40F4E28DF877}"/>
          </ac:spMkLst>
        </pc:spChg>
      </pc:sldChg>
      <pc:sldChg chg="modSp add mod">
        <pc:chgData name="Nane Kratzke" userId="971be13ff4ee5ef6" providerId="LiveId" clId="{DD4F4B8C-A7DF-5643-8C8B-D116B96ACB5C}" dt="2021-02-09T16:34:48.740" v="4685" actId="20577"/>
        <pc:sldMkLst>
          <pc:docMk/>
          <pc:sldMk cId="2688421527" sldId="529"/>
        </pc:sldMkLst>
        <pc:spChg chg="mod">
          <ac:chgData name="Nane Kratzke" userId="971be13ff4ee5ef6" providerId="LiveId" clId="{DD4F4B8C-A7DF-5643-8C8B-D116B96ACB5C}" dt="2021-02-09T16:34:48.740" v="4685" actId="20577"/>
          <ac:spMkLst>
            <pc:docMk/>
            <pc:sldMk cId="2688421527" sldId="529"/>
            <ac:spMk id="15" creationId="{14DDC525-8344-1544-86DC-40F4E28DF877}"/>
          </ac:spMkLst>
        </pc:spChg>
      </pc:sldChg>
      <pc:sldChg chg="addSp modSp add mod">
        <pc:chgData name="Nane Kratzke" userId="971be13ff4ee5ef6" providerId="LiveId" clId="{DD4F4B8C-A7DF-5643-8C8B-D116B96ACB5C}" dt="2021-02-18T11:19:24.899" v="13683" actId="207"/>
        <pc:sldMkLst>
          <pc:docMk/>
          <pc:sldMk cId="3038659186" sldId="530"/>
        </pc:sldMkLst>
        <pc:spChg chg="mod">
          <ac:chgData name="Nane Kratzke" userId="971be13ff4ee5ef6" providerId="LiveId" clId="{DD4F4B8C-A7DF-5643-8C8B-D116B96ACB5C}" dt="2021-02-18T10:57:56.550" v="12749" actId="20577"/>
          <ac:spMkLst>
            <pc:docMk/>
            <pc:sldMk cId="3038659186" sldId="530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18T10:59:39.734" v="12857" actId="14100"/>
          <ac:spMkLst>
            <pc:docMk/>
            <pc:sldMk cId="3038659186" sldId="530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18T11:19:21.424" v="13682" actId="207"/>
          <ac:spMkLst>
            <pc:docMk/>
            <pc:sldMk cId="3038659186" sldId="530"/>
            <ac:spMk id="7" creationId="{2D84D56A-0B99-0046-B99B-EA9E38942CF3}"/>
          </ac:spMkLst>
        </pc:spChg>
        <pc:spChg chg="mod">
          <ac:chgData name="Nane Kratzke" userId="971be13ff4ee5ef6" providerId="LiveId" clId="{DD4F4B8C-A7DF-5643-8C8B-D116B96ACB5C}" dt="2021-02-18T11:18:34.228" v="13658" actId="20577"/>
          <ac:spMkLst>
            <pc:docMk/>
            <pc:sldMk cId="3038659186" sldId="530"/>
            <ac:spMk id="8" creationId="{FB5B6B59-ECE4-A44D-81BC-AE941BC615C0}"/>
          </ac:spMkLst>
        </pc:spChg>
        <pc:spChg chg="add mod">
          <ac:chgData name="Nane Kratzke" userId="971be13ff4ee5ef6" providerId="LiveId" clId="{DD4F4B8C-A7DF-5643-8C8B-D116B96ACB5C}" dt="2021-02-18T11:19:24.899" v="13683" actId="207"/>
          <ac:spMkLst>
            <pc:docMk/>
            <pc:sldMk cId="3038659186" sldId="530"/>
            <ac:spMk id="11" creationId="{1DD00486-6B61-8E4E-ADA8-4C23A1853BF2}"/>
          </ac:spMkLst>
        </pc:spChg>
        <pc:spChg chg="mod">
          <ac:chgData name="Nane Kratzke" userId="971be13ff4ee5ef6" providerId="LiveId" clId="{DD4F4B8C-A7DF-5643-8C8B-D116B96ACB5C}" dt="2021-02-18T11:18:50.191" v="13666" actId="1076"/>
          <ac:spMkLst>
            <pc:docMk/>
            <pc:sldMk cId="3038659186" sldId="530"/>
            <ac:spMk id="15" creationId="{14DDC525-8344-1544-86DC-40F4E28DF877}"/>
          </ac:spMkLst>
        </pc:spChg>
        <pc:picChg chg="add mod">
          <ac:chgData name="Nane Kratzke" userId="971be13ff4ee5ef6" providerId="LiveId" clId="{DD4F4B8C-A7DF-5643-8C8B-D116B96ACB5C}" dt="2021-02-18T11:18:55.209" v="13668" actId="1076"/>
          <ac:picMkLst>
            <pc:docMk/>
            <pc:sldMk cId="3038659186" sldId="530"/>
            <ac:picMk id="9" creationId="{F7DAC0D8-7F81-A745-AD19-8DDEE26D70A1}"/>
          </ac:picMkLst>
        </pc:picChg>
      </pc:sldChg>
      <pc:sldChg chg="addSp delSp modSp new mod ord modClrScheme chgLayout">
        <pc:chgData name="Nane Kratzke" userId="971be13ff4ee5ef6" providerId="LiveId" clId="{DD4F4B8C-A7DF-5643-8C8B-D116B96ACB5C}" dt="2021-02-11T08:54:42.539" v="5739" actId="20578"/>
        <pc:sldMkLst>
          <pc:docMk/>
          <pc:sldMk cId="2564185530" sldId="531"/>
        </pc:sldMkLst>
        <pc:spChg chg="del">
          <ac:chgData name="Nane Kratzke" userId="971be13ff4ee5ef6" providerId="LiveId" clId="{DD4F4B8C-A7DF-5643-8C8B-D116B96ACB5C}" dt="2021-02-11T08:36:14.309" v="4877" actId="478"/>
          <ac:spMkLst>
            <pc:docMk/>
            <pc:sldMk cId="2564185530" sldId="531"/>
            <ac:spMk id="2" creationId="{44AFD0F9-9BA4-804D-B493-24AA74BA8CA5}"/>
          </ac:spMkLst>
        </pc:spChg>
        <pc:spChg chg="mod ord">
          <ac:chgData name="Nane Kratzke" userId="971be13ff4ee5ef6" providerId="LiveId" clId="{DD4F4B8C-A7DF-5643-8C8B-D116B96ACB5C}" dt="2021-02-11T08:39:26.777" v="4950" actId="700"/>
          <ac:spMkLst>
            <pc:docMk/>
            <pc:sldMk cId="2564185530" sldId="531"/>
            <ac:spMk id="3" creationId="{68191457-7A99-A541-90DC-510932FE4C0E}"/>
          </ac:spMkLst>
        </pc:spChg>
        <pc:spChg chg="del">
          <ac:chgData name="Nane Kratzke" userId="971be13ff4ee5ef6" providerId="LiveId" clId="{DD4F4B8C-A7DF-5643-8C8B-D116B96ACB5C}" dt="2021-02-11T08:36:06.903" v="4874" actId="478"/>
          <ac:spMkLst>
            <pc:docMk/>
            <pc:sldMk cId="2564185530" sldId="531"/>
            <ac:spMk id="4" creationId="{0C591A31-9307-2B4B-944E-B4140BCA8071}"/>
          </ac:spMkLst>
        </pc:spChg>
        <pc:spChg chg="del">
          <ac:chgData name="Nane Kratzke" userId="971be13ff4ee5ef6" providerId="LiveId" clId="{DD4F4B8C-A7DF-5643-8C8B-D116B96ACB5C}" dt="2021-02-11T08:36:09.406" v="4875" actId="478"/>
          <ac:spMkLst>
            <pc:docMk/>
            <pc:sldMk cId="2564185530" sldId="531"/>
            <ac:spMk id="5" creationId="{B7767B97-96A4-2C44-A709-8E2A050DDFA6}"/>
          </ac:spMkLst>
        </pc:spChg>
        <pc:spChg chg="add mod ord">
          <ac:chgData name="Nane Kratzke" userId="971be13ff4ee5ef6" providerId="LiveId" clId="{DD4F4B8C-A7DF-5643-8C8B-D116B96ACB5C}" dt="2021-02-11T08:39:26.777" v="4950" actId="700"/>
          <ac:spMkLst>
            <pc:docMk/>
            <pc:sldMk cId="2564185530" sldId="531"/>
            <ac:spMk id="11" creationId="{BF24C7C7-D1D8-E746-8DFA-CA03DB209863}"/>
          </ac:spMkLst>
        </pc:spChg>
        <pc:spChg chg="add del mod ord">
          <ac:chgData name="Nane Kratzke" userId="971be13ff4ee5ef6" providerId="LiveId" clId="{DD4F4B8C-A7DF-5643-8C8B-D116B96ACB5C}" dt="2021-02-11T08:37:14.249" v="4885" actId="478"/>
          <ac:spMkLst>
            <pc:docMk/>
            <pc:sldMk cId="2564185530" sldId="531"/>
            <ac:spMk id="12" creationId="{F1E40A0D-09F0-0741-9C9B-ABE9C58FB421}"/>
          </ac:spMkLst>
        </pc:spChg>
        <pc:spChg chg="add mod ord">
          <ac:chgData name="Nane Kratzke" userId="971be13ff4ee5ef6" providerId="LiveId" clId="{DD4F4B8C-A7DF-5643-8C8B-D116B96ACB5C}" dt="2021-02-11T08:40:59.699" v="5082" actId="20577"/>
          <ac:spMkLst>
            <pc:docMk/>
            <pc:sldMk cId="2564185530" sldId="531"/>
            <ac:spMk id="13" creationId="{6D8AD961-47B8-2848-88C5-F7C1D97F1814}"/>
          </ac:spMkLst>
        </pc:spChg>
        <pc:spChg chg="add mod">
          <ac:chgData name="Nane Kratzke" userId="971be13ff4ee5ef6" providerId="LiveId" clId="{DD4F4B8C-A7DF-5643-8C8B-D116B96ACB5C}" dt="2021-02-11T08:43:26.742" v="5427" actId="404"/>
          <ac:spMkLst>
            <pc:docMk/>
            <pc:sldMk cId="2564185530" sldId="531"/>
            <ac:spMk id="14" creationId="{C9B30B64-B1B5-3346-84F8-F9E986F3CBBA}"/>
          </ac:spMkLst>
        </pc:spChg>
        <pc:picChg chg="add mod">
          <ac:chgData name="Nane Kratzke" userId="971be13ff4ee5ef6" providerId="LiveId" clId="{DD4F4B8C-A7DF-5643-8C8B-D116B96ACB5C}" dt="2021-02-11T08:39:22.993" v="4949" actId="1076"/>
          <ac:picMkLst>
            <pc:docMk/>
            <pc:sldMk cId="2564185530" sldId="531"/>
            <ac:picMk id="6" creationId="{962B2C97-8E56-C840-ABA4-897156308A0C}"/>
          </ac:picMkLst>
        </pc:picChg>
        <pc:picChg chg="add mod">
          <ac:chgData name="Nane Kratzke" userId="971be13ff4ee5ef6" providerId="LiveId" clId="{DD4F4B8C-A7DF-5643-8C8B-D116B96ACB5C}" dt="2021-02-11T08:39:22.993" v="4949" actId="1076"/>
          <ac:picMkLst>
            <pc:docMk/>
            <pc:sldMk cId="2564185530" sldId="531"/>
            <ac:picMk id="7" creationId="{B06DF94B-FA5E-E24E-8886-65AE7D51A788}"/>
          </ac:picMkLst>
        </pc:picChg>
        <pc:picChg chg="add mod">
          <ac:chgData name="Nane Kratzke" userId="971be13ff4ee5ef6" providerId="LiveId" clId="{DD4F4B8C-A7DF-5643-8C8B-D116B96ACB5C}" dt="2021-02-11T08:39:22.993" v="4949" actId="1076"/>
          <ac:picMkLst>
            <pc:docMk/>
            <pc:sldMk cId="2564185530" sldId="531"/>
            <ac:picMk id="8" creationId="{B23401D1-8CF1-1844-A821-BB0F033DC2A9}"/>
          </ac:picMkLst>
        </pc:picChg>
        <pc:picChg chg="add mod">
          <ac:chgData name="Nane Kratzke" userId="971be13ff4ee5ef6" providerId="LiveId" clId="{DD4F4B8C-A7DF-5643-8C8B-D116B96ACB5C}" dt="2021-02-11T08:39:22.993" v="4949" actId="1076"/>
          <ac:picMkLst>
            <pc:docMk/>
            <pc:sldMk cId="2564185530" sldId="531"/>
            <ac:picMk id="9" creationId="{7AFD03E8-1C6F-E749-BA76-96B5DB6D00F7}"/>
          </ac:picMkLst>
        </pc:picChg>
        <pc:picChg chg="add mod">
          <ac:chgData name="Nane Kratzke" userId="971be13ff4ee5ef6" providerId="LiveId" clId="{DD4F4B8C-A7DF-5643-8C8B-D116B96ACB5C}" dt="2021-02-11T08:40:03.019" v="5024" actId="1076"/>
          <ac:picMkLst>
            <pc:docMk/>
            <pc:sldMk cId="2564185530" sldId="531"/>
            <ac:picMk id="10" creationId="{8654F664-BBAB-2A4F-80B2-1592D706F9D3}"/>
          </ac:picMkLst>
        </pc:picChg>
      </pc:sldChg>
      <pc:sldChg chg="addSp delSp modSp new mod modClrScheme chgLayout">
        <pc:chgData name="Nane Kratzke" userId="971be13ff4ee5ef6" providerId="LiveId" clId="{DD4F4B8C-A7DF-5643-8C8B-D116B96ACB5C}" dt="2021-02-11T08:54:15.287" v="5738" actId="20577"/>
        <pc:sldMkLst>
          <pc:docMk/>
          <pc:sldMk cId="347149955" sldId="532"/>
        </pc:sldMkLst>
        <pc:spChg chg="del">
          <ac:chgData name="Nane Kratzke" userId="971be13ff4ee5ef6" providerId="LiveId" clId="{DD4F4B8C-A7DF-5643-8C8B-D116B96ACB5C}" dt="2021-02-11T08:44:34.291" v="5430" actId="478"/>
          <ac:spMkLst>
            <pc:docMk/>
            <pc:sldMk cId="347149955" sldId="532"/>
            <ac:spMk id="2" creationId="{CC016946-AE9D-7B49-812A-8A0D26F1439E}"/>
          </ac:spMkLst>
        </pc:spChg>
        <pc:spChg chg="mod ord">
          <ac:chgData name="Nane Kratzke" userId="971be13ff4ee5ef6" providerId="LiveId" clId="{DD4F4B8C-A7DF-5643-8C8B-D116B96ACB5C}" dt="2021-02-11T08:48:39.670" v="5457" actId="700"/>
          <ac:spMkLst>
            <pc:docMk/>
            <pc:sldMk cId="347149955" sldId="532"/>
            <ac:spMk id="3" creationId="{17FACF92-B7D9-304E-89B6-CA58C92BDAB1}"/>
          </ac:spMkLst>
        </pc:spChg>
        <pc:spChg chg="del">
          <ac:chgData name="Nane Kratzke" userId="971be13ff4ee5ef6" providerId="LiveId" clId="{DD4F4B8C-A7DF-5643-8C8B-D116B96ACB5C}" dt="2021-02-11T08:44:31.938" v="5429" actId="478"/>
          <ac:spMkLst>
            <pc:docMk/>
            <pc:sldMk cId="347149955" sldId="532"/>
            <ac:spMk id="4" creationId="{04EA1501-9B8D-E44F-B469-2C70CA34C895}"/>
          </ac:spMkLst>
        </pc:spChg>
        <pc:spChg chg="del">
          <ac:chgData name="Nane Kratzke" userId="971be13ff4ee5ef6" providerId="LiveId" clId="{DD4F4B8C-A7DF-5643-8C8B-D116B96ACB5C}" dt="2021-02-11T08:44:36.122" v="5431" actId="478"/>
          <ac:spMkLst>
            <pc:docMk/>
            <pc:sldMk cId="347149955" sldId="532"/>
            <ac:spMk id="5" creationId="{47A0C13A-8CFD-8B4F-B209-CFDB355630FA}"/>
          </ac:spMkLst>
        </pc:spChg>
        <pc:spChg chg="add del mod">
          <ac:chgData name="Nane Kratzke" userId="971be13ff4ee5ef6" providerId="LiveId" clId="{DD4F4B8C-A7DF-5643-8C8B-D116B96ACB5C}" dt="2021-02-11T08:47:42.067" v="5444" actId="478"/>
          <ac:spMkLst>
            <pc:docMk/>
            <pc:sldMk cId="347149955" sldId="532"/>
            <ac:spMk id="6" creationId="{4ECB03CD-6D02-F141-ABBB-D89A2AB884B6}"/>
          </ac:spMkLst>
        </pc:spChg>
        <pc:spChg chg="add del mod">
          <ac:chgData name="Nane Kratzke" userId="971be13ff4ee5ef6" providerId="LiveId" clId="{DD4F4B8C-A7DF-5643-8C8B-D116B96ACB5C}" dt="2021-02-11T08:47:44.461" v="5445" actId="478"/>
          <ac:spMkLst>
            <pc:docMk/>
            <pc:sldMk cId="347149955" sldId="532"/>
            <ac:spMk id="7" creationId="{5E0D1578-40D0-2F48-B78E-60ADBB70F43C}"/>
          </ac:spMkLst>
        </pc:spChg>
        <pc:spChg chg="add del mod">
          <ac:chgData name="Nane Kratzke" userId="971be13ff4ee5ef6" providerId="LiveId" clId="{DD4F4B8C-A7DF-5643-8C8B-D116B96ACB5C}" dt="2021-02-11T08:48:23.239" v="5454" actId="478"/>
          <ac:spMkLst>
            <pc:docMk/>
            <pc:sldMk cId="347149955" sldId="532"/>
            <ac:spMk id="10" creationId="{E529BD1B-3E7F-2345-A43E-028B77E2A0EB}"/>
          </ac:spMkLst>
        </pc:spChg>
        <pc:spChg chg="add del mod">
          <ac:chgData name="Nane Kratzke" userId="971be13ff4ee5ef6" providerId="LiveId" clId="{DD4F4B8C-A7DF-5643-8C8B-D116B96ACB5C}" dt="2021-02-11T08:47:46.497" v="5446" actId="478"/>
          <ac:spMkLst>
            <pc:docMk/>
            <pc:sldMk cId="347149955" sldId="532"/>
            <ac:spMk id="12" creationId="{4DC45512-15F3-E647-893B-39242263CBEF}"/>
          </ac:spMkLst>
        </pc:spChg>
        <pc:spChg chg="add del mod">
          <ac:chgData name="Nane Kratzke" userId="971be13ff4ee5ef6" providerId="LiveId" clId="{DD4F4B8C-A7DF-5643-8C8B-D116B96ACB5C}" dt="2021-02-11T08:47:50.300" v="5448" actId="478"/>
          <ac:spMkLst>
            <pc:docMk/>
            <pc:sldMk cId="347149955" sldId="532"/>
            <ac:spMk id="14" creationId="{356F3066-6C5F-1948-98FC-84214A4FEB31}"/>
          </ac:spMkLst>
        </pc:spChg>
        <pc:spChg chg="add del mod">
          <ac:chgData name="Nane Kratzke" userId="971be13ff4ee5ef6" providerId="LiveId" clId="{DD4F4B8C-A7DF-5643-8C8B-D116B96ACB5C}" dt="2021-02-11T08:49:14.739" v="5539" actId="478"/>
          <ac:spMkLst>
            <pc:docMk/>
            <pc:sldMk cId="347149955" sldId="532"/>
            <ac:spMk id="15" creationId="{4EA37A3B-886C-A442-B26D-A7C6B26B8101}"/>
          </ac:spMkLst>
        </pc:spChg>
        <pc:spChg chg="add mod">
          <ac:chgData name="Nane Kratzke" userId="971be13ff4ee5ef6" providerId="LiveId" clId="{DD4F4B8C-A7DF-5643-8C8B-D116B96ACB5C}" dt="2021-02-11T08:49:48.957" v="5551" actId="113"/>
          <ac:spMkLst>
            <pc:docMk/>
            <pc:sldMk cId="347149955" sldId="532"/>
            <ac:spMk id="18" creationId="{8EFB1455-6B34-E143-A249-F491AF942979}"/>
          </ac:spMkLst>
        </pc:spChg>
        <pc:spChg chg="add del mod">
          <ac:chgData name="Nane Kratzke" userId="971be13ff4ee5ef6" providerId="LiveId" clId="{DD4F4B8C-A7DF-5643-8C8B-D116B96ACB5C}" dt="2021-02-11T08:49:18.116" v="5540" actId="478"/>
          <ac:spMkLst>
            <pc:docMk/>
            <pc:sldMk cId="347149955" sldId="532"/>
            <ac:spMk id="19" creationId="{8D43CE25-1FB1-A244-A5EB-928756317BCF}"/>
          </ac:spMkLst>
        </pc:spChg>
        <pc:spChg chg="add del mod ord">
          <ac:chgData name="Nane Kratzke" userId="971be13ff4ee5ef6" providerId="LiveId" clId="{DD4F4B8C-A7DF-5643-8C8B-D116B96ACB5C}" dt="2021-02-11T08:48:39.670" v="5457" actId="700"/>
          <ac:spMkLst>
            <pc:docMk/>
            <pc:sldMk cId="347149955" sldId="532"/>
            <ac:spMk id="21" creationId="{F5AB8F0E-689B-1344-B357-78E828AF3D42}"/>
          </ac:spMkLst>
        </pc:spChg>
        <pc:spChg chg="add del mod ord">
          <ac:chgData name="Nane Kratzke" userId="971be13ff4ee5ef6" providerId="LiveId" clId="{DD4F4B8C-A7DF-5643-8C8B-D116B96ACB5C}" dt="2021-02-11T08:48:34.007" v="5456" actId="700"/>
          <ac:spMkLst>
            <pc:docMk/>
            <pc:sldMk cId="347149955" sldId="532"/>
            <ac:spMk id="22" creationId="{C2EFFF8D-1AAC-E34F-9A99-F4A4CE810A0D}"/>
          </ac:spMkLst>
        </pc:spChg>
        <pc:spChg chg="add del mod ord">
          <ac:chgData name="Nane Kratzke" userId="971be13ff4ee5ef6" providerId="LiveId" clId="{DD4F4B8C-A7DF-5643-8C8B-D116B96ACB5C}" dt="2021-02-11T08:48:34.007" v="5456" actId="700"/>
          <ac:spMkLst>
            <pc:docMk/>
            <pc:sldMk cId="347149955" sldId="532"/>
            <ac:spMk id="23" creationId="{1BF121C1-D2BD-7947-9A9E-984878B0659A}"/>
          </ac:spMkLst>
        </pc:spChg>
        <pc:spChg chg="add mod ord">
          <ac:chgData name="Nane Kratzke" userId="971be13ff4ee5ef6" providerId="LiveId" clId="{DD4F4B8C-A7DF-5643-8C8B-D116B96ACB5C}" dt="2021-02-11T08:48:53.566" v="5495" actId="20577"/>
          <ac:spMkLst>
            <pc:docMk/>
            <pc:sldMk cId="347149955" sldId="532"/>
            <ac:spMk id="24" creationId="{7AE39EDB-AC4E-5F46-A5AE-9B9AA5410F1F}"/>
          </ac:spMkLst>
        </pc:spChg>
        <pc:spChg chg="add mod ord">
          <ac:chgData name="Nane Kratzke" userId="971be13ff4ee5ef6" providerId="LiveId" clId="{DD4F4B8C-A7DF-5643-8C8B-D116B96ACB5C}" dt="2021-02-11T08:49:10.429" v="5538" actId="20577"/>
          <ac:spMkLst>
            <pc:docMk/>
            <pc:sldMk cId="347149955" sldId="532"/>
            <ac:spMk id="25" creationId="{893A7B4D-0117-4A4A-9762-E4EE604F0265}"/>
          </ac:spMkLst>
        </pc:spChg>
        <pc:spChg chg="add mod">
          <ac:chgData name="Nane Kratzke" userId="971be13ff4ee5ef6" providerId="LiveId" clId="{DD4F4B8C-A7DF-5643-8C8B-D116B96ACB5C}" dt="2021-02-11T08:53:47.801" v="5712" actId="1076"/>
          <ac:spMkLst>
            <pc:docMk/>
            <pc:sldMk cId="347149955" sldId="532"/>
            <ac:spMk id="33" creationId="{D61AFCC2-68FA-F544-A97A-00E24CF0A70C}"/>
          </ac:spMkLst>
        </pc:spChg>
        <pc:spChg chg="add mod">
          <ac:chgData name="Nane Kratzke" userId="971be13ff4ee5ef6" providerId="LiveId" clId="{DD4F4B8C-A7DF-5643-8C8B-D116B96ACB5C}" dt="2021-02-11T08:54:15.287" v="5738" actId="20577"/>
          <ac:spMkLst>
            <pc:docMk/>
            <pc:sldMk cId="347149955" sldId="532"/>
            <ac:spMk id="34" creationId="{99F75C6F-A2CA-8A48-AF07-BE4035AAFD54}"/>
          </ac:spMkLst>
        </pc:spChg>
        <pc:grpChg chg="add del mod">
          <ac:chgData name="Nane Kratzke" userId="971be13ff4ee5ef6" providerId="LiveId" clId="{DD4F4B8C-A7DF-5643-8C8B-D116B96ACB5C}" dt="2021-02-11T08:51:00.355" v="5563"/>
          <ac:grpSpMkLst>
            <pc:docMk/>
            <pc:sldMk cId="347149955" sldId="532"/>
            <ac:grpSpMk id="28" creationId="{F8D5A157-BC21-BE43-9BDD-EADA0179DE18}"/>
          </ac:grpSpMkLst>
        </pc:grpChg>
        <pc:grpChg chg="mod">
          <ac:chgData name="Nane Kratzke" userId="971be13ff4ee5ef6" providerId="LiveId" clId="{DD4F4B8C-A7DF-5643-8C8B-D116B96ACB5C}" dt="2021-02-11T08:50:57.253" v="5561"/>
          <ac:grpSpMkLst>
            <pc:docMk/>
            <pc:sldMk cId="347149955" sldId="532"/>
            <ac:grpSpMk id="30" creationId="{FB412010-444B-9E4C-8FE2-A97D29AB77CF}"/>
          </ac:grpSpMkLst>
        </pc:grpChg>
        <pc:grpChg chg="mod">
          <ac:chgData name="Nane Kratzke" userId="971be13ff4ee5ef6" providerId="LiveId" clId="{DD4F4B8C-A7DF-5643-8C8B-D116B96ACB5C}" dt="2021-02-11T08:53:47.801" v="5712" actId="1076"/>
          <ac:grpSpMkLst>
            <pc:docMk/>
            <pc:sldMk cId="347149955" sldId="532"/>
            <ac:grpSpMk id="32" creationId="{19CF1106-60B6-0947-8FB0-C93AA2EAC52A}"/>
          </ac:grpSpMkLst>
        </pc:grpChg>
        <pc:picChg chg="add del mod">
          <ac:chgData name="Nane Kratzke" userId="971be13ff4ee5ef6" providerId="LiveId" clId="{DD4F4B8C-A7DF-5643-8C8B-D116B96ACB5C}" dt="2021-02-11T08:47:47.973" v="5447" actId="478"/>
          <ac:picMkLst>
            <pc:docMk/>
            <pc:sldMk cId="347149955" sldId="532"/>
            <ac:picMk id="8" creationId="{813D9ED1-928C-E045-86A6-A4089B48C629}"/>
          </ac:picMkLst>
        </pc:picChg>
        <pc:picChg chg="add mod ord">
          <ac:chgData name="Nane Kratzke" userId="971be13ff4ee5ef6" providerId="LiveId" clId="{DD4F4B8C-A7DF-5643-8C8B-D116B96ACB5C}" dt="2021-02-11T08:53:47.801" v="5712" actId="1076"/>
          <ac:picMkLst>
            <pc:docMk/>
            <pc:sldMk cId="347149955" sldId="532"/>
            <ac:picMk id="16" creationId="{52E7F555-C8A6-1541-BFAC-0438F5C09410}"/>
          </ac:picMkLst>
        </pc:picChg>
        <pc:picChg chg="add mod ord">
          <ac:chgData name="Nane Kratzke" userId="971be13ff4ee5ef6" providerId="LiveId" clId="{DD4F4B8C-A7DF-5643-8C8B-D116B96ACB5C}" dt="2021-02-11T08:53:47.801" v="5712" actId="1076"/>
          <ac:picMkLst>
            <pc:docMk/>
            <pc:sldMk cId="347149955" sldId="532"/>
            <ac:picMk id="17" creationId="{203BB469-D896-274D-A998-57E915447D6D}"/>
          </ac:picMkLst>
        </pc:picChg>
        <pc:inkChg chg="add mod">
          <ac:chgData name="Nane Kratzke" userId="971be13ff4ee5ef6" providerId="LiveId" clId="{DD4F4B8C-A7DF-5643-8C8B-D116B96ACB5C}" dt="2021-02-11T08:51:00.355" v="5563"/>
          <ac:inkMkLst>
            <pc:docMk/>
            <pc:sldMk cId="347149955" sldId="532"/>
            <ac:inkMk id="26" creationId="{7872B58F-7F71-0842-B519-58B27D60CDCD}"/>
          </ac:inkMkLst>
        </pc:inkChg>
        <pc:inkChg chg="add mod">
          <ac:chgData name="Nane Kratzke" userId="971be13ff4ee5ef6" providerId="LiveId" clId="{DD4F4B8C-A7DF-5643-8C8B-D116B96ACB5C}" dt="2021-02-11T08:51:00.355" v="5563"/>
          <ac:inkMkLst>
            <pc:docMk/>
            <pc:sldMk cId="347149955" sldId="532"/>
            <ac:inkMk id="27" creationId="{6FA22321-45F8-8249-84A1-B59319FD9E04}"/>
          </ac:inkMkLst>
        </pc:inkChg>
        <pc:inkChg chg="add del mod">
          <ac:chgData name="Nane Kratzke" userId="971be13ff4ee5ef6" providerId="LiveId" clId="{DD4F4B8C-A7DF-5643-8C8B-D116B96ACB5C}" dt="2021-02-11T08:50:57.253" v="5561"/>
          <ac:inkMkLst>
            <pc:docMk/>
            <pc:sldMk cId="347149955" sldId="532"/>
            <ac:inkMk id="29" creationId="{0E655D47-C1DA-E34B-8D73-53A5FC883ABF}"/>
          </ac:inkMkLst>
        </pc:inkChg>
        <pc:inkChg chg="add mod">
          <ac:chgData name="Nane Kratzke" userId="971be13ff4ee5ef6" providerId="LiveId" clId="{DD4F4B8C-A7DF-5643-8C8B-D116B96ACB5C}" dt="2021-02-11T08:51:00.355" v="5563"/>
          <ac:inkMkLst>
            <pc:docMk/>
            <pc:sldMk cId="347149955" sldId="532"/>
            <ac:inkMk id="31" creationId="{E9F30585-0A25-2A4D-9B68-EE9CDFDEE16F}"/>
          </ac:inkMkLst>
        </pc:inkChg>
      </pc:sldChg>
      <pc:sldChg chg="addSp delSp modSp new mod">
        <pc:chgData name="Nane Kratzke" userId="971be13ff4ee5ef6" providerId="LiveId" clId="{DD4F4B8C-A7DF-5643-8C8B-D116B96ACB5C}" dt="2021-02-11T11:20:32.899" v="6822" actId="14100"/>
        <pc:sldMkLst>
          <pc:docMk/>
          <pc:sldMk cId="3347780485" sldId="533"/>
        </pc:sldMkLst>
        <pc:spChg chg="mod">
          <ac:chgData name="Nane Kratzke" userId="971be13ff4ee5ef6" providerId="LiveId" clId="{DD4F4B8C-A7DF-5643-8C8B-D116B96ACB5C}" dt="2021-02-11T11:10:51.722" v="6342" actId="20577"/>
          <ac:spMkLst>
            <pc:docMk/>
            <pc:sldMk cId="3347780485" sldId="533"/>
            <ac:spMk id="2" creationId="{201E9182-31E8-1640-87D6-D12952CF7AD7}"/>
          </ac:spMkLst>
        </pc:spChg>
        <pc:spChg chg="mod">
          <ac:chgData name="Nane Kratzke" userId="971be13ff4ee5ef6" providerId="LiveId" clId="{DD4F4B8C-A7DF-5643-8C8B-D116B96ACB5C}" dt="2021-02-11T11:10:59.770" v="6368" actId="20577"/>
          <ac:spMkLst>
            <pc:docMk/>
            <pc:sldMk cId="3347780485" sldId="533"/>
            <ac:spMk id="3" creationId="{54D519FC-1F1C-DE46-A5D1-476FE25580C8}"/>
          </ac:spMkLst>
        </pc:spChg>
        <pc:spChg chg="add del mod">
          <ac:chgData name="Nane Kratzke" userId="971be13ff4ee5ef6" providerId="LiveId" clId="{DD4F4B8C-A7DF-5643-8C8B-D116B96ACB5C}" dt="2021-02-11T11:11:15.662" v="6370" actId="478"/>
          <ac:spMkLst>
            <pc:docMk/>
            <pc:sldMk cId="3347780485" sldId="533"/>
            <ac:spMk id="5" creationId="{86E69D8D-F401-8140-8397-259F07935993}"/>
          </ac:spMkLst>
        </pc:spChg>
        <pc:spChg chg="add mod">
          <ac:chgData name="Nane Kratzke" userId="971be13ff4ee5ef6" providerId="LiveId" clId="{DD4F4B8C-A7DF-5643-8C8B-D116B96ACB5C}" dt="2021-02-11T11:17:47.018" v="6584" actId="1076"/>
          <ac:spMkLst>
            <pc:docMk/>
            <pc:sldMk cId="3347780485" sldId="533"/>
            <ac:spMk id="6" creationId="{7CBAA212-275B-8B43-9FAB-9F16E49E8FD4}"/>
          </ac:spMkLst>
        </pc:spChg>
        <pc:spChg chg="add mod">
          <ac:chgData name="Nane Kratzke" userId="971be13ff4ee5ef6" providerId="LiveId" clId="{DD4F4B8C-A7DF-5643-8C8B-D116B96ACB5C}" dt="2021-02-11T11:17:43.654" v="6583" actId="1076"/>
          <ac:spMkLst>
            <pc:docMk/>
            <pc:sldMk cId="3347780485" sldId="533"/>
            <ac:spMk id="7" creationId="{61AC0616-306E-0E45-9297-CF197E96D1F7}"/>
          </ac:spMkLst>
        </pc:spChg>
        <pc:spChg chg="add mod">
          <ac:chgData name="Nane Kratzke" userId="971be13ff4ee5ef6" providerId="LiveId" clId="{DD4F4B8C-A7DF-5643-8C8B-D116B96ACB5C}" dt="2021-02-11T11:18:05.620" v="6587" actId="20577"/>
          <ac:spMkLst>
            <pc:docMk/>
            <pc:sldMk cId="3347780485" sldId="533"/>
            <ac:spMk id="8" creationId="{4AB3328C-C88F-4948-82AC-C8BE15069C3D}"/>
          </ac:spMkLst>
        </pc:spChg>
        <pc:spChg chg="add mod">
          <ac:chgData name="Nane Kratzke" userId="971be13ff4ee5ef6" providerId="LiveId" clId="{DD4F4B8C-A7DF-5643-8C8B-D116B96ACB5C}" dt="2021-02-11T11:20:32.899" v="6822" actId="14100"/>
          <ac:spMkLst>
            <pc:docMk/>
            <pc:sldMk cId="3347780485" sldId="533"/>
            <ac:spMk id="9" creationId="{66FA0413-FC91-EA41-AC26-BE3A9458EA98}"/>
          </ac:spMkLst>
        </pc:spChg>
      </pc:sldChg>
      <pc:sldChg chg="new del">
        <pc:chgData name="Nane Kratzke" userId="971be13ff4ee5ef6" providerId="LiveId" clId="{DD4F4B8C-A7DF-5643-8C8B-D116B96ACB5C}" dt="2021-02-25T14:24:25.338" v="32938" actId="2696"/>
        <pc:sldMkLst>
          <pc:docMk/>
          <pc:sldMk cId="618653087" sldId="534"/>
        </pc:sldMkLst>
      </pc:sldChg>
      <pc:sldChg chg="addSp modSp new mod ord">
        <pc:chgData name="Nane Kratzke" userId="971be13ff4ee5ef6" providerId="LiveId" clId="{DD4F4B8C-A7DF-5643-8C8B-D116B96ACB5C}" dt="2021-02-11T17:27:28.013" v="12687" actId="1076"/>
        <pc:sldMkLst>
          <pc:docMk/>
          <pc:sldMk cId="1982140674" sldId="535"/>
        </pc:sldMkLst>
        <pc:spChg chg="mod">
          <ac:chgData name="Nane Kratzke" userId="971be13ff4ee5ef6" providerId="LiveId" clId="{DD4F4B8C-A7DF-5643-8C8B-D116B96ACB5C}" dt="2021-02-11T12:28:42.873" v="6880" actId="20577"/>
          <ac:spMkLst>
            <pc:docMk/>
            <pc:sldMk cId="1982140674" sldId="535"/>
            <ac:spMk id="2" creationId="{7FAEA502-8CAC-064E-90AD-0F086D8279F2}"/>
          </ac:spMkLst>
        </pc:spChg>
        <pc:spChg chg="mod">
          <ac:chgData name="Nane Kratzke" userId="971be13ff4ee5ef6" providerId="LiveId" clId="{DD4F4B8C-A7DF-5643-8C8B-D116B96ACB5C}" dt="2021-02-11T12:28:54.129" v="6912" actId="20577"/>
          <ac:spMkLst>
            <pc:docMk/>
            <pc:sldMk cId="1982140674" sldId="535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7:22:58.357" v="12671" actId="14100"/>
          <ac:spMkLst>
            <pc:docMk/>
            <pc:sldMk cId="1982140674" sldId="535"/>
            <ac:spMk id="5" creationId="{390BCE38-799B-974E-979A-CF5937FFF8F6}"/>
          </ac:spMkLst>
        </pc:spChg>
        <pc:picChg chg="add mod">
          <ac:chgData name="Nane Kratzke" userId="971be13ff4ee5ef6" providerId="LiveId" clId="{DD4F4B8C-A7DF-5643-8C8B-D116B96ACB5C}" dt="2021-02-11T17:25:53.028" v="12676" actId="1076"/>
          <ac:picMkLst>
            <pc:docMk/>
            <pc:sldMk cId="1982140674" sldId="535"/>
            <ac:picMk id="6" creationId="{925313AF-90DC-BC49-A9E7-657C8D8E1303}"/>
          </ac:picMkLst>
        </pc:picChg>
        <pc:picChg chg="add mod">
          <ac:chgData name="Nane Kratzke" userId="971be13ff4ee5ef6" providerId="LiveId" clId="{DD4F4B8C-A7DF-5643-8C8B-D116B96ACB5C}" dt="2021-02-11T17:26:41.167" v="12682" actId="1076"/>
          <ac:picMkLst>
            <pc:docMk/>
            <pc:sldMk cId="1982140674" sldId="535"/>
            <ac:picMk id="7" creationId="{EBA90E91-E609-BA48-B34C-DA5C866379F8}"/>
          </ac:picMkLst>
        </pc:picChg>
        <pc:picChg chg="add mod">
          <ac:chgData name="Nane Kratzke" userId="971be13ff4ee5ef6" providerId="LiveId" clId="{DD4F4B8C-A7DF-5643-8C8B-D116B96ACB5C}" dt="2021-02-11T17:27:28.013" v="12687" actId="1076"/>
          <ac:picMkLst>
            <pc:docMk/>
            <pc:sldMk cId="1982140674" sldId="535"/>
            <ac:picMk id="8" creationId="{E40AEA4F-FB1E-0045-B9F7-ACBFD1BDF579}"/>
          </ac:picMkLst>
        </pc:pic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329572051" sldId="536"/>
        </pc:sldMkLst>
        <pc:spChg chg="mod">
          <ac:chgData name="Nane Kratzke" userId="971be13ff4ee5ef6" providerId="LiveId" clId="{DD4F4B8C-A7DF-5643-8C8B-D116B96ACB5C}" dt="2021-02-11T12:29:45.601" v="6923" actId="20577"/>
          <ac:spMkLst>
            <pc:docMk/>
            <pc:sldMk cId="329572051" sldId="536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5:39:06" v="10513" actId="14100"/>
          <ac:spMkLst>
            <pc:docMk/>
            <pc:sldMk cId="329572051" sldId="536"/>
            <ac:spMk id="6" creationId="{55AF5957-97FF-A94C-BC89-3D59EC811D91}"/>
          </ac:spMkLst>
        </pc:spChg>
        <pc:spChg chg="add mod">
          <ac:chgData name="Nane Kratzke" userId="971be13ff4ee5ef6" providerId="LiveId" clId="{DD4F4B8C-A7DF-5643-8C8B-D116B96ACB5C}" dt="2021-02-11T15:41:15.233" v="10530" actId="20577"/>
          <ac:spMkLst>
            <pc:docMk/>
            <pc:sldMk cId="329572051" sldId="536"/>
            <ac:spMk id="8" creationId="{87F9D780-552D-4F4A-A963-3C8F0A829DA7}"/>
          </ac:spMkLst>
        </pc:spChg>
        <pc:picChg chg="add del mod">
          <ac:chgData name="Nane Kratzke" userId="971be13ff4ee5ef6" providerId="LiveId" clId="{DD4F4B8C-A7DF-5643-8C8B-D116B96ACB5C}" dt="2021-02-11T15:38:50.673" v="10509" actId="478"/>
          <ac:picMkLst>
            <pc:docMk/>
            <pc:sldMk cId="329572051" sldId="536"/>
            <ac:picMk id="5" creationId="{25FA65E4-734C-B547-BE99-86F3D992A5F6}"/>
          </ac:picMkLst>
        </pc:picChg>
        <pc:picChg chg="add mod">
          <ac:chgData name="Nane Kratzke" userId="971be13ff4ee5ef6" providerId="LiveId" clId="{DD4F4B8C-A7DF-5643-8C8B-D116B96ACB5C}" dt="2021-02-11T15:39:14.096" v="10515" actId="14861"/>
          <ac:picMkLst>
            <pc:docMk/>
            <pc:sldMk cId="329572051" sldId="536"/>
            <ac:picMk id="7" creationId="{23177726-DE05-F84D-AA8F-936F5E7C0BC4}"/>
          </ac:picMkLst>
        </pc:picChg>
        <pc:picChg chg="add mod">
          <ac:chgData name="Nane Kratzke" userId="971be13ff4ee5ef6" providerId="LiveId" clId="{DD4F4B8C-A7DF-5643-8C8B-D116B96ACB5C}" dt="2021-02-18T11:33:18.928" v="13883"/>
          <ac:picMkLst>
            <pc:docMk/>
            <pc:sldMk cId="329572051" sldId="536"/>
            <ac:picMk id="9" creationId="{E32E46F2-E245-3C48-8B5E-7E72030CF481}"/>
          </ac:picMkLst>
        </pc:pic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2146926778" sldId="537"/>
        </pc:sldMkLst>
        <pc:spChg chg="mod">
          <ac:chgData name="Nane Kratzke" userId="971be13ff4ee5ef6" providerId="LiveId" clId="{DD4F4B8C-A7DF-5643-8C8B-D116B96ACB5C}" dt="2021-02-11T12:40:43.498" v="7608" actId="20577"/>
          <ac:spMkLst>
            <pc:docMk/>
            <pc:sldMk cId="2146926778" sldId="537"/>
            <ac:spMk id="2" creationId="{7FAEA502-8CAC-064E-90AD-0F086D8279F2}"/>
          </ac:spMkLst>
        </pc:spChg>
        <pc:spChg chg="mod">
          <ac:chgData name="Nane Kratzke" userId="971be13ff4ee5ef6" providerId="LiveId" clId="{DD4F4B8C-A7DF-5643-8C8B-D116B96ACB5C}" dt="2021-02-11T12:40:47.382" v="7624" actId="20577"/>
          <ac:spMkLst>
            <pc:docMk/>
            <pc:sldMk cId="2146926778" sldId="537"/>
            <ac:spMk id="3" creationId="{176B5821-6AE3-5345-AD91-DFF675E2DC89}"/>
          </ac:spMkLst>
        </pc:spChg>
        <pc:spChg chg="del mod">
          <ac:chgData name="Nane Kratzke" userId="971be13ff4ee5ef6" providerId="LiveId" clId="{DD4F4B8C-A7DF-5643-8C8B-D116B96ACB5C}" dt="2021-02-11T13:12:25.676" v="8257" actId="478"/>
          <ac:spMkLst>
            <pc:docMk/>
            <pc:sldMk cId="2146926778" sldId="537"/>
            <ac:spMk id="6" creationId="{55AF5957-97FF-A94C-BC89-3D59EC811D91}"/>
          </ac:spMkLst>
        </pc:spChg>
        <pc:spChg chg="add mod">
          <ac:chgData name="Nane Kratzke" userId="971be13ff4ee5ef6" providerId="LiveId" clId="{DD4F4B8C-A7DF-5643-8C8B-D116B96ACB5C}" dt="2021-02-19T09:54:02.750" v="17698" actId="20577"/>
          <ac:spMkLst>
            <pc:docMk/>
            <pc:sldMk cId="2146926778" sldId="537"/>
            <ac:spMk id="7" creationId="{4703ACB3-CB7A-B34B-86F7-9C358BEDB5A8}"/>
          </ac:spMkLst>
        </pc:spChg>
        <pc:spChg chg="add del mod">
          <ac:chgData name="Nane Kratzke" userId="971be13ff4ee5ef6" providerId="LiveId" clId="{DD4F4B8C-A7DF-5643-8C8B-D116B96ACB5C}" dt="2021-02-11T16:39:09.407" v="11064" actId="478"/>
          <ac:spMkLst>
            <pc:docMk/>
            <pc:sldMk cId="2146926778" sldId="537"/>
            <ac:spMk id="9" creationId="{4B04A8AC-35EA-4545-A5AC-A9A542766838}"/>
          </ac:spMkLst>
        </pc:spChg>
        <pc:spChg chg="add mod">
          <ac:chgData name="Nane Kratzke" userId="971be13ff4ee5ef6" providerId="LiveId" clId="{DD4F4B8C-A7DF-5643-8C8B-D116B96ACB5C}" dt="2021-02-11T16:41:11.778" v="11104" actId="114"/>
          <ac:spMkLst>
            <pc:docMk/>
            <pc:sldMk cId="2146926778" sldId="537"/>
            <ac:spMk id="12" creationId="{50B2A9F0-91C1-B548-90DF-38109E0AC613}"/>
          </ac:spMkLst>
        </pc:spChg>
        <pc:spChg chg="add mod">
          <ac:chgData name="Nane Kratzke" userId="971be13ff4ee5ef6" providerId="LiveId" clId="{DD4F4B8C-A7DF-5643-8C8B-D116B96ACB5C}" dt="2021-02-11T16:44:25.233" v="11169" actId="114"/>
          <ac:spMkLst>
            <pc:docMk/>
            <pc:sldMk cId="2146926778" sldId="537"/>
            <ac:spMk id="19" creationId="{6D4CE1C8-6EDC-1E4D-9CAE-6D3A8DCC1AFE}"/>
          </ac:spMkLst>
        </pc:spChg>
        <pc:spChg chg="add mod">
          <ac:chgData name="Nane Kratzke" userId="971be13ff4ee5ef6" providerId="LiveId" clId="{DD4F4B8C-A7DF-5643-8C8B-D116B96ACB5C}" dt="2021-02-11T16:44:48.946" v="11190" actId="1076"/>
          <ac:spMkLst>
            <pc:docMk/>
            <pc:sldMk cId="2146926778" sldId="537"/>
            <ac:spMk id="20" creationId="{09DCD8C4-CB3B-6B40-A87F-4D648EA02FA6}"/>
          </ac:spMkLst>
        </pc:spChg>
        <pc:picChg chg="del">
          <ac:chgData name="Nane Kratzke" userId="971be13ff4ee5ef6" providerId="LiveId" clId="{DD4F4B8C-A7DF-5643-8C8B-D116B96ACB5C}" dt="2021-02-11T12:40:57.204" v="7636" actId="478"/>
          <ac:picMkLst>
            <pc:docMk/>
            <pc:sldMk cId="2146926778" sldId="537"/>
            <ac:picMk id="5" creationId="{25FA65E4-734C-B547-BE99-86F3D992A5F6}"/>
          </ac:picMkLst>
        </pc:picChg>
        <pc:picChg chg="add del mod">
          <ac:chgData name="Nane Kratzke" userId="971be13ff4ee5ef6" providerId="LiveId" clId="{DD4F4B8C-A7DF-5643-8C8B-D116B96ACB5C}" dt="2021-02-11T13:16:36.319" v="8335" actId="478"/>
          <ac:picMkLst>
            <pc:docMk/>
            <pc:sldMk cId="2146926778" sldId="537"/>
            <ac:picMk id="8" creationId="{8E0558D1-E7ED-304C-8D0F-82318E0F1487}"/>
          </ac:picMkLst>
        </pc:picChg>
        <pc:picChg chg="add del mod">
          <ac:chgData name="Nane Kratzke" userId="971be13ff4ee5ef6" providerId="LiveId" clId="{DD4F4B8C-A7DF-5643-8C8B-D116B96ACB5C}" dt="2021-02-11T16:38:47.852" v="11058" actId="478"/>
          <ac:picMkLst>
            <pc:docMk/>
            <pc:sldMk cId="2146926778" sldId="537"/>
            <ac:picMk id="10" creationId="{F2FDADF3-ECAB-4A48-93A5-CB142A51BC7E}"/>
          </ac:picMkLst>
        </pc:picChg>
        <pc:picChg chg="add mod">
          <ac:chgData name="Nane Kratzke" userId="971be13ff4ee5ef6" providerId="LiveId" clId="{DD4F4B8C-A7DF-5643-8C8B-D116B96ACB5C}" dt="2021-02-11T16:40:28.180" v="11074" actId="14100"/>
          <ac:picMkLst>
            <pc:docMk/>
            <pc:sldMk cId="2146926778" sldId="537"/>
            <ac:picMk id="11" creationId="{94BA7B9F-9EE2-F848-BD51-564EB22EA261}"/>
          </ac:picMkLst>
        </pc:picChg>
        <pc:picChg chg="add mod">
          <ac:chgData name="Nane Kratzke" userId="971be13ff4ee5ef6" providerId="LiveId" clId="{DD4F4B8C-A7DF-5643-8C8B-D116B96ACB5C}" dt="2021-02-11T16:46:01.722" v="11194" actId="1076"/>
          <ac:picMkLst>
            <pc:docMk/>
            <pc:sldMk cId="2146926778" sldId="537"/>
            <ac:picMk id="21" creationId="{682285AD-6D3C-0444-9090-24A3FE9BB914}"/>
          </ac:picMkLst>
        </pc:picChg>
        <pc:inkChg chg="add">
          <ac:chgData name="Nane Kratzke" userId="971be13ff4ee5ef6" providerId="LiveId" clId="{DD4F4B8C-A7DF-5643-8C8B-D116B96ACB5C}" dt="2021-02-11T16:42:17.272" v="11131" actId="9405"/>
          <ac:inkMkLst>
            <pc:docMk/>
            <pc:sldMk cId="2146926778" sldId="537"/>
            <ac:inkMk id="13" creationId="{BE08C157-8978-064F-AE9A-3393141D49FE}"/>
          </ac:inkMkLst>
        </pc:inkChg>
        <pc:inkChg chg="add">
          <ac:chgData name="Nane Kratzke" userId="971be13ff4ee5ef6" providerId="LiveId" clId="{DD4F4B8C-A7DF-5643-8C8B-D116B96ACB5C}" dt="2021-02-11T16:42:22.806" v="11132" actId="9405"/>
          <ac:inkMkLst>
            <pc:docMk/>
            <pc:sldMk cId="2146926778" sldId="537"/>
            <ac:inkMk id="14" creationId="{67E2049D-03BF-224F-B1F2-40EA58687D3A}"/>
          </ac:inkMkLst>
        </pc:inkChg>
        <pc:inkChg chg="add">
          <ac:chgData name="Nane Kratzke" userId="971be13ff4ee5ef6" providerId="LiveId" clId="{DD4F4B8C-A7DF-5643-8C8B-D116B96ACB5C}" dt="2021-02-11T16:42:27.554" v="11133" actId="9405"/>
          <ac:inkMkLst>
            <pc:docMk/>
            <pc:sldMk cId="2146926778" sldId="537"/>
            <ac:inkMk id="15" creationId="{9E2767DC-42E9-CD45-88A3-669AB27A3172}"/>
          </ac:inkMkLst>
        </pc:inkChg>
        <pc:inkChg chg="add">
          <ac:chgData name="Nane Kratzke" userId="971be13ff4ee5ef6" providerId="LiveId" clId="{DD4F4B8C-A7DF-5643-8C8B-D116B96ACB5C}" dt="2021-02-11T16:42:29.489" v="11134" actId="9405"/>
          <ac:inkMkLst>
            <pc:docMk/>
            <pc:sldMk cId="2146926778" sldId="537"/>
            <ac:inkMk id="16" creationId="{2FA323B0-28A1-8C4C-8348-202BDE68A673}"/>
          </ac:inkMkLst>
        </pc:inkChg>
        <pc:inkChg chg="add del">
          <ac:chgData name="Nane Kratzke" userId="971be13ff4ee5ef6" providerId="LiveId" clId="{DD4F4B8C-A7DF-5643-8C8B-D116B96ACB5C}" dt="2021-02-11T16:43:23.709" v="11136" actId="9405"/>
          <ac:inkMkLst>
            <pc:docMk/>
            <pc:sldMk cId="2146926778" sldId="537"/>
            <ac:inkMk id="17" creationId="{42898D55-5037-E342-89F9-C4549F886BE3}"/>
          </ac:inkMkLst>
        </pc:inkChg>
        <pc:inkChg chg="add">
          <ac:chgData name="Nane Kratzke" userId="971be13ff4ee5ef6" providerId="LiveId" clId="{DD4F4B8C-A7DF-5643-8C8B-D116B96ACB5C}" dt="2021-02-11T16:43:31.680" v="11137" actId="9405"/>
          <ac:inkMkLst>
            <pc:docMk/>
            <pc:sldMk cId="2146926778" sldId="537"/>
            <ac:inkMk id="18" creationId="{E36AF05B-FEA8-3240-9800-A8EA1EB38626}"/>
          </ac:inkMkLst>
        </pc:inkChg>
      </pc:sldChg>
      <pc:sldChg chg="add del">
        <pc:chgData name="Nane Kratzke" userId="971be13ff4ee5ef6" providerId="LiveId" clId="{DD4F4B8C-A7DF-5643-8C8B-D116B96ACB5C}" dt="2021-02-11T12:41:07.720" v="7639" actId="2696"/>
        <pc:sldMkLst>
          <pc:docMk/>
          <pc:sldMk cId="3713330430" sldId="538"/>
        </pc:sldMkLst>
      </pc:sldChg>
      <pc:sldChg chg="modSp add del mod">
        <pc:chgData name="Nane Kratzke" userId="971be13ff4ee5ef6" providerId="LiveId" clId="{DD4F4B8C-A7DF-5643-8C8B-D116B96ACB5C}" dt="2021-02-11T16:47:25.157" v="11195" actId="2696"/>
        <pc:sldMkLst>
          <pc:docMk/>
          <pc:sldMk cId="3005737440" sldId="539"/>
        </pc:sldMkLst>
        <pc:spChg chg="mod">
          <ac:chgData name="Nane Kratzke" userId="971be13ff4ee5ef6" providerId="LiveId" clId="{DD4F4B8C-A7DF-5643-8C8B-D116B96ACB5C}" dt="2021-02-11T12:41:31.157" v="7689" actId="20577"/>
          <ac:spMkLst>
            <pc:docMk/>
            <pc:sldMk cId="3005737440" sldId="539"/>
            <ac:spMk id="3" creationId="{176B5821-6AE3-5345-AD91-DFF675E2DC89}"/>
          </ac:spMkLst>
        </pc:sp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999606908" sldId="540"/>
        </pc:sldMkLst>
        <pc:spChg chg="mod">
          <ac:chgData name="Nane Kratzke" userId="971be13ff4ee5ef6" providerId="LiveId" clId="{DD4F4B8C-A7DF-5643-8C8B-D116B96ACB5C}" dt="2021-02-11T16:48:20.514" v="11209" actId="20577"/>
          <ac:spMkLst>
            <pc:docMk/>
            <pc:sldMk cId="999606908" sldId="540"/>
            <ac:spMk id="3" creationId="{176B5821-6AE3-5345-AD91-DFF675E2DC89}"/>
          </ac:spMkLst>
        </pc:spChg>
        <pc:spChg chg="del">
          <ac:chgData name="Nane Kratzke" userId="971be13ff4ee5ef6" providerId="LiveId" clId="{DD4F4B8C-A7DF-5643-8C8B-D116B96ACB5C}" dt="2021-02-11T16:48:05.463" v="11196" actId="478"/>
          <ac:spMkLst>
            <pc:docMk/>
            <pc:sldMk cId="999606908" sldId="540"/>
            <ac:spMk id="6" creationId="{55AF5957-97FF-A94C-BC89-3D59EC811D91}"/>
          </ac:spMkLst>
        </pc:spChg>
        <pc:spChg chg="add mod">
          <ac:chgData name="Nane Kratzke" userId="971be13ff4ee5ef6" providerId="LiveId" clId="{DD4F4B8C-A7DF-5643-8C8B-D116B96ACB5C}" dt="2021-02-11T16:48:11.448" v="11197" actId="1076"/>
          <ac:spMkLst>
            <pc:docMk/>
            <pc:sldMk cId="999606908" sldId="540"/>
            <ac:spMk id="11" creationId="{8F54C699-DE8F-5E45-AAF6-B4D0FBC25E33}"/>
          </ac:spMkLst>
        </pc:spChg>
        <pc:spChg chg="add mod">
          <ac:chgData name="Nane Kratzke" userId="971be13ff4ee5ef6" providerId="LiveId" clId="{DD4F4B8C-A7DF-5643-8C8B-D116B96ACB5C}" dt="2021-02-11T16:48:11.448" v="11197" actId="1076"/>
          <ac:spMkLst>
            <pc:docMk/>
            <pc:sldMk cId="999606908" sldId="540"/>
            <ac:spMk id="12" creationId="{445E4D1E-0FE7-E943-BB00-729E04A3B095}"/>
          </ac:spMkLst>
        </pc:spChg>
        <pc:spChg chg="add mod">
          <ac:chgData name="Nane Kratzke" userId="971be13ff4ee5ef6" providerId="LiveId" clId="{DD4F4B8C-A7DF-5643-8C8B-D116B96ACB5C}" dt="2021-02-11T16:48:11.448" v="11197" actId="1076"/>
          <ac:spMkLst>
            <pc:docMk/>
            <pc:sldMk cId="999606908" sldId="540"/>
            <ac:spMk id="13" creationId="{ED53F9DB-0837-B048-AECB-73F36A9DD477}"/>
          </ac:spMkLst>
        </pc:spChg>
        <pc:spChg chg="add del mod">
          <ac:chgData name="Nane Kratzke" userId="971be13ff4ee5ef6" providerId="LiveId" clId="{DD4F4B8C-A7DF-5643-8C8B-D116B96ACB5C}" dt="2021-02-11T16:48:48.528" v="11211" actId="478"/>
          <ac:spMkLst>
            <pc:docMk/>
            <pc:sldMk cId="999606908" sldId="540"/>
            <ac:spMk id="15" creationId="{387CEC6A-00EE-5E4E-9C74-0BF09F6859D6}"/>
          </ac:spMkLst>
        </pc:spChg>
        <pc:picChg chg="add del mod">
          <ac:chgData name="Nane Kratzke" userId="971be13ff4ee5ef6" providerId="LiveId" clId="{DD4F4B8C-A7DF-5643-8C8B-D116B96ACB5C}" dt="2021-02-11T12:46:52.301" v="7747" actId="478"/>
          <ac:picMkLst>
            <pc:docMk/>
            <pc:sldMk cId="999606908" sldId="540"/>
            <ac:picMk id="5" creationId="{2F612CD0-B527-8240-9F2C-C2FE21D6D5EC}"/>
          </ac:picMkLst>
        </pc:picChg>
        <pc:picChg chg="add mod">
          <ac:chgData name="Nane Kratzke" userId="971be13ff4ee5ef6" providerId="LiveId" clId="{DD4F4B8C-A7DF-5643-8C8B-D116B96ACB5C}" dt="2021-02-19T12:40:24.692" v="19101"/>
          <ac:picMkLst>
            <pc:docMk/>
            <pc:sldMk cId="999606908" sldId="540"/>
            <ac:picMk id="7" creationId="{C5CE4C18-183F-884B-80A5-6B9BD9C32658}"/>
          </ac:picMkLst>
        </pc:picChg>
        <pc:picChg chg="add del mod">
          <ac:chgData name="Nane Kratzke" userId="971be13ff4ee5ef6" providerId="LiveId" clId="{DD4F4B8C-A7DF-5643-8C8B-D116B96ACB5C}" dt="2021-02-11T12:48:55.804" v="7757" actId="478"/>
          <ac:picMkLst>
            <pc:docMk/>
            <pc:sldMk cId="999606908" sldId="540"/>
            <ac:picMk id="8" creationId="{2D96DE4A-F1ED-354F-B523-DA0A133A3C11}"/>
          </ac:picMkLst>
        </pc:picChg>
        <pc:picChg chg="add del">
          <ac:chgData name="Nane Kratzke" userId="971be13ff4ee5ef6" providerId="LiveId" clId="{DD4F4B8C-A7DF-5643-8C8B-D116B96ACB5C}" dt="2021-02-11T12:49:58.763" v="7764" actId="478"/>
          <ac:picMkLst>
            <pc:docMk/>
            <pc:sldMk cId="999606908" sldId="540"/>
            <ac:picMk id="9" creationId="{E66F658E-58AC-2646-968B-9C2EC3DE6887}"/>
          </ac:picMkLst>
        </pc:picChg>
        <pc:picChg chg="add mod">
          <ac:chgData name="Nane Kratzke" userId="971be13ff4ee5ef6" providerId="LiveId" clId="{DD4F4B8C-A7DF-5643-8C8B-D116B96ACB5C}" dt="2021-02-19T12:40:24.692" v="19101"/>
          <ac:picMkLst>
            <pc:docMk/>
            <pc:sldMk cId="999606908" sldId="540"/>
            <ac:picMk id="10" creationId="{F48A9EE3-628E-F44B-9B62-82E2C002D6C4}"/>
          </ac:picMkLst>
        </pc:picChg>
        <pc:picChg chg="add del mod">
          <ac:chgData name="Nane Kratzke" userId="971be13ff4ee5ef6" providerId="LiveId" clId="{DD4F4B8C-A7DF-5643-8C8B-D116B96ACB5C}" dt="2021-02-19T12:40:24.692" v="19101"/>
          <ac:picMkLst>
            <pc:docMk/>
            <pc:sldMk cId="999606908" sldId="540"/>
            <ac:picMk id="7170" creationId="{0C724173-D345-674E-AD96-15E6E215D412}"/>
          </ac:picMkLst>
        </pc:pic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172149532" sldId="541"/>
        </pc:sldMkLst>
        <pc:spChg chg="mod">
          <ac:chgData name="Nane Kratzke" userId="971be13ff4ee5ef6" providerId="LiveId" clId="{DD4F4B8C-A7DF-5643-8C8B-D116B96ACB5C}" dt="2021-02-11T13:13:28.553" v="8314" actId="20577"/>
          <ac:spMkLst>
            <pc:docMk/>
            <pc:sldMk cId="172149532" sldId="541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5:49:19.485" v="10596" actId="1076"/>
          <ac:spMkLst>
            <pc:docMk/>
            <pc:sldMk cId="172149532" sldId="541"/>
            <ac:spMk id="6" creationId="{6329F2FA-E5B7-A742-9CE1-35FCBB356769}"/>
          </ac:spMkLst>
        </pc:spChg>
        <pc:spChg chg="del">
          <ac:chgData name="Nane Kratzke" userId="971be13ff4ee5ef6" providerId="LiveId" clId="{DD4F4B8C-A7DF-5643-8C8B-D116B96ACB5C}" dt="2021-02-11T13:13:20.454" v="8296" actId="478"/>
          <ac:spMkLst>
            <pc:docMk/>
            <pc:sldMk cId="172149532" sldId="541"/>
            <ac:spMk id="7" creationId="{4703ACB3-CB7A-B34B-86F7-9C358BEDB5A8}"/>
          </ac:spMkLst>
        </pc:spChg>
        <pc:spChg chg="add mod">
          <ac:chgData name="Nane Kratzke" userId="971be13ff4ee5ef6" providerId="LiveId" clId="{DD4F4B8C-A7DF-5643-8C8B-D116B96ACB5C}" dt="2021-02-11T15:57:50.527" v="10907" actId="14100"/>
          <ac:spMkLst>
            <pc:docMk/>
            <pc:sldMk cId="172149532" sldId="541"/>
            <ac:spMk id="10" creationId="{27041805-23D9-134C-AC3C-BEEBDD11909C}"/>
          </ac:spMkLst>
        </pc:spChg>
        <pc:picChg chg="add del mod">
          <ac:chgData name="Nane Kratzke" userId="971be13ff4ee5ef6" providerId="LiveId" clId="{DD4F4B8C-A7DF-5643-8C8B-D116B96ACB5C}" dt="2021-02-11T15:47:31.756" v="10556" actId="478"/>
          <ac:picMkLst>
            <pc:docMk/>
            <pc:sldMk cId="172149532" sldId="541"/>
            <ac:picMk id="5" creationId="{28060F46-F7CA-6847-8677-B283B518F7C7}"/>
          </ac:picMkLst>
        </pc:picChg>
        <pc:picChg chg="mod">
          <ac:chgData name="Nane Kratzke" userId="971be13ff4ee5ef6" providerId="LiveId" clId="{DD4F4B8C-A7DF-5643-8C8B-D116B96ACB5C}" dt="2021-02-11T15:58:02.097" v="10909" actId="1076"/>
          <ac:picMkLst>
            <pc:docMk/>
            <pc:sldMk cId="172149532" sldId="541"/>
            <ac:picMk id="8" creationId="{8E0558D1-E7ED-304C-8D0F-82318E0F1487}"/>
          </ac:picMkLst>
        </pc:picChg>
        <pc:picChg chg="add del mod">
          <ac:chgData name="Nane Kratzke" userId="971be13ff4ee5ef6" providerId="LiveId" clId="{DD4F4B8C-A7DF-5643-8C8B-D116B96ACB5C}" dt="2021-02-11T15:32:53.665" v="10323" actId="21"/>
          <ac:picMkLst>
            <pc:docMk/>
            <pc:sldMk cId="172149532" sldId="541"/>
            <ac:picMk id="9" creationId="{CAF46CE7-ADCD-6C44-829D-FB12D194BFAD}"/>
          </ac:picMkLst>
        </pc:picChg>
        <pc:picChg chg="add mod">
          <ac:chgData name="Nane Kratzke" userId="971be13ff4ee5ef6" providerId="LiveId" clId="{DD4F4B8C-A7DF-5643-8C8B-D116B96ACB5C}" dt="2021-02-11T15:58:20.401" v="10912" actId="1076"/>
          <ac:picMkLst>
            <pc:docMk/>
            <pc:sldMk cId="172149532" sldId="541"/>
            <ac:picMk id="12" creationId="{80B30682-75DD-324D-BC57-9E08FB78789C}"/>
          </ac:picMkLst>
        </pc:picChg>
        <pc:picChg chg="add mod">
          <ac:chgData name="Nane Kratzke" userId="971be13ff4ee5ef6" providerId="LiveId" clId="{DD4F4B8C-A7DF-5643-8C8B-D116B96ACB5C}" dt="2021-02-11T15:56:18.371" v="10896" actId="1076"/>
          <ac:picMkLst>
            <pc:docMk/>
            <pc:sldMk cId="172149532" sldId="541"/>
            <ac:picMk id="9218" creationId="{CD96A83A-DDF0-C04E-BA84-FF05ED74A1C4}"/>
          </ac:picMkLst>
        </pc:picChg>
      </pc:sldChg>
      <pc:sldChg chg="new del">
        <pc:chgData name="Nane Kratzke" userId="971be13ff4ee5ef6" providerId="LiveId" clId="{DD4F4B8C-A7DF-5643-8C8B-D116B96ACB5C}" dt="2021-02-11T13:16:28.660" v="8334" actId="2696"/>
        <pc:sldMkLst>
          <pc:docMk/>
          <pc:sldMk cId="3171526410" sldId="542"/>
        </pc:sldMkLst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3005497410" sldId="543"/>
        </pc:sldMkLst>
        <pc:spChg chg="add mod">
          <ac:chgData name="Nane Kratzke" userId="971be13ff4ee5ef6" providerId="LiveId" clId="{DD4F4B8C-A7DF-5643-8C8B-D116B96ACB5C}" dt="2021-02-18T11:27:32.982" v="13837" actId="113"/>
          <ac:spMkLst>
            <pc:docMk/>
            <pc:sldMk cId="3005497410" sldId="543"/>
            <ac:spMk id="5" creationId="{07D3FBF7-0151-054F-A667-B5D7FE8A8F1A}"/>
          </ac:spMkLst>
        </pc:spChg>
        <pc:spChg chg="add mod">
          <ac:chgData name="Nane Kratzke" userId="971be13ff4ee5ef6" providerId="LiveId" clId="{DD4F4B8C-A7DF-5643-8C8B-D116B96ACB5C}" dt="2021-02-11T13:18:47.426" v="8434" actId="20577"/>
          <ac:spMkLst>
            <pc:docMk/>
            <pc:sldMk cId="3005497410" sldId="543"/>
            <ac:spMk id="7" creationId="{F41EAEF8-34DE-FD4E-B392-35758E7AD0C2}"/>
          </ac:spMkLst>
        </pc:spChg>
        <pc:spChg chg="add mod">
          <ac:chgData name="Nane Kratzke" userId="971be13ff4ee5ef6" providerId="LiveId" clId="{DD4F4B8C-A7DF-5643-8C8B-D116B96ACB5C}" dt="2021-02-18T11:28:13.664" v="13882" actId="1076"/>
          <ac:spMkLst>
            <pc:docMk/>
            <pc:sldMk cId="3005497410" sldId="543"/>
            <ac:spMk id="8" creationId="{5A4E5E96-301C-D642-9A58-766F6CF04266}"/>
          </ac:spMkLst>
        </pc:spChg>
        <pc:spChg chg="add mod">
          <ac:chgData name="Nane Kratzke" userId="971be13ff4ee5ef6" providerId="LiveId" clId="{DD4F4B8C-A7DF-5643-8C8B-D116B96ACB5C}" dt="2021-02-11T13:22:53.126" v="8561" actId="1076"/>
          <ac:spMkLst>
            <pc:docMk/>
            <pc:sldMk cId="3005497410" sldId="543"/>
            <ac:spMk id="9" creationId="{FDA7581E-9D39-E44D-BC50-1DEF148FBE5B}"/>
          </ac:spMkLst>
        </pc:spChg>
        <pc:spChg chg="add mod">
          <ac:chgData name="Nane Kratzke" userId="971be13ff4ee5ef6" providerId="LiveId" clId="{DD4F4B8C-A7DF-5643-8C8B-D116B96ACB5C}" dt="2021-02-11T13:22:46.365" v="8560" actId="1076"/>
          <ac:spMkLst>
            <pc:docMk/>
            <pc:sldMk cId="3005497410" sldId="543"/>
            <ac:spMk id="10" creationId="{CA31EA0A-44BA-0248-B32A-CE90579D6414}"/>
          </ac:spMkLst>
        </pc:spChg>
        <pc:spChg chg="add mod">
          <ac:chgData name="Nane Kratzke" userId="971be13ff4ee5ef6" providerId="LiveId" clId="{DD4F4B8C-A7DF-5643-8C8B-D116B96ACB5C}" dt="2021-02-11T13:22:34.373" v="8559" actId="14100"/>
          <ac:spMkLst>
            <pc:docMk/>
            <pc:sldMk cId="3005497410" sldId="543"/>
            <ac:spMk id="11" creationId="{F834A946-5D9B-884C-A5C1-887E9849302E}"/>
          </ac:spMkLst>
        </pc:spChg>
        <pc:spChg chg="add mod">
          <ac:chgData name="Nane Kratzke" userId="971be13ff4ee5ef6" providerId="LiveId" clId="{DD4F4B8C-A7DF-5643-8C8B-D116B96ACB5C}" dt="2021-02-11T13:23:09.922" v="8565" actId="14100"/>
          <ac:spMkLst>
            <pc:docMk/>
            <pc:sldMk cId="3005497410" sldId="543"/>
            <ac:spMk id="12" creationId="{34434BA0-1A19-1248-A5D7-C2436B23971D}"/>
          </ac:spMkLst>
        </pc:spChg>
        <pc:picChg chg="del">
          <ac:chgData name="Nane Kratzke" userId="971be13ff4ee5ef6" providerId="LiveId" clId="{DD4F4B8C-A7DF-5643-8C8B-D116B96ACB5C}" dt="2021-02-11T13:16:43.901" v="8337" actId="478"/>
          <ac:picMkLst>
            <pc:docMk/>
            <pc:sldMk cId="3005497410" sldId="543"/>
            <ac:picMk id="5" creationId="{28060F46-F7CA-6847-8677-B283B518F7C7}"/>
          </ac:picMkLst>
        </pc:picChg>
        <pc:picChg chg="add mod">
          <ac:chgData name="Nane Kratzke" userId="971be13ff4ee5ef6" providerId="LiveId" clId="{DD4F4B8C-A7DF-5643-8C8B-D116B96ACB5C}" dt="2021-02-11T13:18:53.443" v="8435" actId="1076"/>
          <ac:picMkLst>
            <pc:docMk/>
            <pc:sldMk cId="3005497410" sldId="543"/>
            <ac:picMk id="6" creationId="{AE2389F0-BB3C-8B43-8A0A-00ADBC21BBE3}"/>
          </ac:picMkLst>
        </pc:picChg>
        <pc:picChg chg="del">
          <ac:chgData name="Nane Kratzke" userId="971be13ff4ee5ef6" providerId="LiveId" clId="{DD4F4B8C-A7DF-5643-8C8B-D116B96ACB5C}" dt="2021-02-11T13:16:42.155" v="8336" actId="478"/>
          <ac:picMkLst>
            <pc:docMk/>
            <pc:sldMk cId="3005497410" sldId="543"/>
            <ac:picMk id="8" creationId="{8E0558D1-E7ED-304C-8D0F-82318E0F1487}"/>
          </ac:picMkLst>
        </pc:picChg>
        <pc:picChg chg="add del mod">
          <ac:chgData name="Nane Kratzke" userId="971be13ff4ee5ef6" providerId="LiveId" clId="{DD4F4B8C-A7DF-5643-8C8B-D116B96ACB5C}" dt="2021-02-11T15:32:44.483" v="10322" actId="478"/>
          <ac:picMkLst>
            <pc:docMk/>
            <pc:sldMk cId="3005497410" sldId="543"/>
            <ac:picMk id="13" creationId="{1F881211-4729-6C4D-B9FE-2456C4A12ACB}"/>
          </ac:picMkLst>
        </pc:picChg>
        <pc:picChg chg="add del mod">
          <ac:chgData name="Nane Kratzke" userId="971be13ff4ee5ef6" providerId="LiveId" clId="{DD4F4B8C-A7DF-5643-8C8B-D116B96ACB5C}" dt="2021-02-11T15:57:34.252" v="10903" actId="21"/>
          <ac:picMkLst>
            <pc:docMk/>
            <pc:sldMk cId="3005497410" sldId="543"/>
            <ac:picMk id="14" creationId="{9CEE00E2-0D73-5F4C-8160-C6AD5EABEE41}"/>
          </ac:picMkLst>
        </pc:picChg>
        <pc:picChg chg="add del mod">
          <ac:chgData name="Nane Kratzke" userId="971be13ff4ee5ef6" providerId="LiveId" clId="{DD4F4B8C-A7DF-5643-8C8B-D116B96ACB5C}" dt="2021-02-11T16:00:24.928" v="10918" actId="478"/>
          <ac:picMkLst>
            <pc:docMk/>
            <pc:sldMk cId="3005497410" sldId="543"/>
            <ac:picMk id="10242" creationId="{2560D063-9F76-4641-AED9-911558261984}"/>
          </ac:picMkLst>
        </pc:picChg>
      </pc:sldChg>
      <pc:sldChg chg="addSp delSp modSp new mod ord">
        <pc:chgData name="Nane Kratzke" userId="971be13ff4ee5ef6" providerId="LiveId" clId="{DD4F4B8C-A7DF-5643-8C8B-D116B96ACB5C}" dt="2021-02-25T14:24:15.194" v="32937" actId="20578"/>
        <pc:sldMkLst>
          <pc:docMk/>
          <pc:sldMk cId="2675016215" sldId="544"/>
        </pc:sldMkLst>
        <pc:spChg chg="mod">
          <ac:chgData name="Nane Kratzke" userId="971be13ff4ee5ef6" providerId="LiveId" clId="{DD4F4B8C-A7DF-5643-8C8B-D116B96ACB5C}" dt="2021-02-11T13:31:04.285" v="8608" actId="20577"/>
          <ac:spMkLst>
            <pc:docMk/>
            <pc:sldMk cId="2675016215" sldId="544"/>
            <ac:spMk id="2" creationId="{607CDE8D-6E6A-7A42-A482-3A934542AF7D}"/>
          </ac:spMkLst>
        </pc:spChg>
        <pc:spChg chg="mod">
          <ac:chgData name="Nane Kratzke" userId="971be13ff4ee5ef6" providerId="LiveId" clId="{DD4F4B8C-A7DF-5643-8C8B-D116B96ACB5C}" dt="2021-02-11T15:36:02.485" v="10401" actId="20577"/>
          <ac:spMkLst>
            <pc:docMk/>
            <pc:sldMk cId="2675016215" sldId="544"/>
            <ac:spMk id="3" creationId="{A44C4131-B9BE-2A4F-B578-8432FAD5C8BC}"/>
          </ac:spMkLst>
        </pc:spChg>
        <pc:spChg chg="add mod">
          <ac:chgData name="Nane Kratzke" userId="971be13ff4ee5ef6" providerId="LiveId" clId="{DD4F4B8C-A7DF-5643-8C8B-D116B96ACB5C}" dt="2021-02-11T15:37:06.503" v="10499" actId="20577"/>
          <ac:spMkLst>
            <pc:docMk/>
            <pc:sldMk cId="2675016215" sldId="544"/>
            <ac:spMk id="5" creationId="{C3AA3A27-9513-1F48-B99C-384CB7666A9D}"/>
          </ac:spMkLst>
        </pc:spChg>
        <pc:spChg chg="add mod">
          <ac:chgData name="Nane Kratzke" userId="971be13ff4ee5ef6" providerId="LiveId" clId="{DD4F4B8C-A7DF-5643-8C8B-D116B96ACB5C}" dt="2021-02-11T15:45:11.297" v="10551" actId="1076"/>
          <ac:spMkLst>
            <pc:docMk/>
            <pc:sldMk cId="2675016215" sldId="544"/>
            <ac:spMk id="6" creationId="{96A6C9B4-8131-8147-8150-8242EDC0C55B}"/>
          </ac:spMkLst>
        </pc:spChg>
        <pc:spChg chg="add mod">
          <ac:chgData name="Nane Kratzke" userId="971be13ff4ee5ef6" providerId="LiveId" clId="{DD4F4B8C-A7DF-5643-8C8B-D116B96ACB5C}" dt="2021-02-11T15:29:10.068" v="10170" actId="207"/>
          <ac:spMkLst>
            <pc:docMk/>
            <pc:sldMk cId="2675016215" sldId="544"/>
            <ac:spMk id="7" creationId="{6780DBDE-21FC-0147-AFAA-F886CE37C2BC}"/>
          </ac:spMkLst>
        </pc:spChg>
        <pc:spChg chg="add mod">
          <ac:chgData name="Nane Kratzke" userId="971be13ff4ee5ef6" providerId="LiveId" clId="{DD4F4B8C-A7DF-5643-8C8B-D116B96ACB5C}" dt="2021-02-11T15:41:26.612" v="10532" actId="20577"/>
          <ac:spMkLst>
            <pc:docMk/>
            <pc:sldMk cId="2675016215" sldId="544"/>
            <ac:spMk id="8" creationId="{D5AFDE9E-285E-BA49-BA3D-ED4E4F6D719C}"/>
          </ac:spMkLst>
        </pc:spChg>
        <pc:spChg chg="add mod">
          <ac:chgData name="Nane Kratzke" userId="971be13ff4ee5ef6" providerId="LiveId" clId="{DD4F4B8C-A7DF-5643-8C8B-D116B96ACB5C}" dt="2021-02-11T15:44:28.175" v="10546" actId="1076"/>
          <ac:spMkLst>
            <pc:docMk/>
            <pc:sldMk cId="2675016215" sldId="544"/>
            <ac:spMk id="11" creationId="{F54B633F-D7B0-F84F-9380-65A981B8FB19}"/>
          </ac:spMkLst>
        </pc:spChg>
        <pc:spChg chg="add mod">
          <ac:chgData name="Nane Kratzke" userId="971be13ff4ee5ef6" providerId="LiveId" clId="{DD4F4B8C-A7DF-5643-8C8B-D116B96ACB5C}" dt="2021-02-11T15:45:18.947" v="10552" actId="14100"/>
          <ac:spMkLst>
            <pc:docMk/>
            <pc:sldMk cId="2675016215" sldId="544"/>
            <ac:spMk id="12" creationId="{9EEF1866-67F8-BF4C-A93C-F91E1F004F03}"/>
          </ac:spMkLst>
        </pc:spChg>
        <pc:picChg chg="add del mod">
          <ac:chgData name="Nane Kratzke" userId="971be13ff4ee5ef6" providerId="LiveId" clId="{DD4F4B8C-A7DF-5643-8C8B-D116B96ACB5C}" dt="2021-02-11T15:38:33.172" v="10508" actId="21"/>
          <ac:picMkLst>
            <pc:docMk/>
            <pc:sldMk cId="2675016215" sldId="544"/>
            <ac:picMk id="9" creationId="{E5A4B4BF-5631-C04C-8AD1-809BC976C30D}"/>
          </ac:picMkLst>
        </pc:picChg>
        <pc:picChg chg="add mod">
          <ac:chgData name="Nane Kratzke" userId="971be13ff4ee5ef6" providerId="LiveId" clId="{DD4F4B8C-A7DF-5643-8C8B-D116B96ACB5C}" dt="2021-02-11T15:42:46.733" v="10537" actId="14861"/>
          <ac:picMkLst>
            <pc:docMk/>
            <pc:sldMk cId="2675016215" sldId="544"/>
            <ac:picMk id="8194" creationId="{83A03B41-3686-8A4D-856F-F87A3762530A}"/>
          </ac:picMkLst>
        </pc:pic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188246907" sldId="545"/>
        </pc:sldMkLst>
        <pc:spChg chg="mod">
          <ac:chgData name="Nane Kratzke" userId="971be13ff4ee5ef6" providerId="LiveId" clId="{DD4F4B8C-A7DF-5643-8C8B-D116B96ACB5C}" dt="2021-02-11T16:53:56.589" v="11267" actId="20577"/>
          <ac:spMkLst>
            <pc:docMk/>
            <pc:sldMk cId="188246907" sldId="545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7:03:32.492" v="12302" actId="1076"/>
          <ac:spMkLst>
            <pc:docMk/>
            <pc:sldMk cId="188246907" sldId="545"/>
            <ac:spMk id="6" creationId="{3FD2CA2D-9E19-1644-9CB5-477BA18A219A}"/>
          </ac:spMkLst>
        </pc:spChg>
        <pc:spChg chg="mod">
          <ac:chgData name="Nane Kratzke" userId="971be13ff4ee5ef6" providerId="LiveId" clId="{DD4F4B8C-A7DF-5643-8C8B-D116B96ACB5C}" dt="2021-02-11T17:03:26.034" v="12301" actId="1076"/>
          <ac:spMkLst>
            <pc:docMk/>
            <pc:sldMk cId="188246907" sldId="545"/>
            <ac:spMk id="7" creationId="{4703ACB3-CB7A-B34B-86F7-9C358BEDB5A8}"/>
          </ac:spMkLst>
        </pc:spChg>
        <pc:spChg chg="add mod">
          <ac:chgData name="Nane Kratzke" userId="971be13ff4ee5ef6" providerId="LiveId" clId="{DD4F4B8C-A7DF-5643-8C8B-D116B96ACB5C}" dt="2021-02-11T17:02:05.281" v="12215" actId="1076"/>
          <ac:spMkLst>
            <pc:docMk/>
            <pc:sldMk cId="188246907" sldId="545"/>
            <ac:spMk id="8" creationId="{DD52F321-A27B-1A42-A637-7363698743F1}"/>
          </ac:spMkLst>
        </pc:spChg>
        <pc:spChg chg="del">
          <ac:chgData name="Nane Kratzke" userId="971be13ff4ee5ef6" providerId="LiveId" clId="{DD4F4B8C-A7DF-5643-8C8B-D116B96ACB5C}" dt="2021-02-11T16:54:11.150" v="11271" actId="478"/>
          <ac:spMkLst>
            <pc:docMk/>
            <pc:sldMk cId="188246907" sldId="545"/>
            <ac:spMk id="12" creationId="{50B2A9F0-91C1-B548-90DF-38109E0AC613}"/>
          </ac:spMkLst>
        </pc:spChg>
        <pc:spChg chg="del">
          <ac:chgData name="Nane Kratzke" userId="971be13ff4ee5ef6" providerId="LiveId" clId="{DD4F4B8C-A7DF-5643-8C8B-D116B96ACB5C}" dt="2021-02-11T16:54:03.306" v="11269" actId="478"/>
          <ac:spMkLst>
            <pc:docMk/>
            <pc:sldMk cId="188246907" sldId="545"/>
            <ac:spMk id="19" creationId="{6D4CE1C8-6EDC-1E4D-9CAE-6D3A8DCC1AFE}"/>
          </ac:spMkLst>
        </pc:spChg>
        <pc:spChg chg="del">
          <ac:chgData name="Nane Kratzke" userId="971be13ff4ee5ef6" providerId="LiveId" clId="{DD4F4B8C-A7DF-5643-8C8B-D116B96ACB5C}" dt="2021-02-11T16:54:03.306" v="11269" actId="478"/>
          <ac:spMkLst>
            <pc:docMk/>
            <pc:sldMk cId="188246907" sldId="545"/>
            <ac:spMk id="20" creationId="{09DCD8C4-CB3B-6B40-A87F-4D648EA02FA6}"/>
          </ac:spMkLst>
        </pc:spChg>
        <pc:picChg chg="add mod modCrop">
          <ac:chgData name="Nane Kratzke" userId="971be13ff4ee5ef6" providerId="LiveId" clId="{DD4F4B8C-A7DF-5643-8C8B-D116B96ACB5C}" dt="2021-02-11T17:03:32.492" v="12302" actId="1076"/>
          <ac:picMkLst>
            <pc:docMk/>
            <pc:sldMk cId="188246907" sldId="545"/>
            <ac:picMk id="5" creationId="{6754E626-E92B-E649-BC78-5A8B2F9D9BD7}"/>
          </ac:picMkLst>
        </pc:picChg>
        <pc:picChg chg="del mod">
          <ac:chgData name="Nane Kratzke" userId="971be13ff4ee5ef6" providerId="LiveId" clId="{DD4F4B8C-A7DF-5643-8C8B-D116B96ACB5C}" dt="2021-02-11T16:53:59.976" v="11268" actId="478"/>
          <ac:picMkLst>
            <pc:docMk/>
            <pc:sldMk cId="188246907" sldId="545"/>
            <ac:picMk id="11" creationId="{94BA7B9F-9EE2-F848-BD51-564EB22EA261}"/>
          </ac:picMkLst>
        </pc:picChg>
        <pc:picChg chg="del">
          <ac:chgData name="Nane Kratzke" userId="971be13ff4ee5ef6" providerId="LiveId" clId="{DD4F4B8C-A7DF-5643-8C8B-D116B96ACB5C}" dt="2021-02-11T16:54:05.207" v="11270" actId="478"/>
          <ac:picMkLst>
            <pc:docMk/>
            <pc:sldMk cId="188246907" sldId="545"/>
            <ac:picMk id="21" creationId="{682285AD-6D3C-0444-9090-24A3FE9BB914}"/>
          </ac:picMkLst>
        </pc:pic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3" creationId="{BE08C157-8978-064F-AE9A-3393141D49FE}"/>
          </ac:inkMkLst>
        </pc:ink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4" creationId="{67E2049D-03BF-224F-B1F2-40EA58687D3A}"/>
          </ac:inkMkLst>
        </pc:ink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5" creationId="{9E2767DC-42E9-CD45-88A3-669AB27A3172}"/>
          </ac:inkMkLst>
        </pc:ink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6" creationId="{2FA323B0-28A1-8C4C-8348-202BDE68A673}"/>
          </ac:inkMkLst>
        </pc:ink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8" creationId="{E36AF05B-FEA8-3240-9800-A8EA1EB38626}"/>
          </ac:inkMkLst>
        </pc:inkChg>
      </pc:sldChg>
      <pc:sldChg chg="add del">
        <pc:chgData name="Nane Kratzke" userId="971be13ff4ee5ef6" providerId="LiveId" clId="{DD4F4B8C-A7DF-5643-8C8B-D116B96ACB5C}" dt="2021-02-11T16:48:54.911" v="11213" actId="2696"/>
        <pc:sldMkLst>
          <pc:docMk/>
          <pc:sldMk cId="2666632670" sldId="545"/>
        </pc:sldMkLst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11344718" sldId="546"/>
        </pc:sldMkLst>
        <pc:spChg chg="mod">
          <ac:chgData name="Nane Kratzke" userId="971be13ff4ee5ef6" providerId="LiveId" clId="{DD4F4B8C-A7DF-5643-8C8B-D116B96ACB5C}" dt="2021-02-11T17:04:51.346" v="12327" actId="20577"/>
          <ac:spMkLst>
            <pc:docMk/>
            <pc:sldMk cId="11344718" sldId="546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7:13:01.363" v="12410" actId="1076"/>
          <ac:spMkLst>
            <pc:docMk/>
            <pc:sldMk cId="11344718" sldId="546"/>
            <ac:spMk id="8" creationId="{97D1C29E-BC69-B84E-BE5E-88B67FA8C7FE}"/>
          </ac:spMkLst>
        </pc:spChg>
        <pc:spChg chg="del">
          <ac:chgData name="Nane Kratzke" userId="971be13ff4ee5ef6" providerId="LiveId" clId="{DD4F4B8C-A7DF-5643-8C8B-D116B96ACB5C}" dt="2021-02-11T17:05:55.199" v="12335" actId="478"/>
          <ac:spMkLst>
            <pc:docMk/>
            <pc:sldMk cId="11344718" sldId="546"/>
            <ac:spMk id="11" creationId="{8F54C699-DE8F-5E45-AAF6-B4D0FBC25E33}"/>
          </ac:spMkLst>
        </pc:spChg>
        <pc:spChg chg="del">
          <ac:chgData name="Nane Kratzke" userId="971be13ff4ee5ef6" providerId="LiveId" clId="{DD4F4B8C-A7DF-5643-8C8B-D116B96ACB5C}" dt="2021-02-11T17:05:41.274" v="12329" actId="478"/>
          <ac:spMkLst>
            <pc:docMk/>
            <pc:sldMk cId="11344718" sldId="546"/>
            <ac:spMk id="12" creationId="{445E4D1E-0FE7-E943-BB00-729E04A3B095}"/>
          </ac:spMkLst>
        </pc:spChg>
        <pc:spChg chg="del">
          <ac:chgData name="Nane Kratzke" userId="971be13ff4ee5ef6" providerId="LiveId" clId="{DD4F4B8C-A7DF-5643-8C8B-D116B96ACB5C}" dt="2021-02-11T17:05:49.911" v="12332" actId="478"/>
          <ac:spMkLst>
            <pc:docMk/>
            <pc:sldMk cId="11344718" sldId="546"/>
            <ac:spMk id="13" creationId="{ED53F9DB-0837-B048-AECB-73F36A9DD477}"/>
          </ac:spMkLst>
        </pc:spChg>
        <pc:spChg chg="add mod">
          <ac:chgData name="Nane Kratzke" userId="971be13ff4ee5ef6" providerId="LiveId" clId="{DD4F4B8C-A7DF-5643-8C8B-D116B96ACB5C}" dt="2021-02-11T17:13:01.363" v="12410" actId="1076"/>
          <ac:spMkLst>
            <pc:docMk/>
            <pc:sldMk cId="11344718" sldId="546"/>
            <ac:spMk id="15" creationId="{8746AA3F-4597-C842-8A35-6CBEC7BCC0D3}"/>
          </ac:spMkLst>
        </pc:spChg>
        <pc:picChg chg="add mod">
          <ac:chgData name="Nane Kratzke" userId="971be13ff4ee5ef6" providerId="LiveId" clId="{DD4F4B8C-A7DF-5643-8C8B-D116B96ACB5C}" dt="2021-02-19T12:40:12.319" v="19100"/>
          <ac:picMkLst>
            <pc:docMk/>
            <pc:sldMk cId="11344718" sldId="546"/>
            <ac:picMk id="5" creationId="{A1968382-71F6-0F44-92B4-EC272C2D9A6B}"/>
          </ac:picMkLst>
        </pc:picChg>
        <pc:picChg chg="add mod modCrop">
          <ac:chgData name="Nane Kratzke" userId="971be13ff4ee5ef6" providerId="LiveId" clId="{DD4F4B8C-A7DF-5643-8C8B-D116B96ACB5C}" dt="2021-02-19T12:40:12.319" v="19100"/>
          <ac:picMkLst>
            <pc:docMk/>
            <pc:sldMk cId="11344718" sldId="546"/>
            <ac:picMk id="6" creationId="{036A6A9E-FF7E-5245-AA32-F551F26ED098}"/>
          </ac:picMkLst>
        </pc:picChg>
        <pc:picChg chg="del">
          <ac:chgData name="Nane Kratzke" userId="971be13ff4ee5ef6" providerId="LiveId" clId="{DD4F4B8C-A7DF-5643-8C8B-D116B96ACB5C}" dt="2021-02-11T17:05:49.911" v="12332" actId="478"/>
          <ac:picMkLst>
            <pc:docMk/>
            <pc:sldMk cId="11344718" sldId="546"/>
            <ac:picMk id="7" creationId="{C5CE4C18-183F-884B-80A5-6B9BD9C32658}"/>
          </ac:picMkLst>
        </pc:picChg>
        <pc:picChg chg="add del mod">
          <ac:chgData name="Nane Kratzke" userId="971be13ff4ee5ef6" providerId="LiveId" clId="{DD4F4B8C-A7DF-5643-8C8B-D116B96ACB5C}" dt="2021-02-11T17:10:36.316" v="12375" actId="478"/>
          <ac:picMkLst>
            <pc:docMk/>
            <pc:sldMk cId="11344718" sldId="546"/>
            <ac:picMk id="9" creationId="{D843B395-51C9-E749-9FC4-2CE7E832300C}"/>
          </ac:picMkLst>
        </pc:picChg>
        <pc:picChg chg="del">
          <ac:chgData name="Nane Kratzke" userId="971be13ff4ee5ef6" providerId="LiveId" clId="{DD4F4B8C-A7DF-5643-8C8B-D116B96ACB5C}" dt="2021-02-11T17:05:55.199" v="12335" actId="478"/>
          <ac:picMkLst>
            <pc:docMk/>
            <pc:sldMk cId="11344718" sldId="546"/>
            <ac:picMk id="10" creationId="{F48A9EE3-628E-F44B-9B62-82E2C002D6C4}"/>
          </ac:picMkLst>
        </pc:picChg>
        <pc:picChg chg="add mod">
          <ac:chgData name="Nane Kratzke" userId="971be13ff4ee5ef6" providerId="LiveId" clId="{DD4F4B8C-A7DF-5643-8C8B-D116B96ACB5C}" dt="2021-02-19T12:40:12.319" v="19100"/>
          <ac:picMkLst>
            <pc:docMk/>
            <pc:sldMk cId="11344718" sldId="546"/>
            <ac:picMk id="14" creationId="{40111288-0236-1348-B622-D04E71CF9C5C}"/>
          </ac:picMkLst>
        </pc:picChg>
        <pc:picChg chg="del">
          <ac:chgData name="Nane Kratzke" userId="971be13ff4ee5ef6" providerId="LiveId" clId="{DD4F4B8C-A7DF-5643-8C8B-D116B96ACB5C}" dt="2021-02-11T17:05:38.335" v="12328" actId="478"/>
          <ac:picMkLst>
            <pc:docMk/>
            <pc:sldMk cId="11344718" sldId="546"/>
            <ac:picMk id="7170" creationId="{0C724173-D345-674E-AD96-15E6E215D412}"/>
          </ac:picMkLst>
        </pc:picChg>
      </pc:sldChg>
      <pc:sldChg chg="add del">
        <pc:chgData name="Nane Kratzke" userId="971be13ff4ee5ef6" providerId="LiveId" clId="{DD4F4B8C-A7DF-5643-8C8B-D116B96ACB5C}" dt="2021-02-11T17:04:27.795" v="12304" actId="2696"/>
        <pc:sldMkLst>
          <pc:docMk/>
          <pc:sldMk cId="3074860769" sldId="546"/>
        </pc:sldMkLst>
      </pc:sldChg>
      <pc:sldChg chg="addSp delSp modSp add mod">
        <pc:chgData name="Nane Kratzke" userId="971be13ff4ee5ef6" providerId="LiveId" clId="{DD4F4B8C-A7DF-5643-8C8B-D116B96ACB5C}" dt="2021-02-18T11:20:47.091" v="13709" actId="1076"/>
        <pc:sldMkLst>
          <pc:docMk/>
          <pc:sldMk cId="3742116271" sldId="547"/>
        </pc:sldMkLst>
        <pc:spChg chg="mod">
          <ac:chgData name="Nane Kratzke" userId="971be13ff4ee5ef6" providerId="LiveId" clId="{DD4F4B8C-A7DF-5643-8C8B-D116B96ACB5C}" dt="2021-02-18T11:04:24.487" v="13102" actId="20577"/>
          <ac:spMkLst>
            <pc:docMk/>
            <pc:sldMk cId="3742116271" sldId="547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18T11:11:19.611" v="13507" actId="14100"/>
          <ac:spMkLst>
            <pc:docMk/>
            <pc:sldMk cId="3742116271" sldId="547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18T11:13:11.835" v="13612" actId="1582"/>
          <ac:spMkLst>
            <pc:docMk/>
            <pc:sldMk cId="3742116271" sldId="547"/>
            <ac:spMk id="7" creationId="{8C3D4132-D532-3F42-A648-0E7EA2EF8D5C}"/>
          </ac:spMkLst>
        </pc:spChg>
        <pc:spChg chg="mod">
          <ac:chgData name="Nane Kratzke" userId="971be13ff4ee5ef6" providerId="LiveId" clId="{DD4F4B8C-A7DF-5643-8C8B-D116B96ACB5C}" dt="2021-02-18T11:20:14.398" v="13689" actId="1076"/>
          <ac:spMkLst>
            <pc:docMk/>
            <pc:sldMk cId="3742116271" sldId="547"/>
            <ac:spMk id="8" creationId="{FB5B6B59-ECE4-A44D-81BC-AE941BC615C0}"/>
          </ac:spMkLst>
        </pc:spChg>
        <pc:spChg chg="add mod">
          <ac:chgData name="Nane Kratzke" userId="971be13ff4ee5ef6" providerId="LiveId" clId="{DD4F4B8C-A7DF-5643-8C8B-D116B96ACB5C}" dt="2021-02-18T11:20:18.336" v="13690" actId="1076"/>
          <ac:spMkLst>
            <pc:docMk/>
            <pc:sldMk cId="3742116271" sldId="547"/>
            <ac:spMk id="9" creationId="{A6021AB0-CE25-964B-970B-26B4B7EBDD5D}"/>
          </ac:spMkLst>
        </pc:spChg>
        <pc:spChg chg="add mod">
          <ac:chgData name="Nane Kratzke" userId="971be13ff4ee5ef6" providerId="LiveId" clId="{DD4F4B8C-A7DF-5643-8C8B-D116B96ACB5C}" dt="2021-02-18T11:20:21.058" v="13691" actId="1076"/>
          <ac:spMkLst>
            <pc:docMk/>
            <pc:sldMk cId="3742116271" sldId="547"/>
            <ac:spMk id="10" creationId="{2F7A0675-F208-8D49-A251-2498EB2D0A8C}"/>
          </ac:spMkLst>
        </pc:spChg>
        <pc:spChg chg="mod">
          <ac:chgData name="Nane Kratzke" userId="971be13ff4ee5ef6" providerId="LiveId" clId="{DD4F4B8C-A7DF-5643-8C8B-D116B96ACB5C}" dt="2021-02-18T11:20:14.398" v="13689" actId="1076"/>
          <ac:spMkLst>
            <pc:docMk/>
            <pc:sldMk cId="3742116271" sldId="547"/>
            <ac:spMk id="15" creationId="{14DDC525-8344-1544-86DC-40F4E28DF877}"/>
          </ac:spMkLst>
        </pc:spChg>
        <pc:spChg chg="add mod">
          <ac:chgData name="Nane Kratzke" userId="971be13ff4ee5ef6" providerId="LiveId" clId="{DD4F4B8C-A7DF-5643-8C8B-D116B96ACB5C}" dt="2021-02-18T11:20:34.772" v="13701" actId="20577"/>
          <ac:spMkLst>
            <pc:docMk/>
            <pc:sldMk cId="3742116271" sldId="547"/>
            <ac:spMk id="19" creationId="{3B6F317F-A765-F64D-A3B2-0B4B5532079C}"/>
          </ac:spMkLst>
        </pc:spChg>
        <pc:spChg chg="add mod">
          <ac:chgData name="Nane Kratzke" userId="971be13ff4ee5ef6" providerId="LiveId" clId="{DD4F4B8C-A7DF-5643-8C8B-D116B96ACB5C}" dt="2021-02-18T11:20:47.091" v="13709" actId="1076"/>
          <ac:spMkLst>
            <pc:docMk/>
            <pc:sldMk cId="3742116271" sldId="547"/>
            <ac:spMk id="20" creationId="{D9A77DBB-35EC-4E46-AB2E-2696F55C6197}"/>
          </ac:spMkLst>
        </pc:spChg>
        <pc:grpChg chg="mod">
          <ac:chgData name="Nane Kratzke" userId="971be13ff4ee5ef6" providerId="LiveId" clId="{DD4F4B8C-A7DF-5643-8C8B-D116B96ACB5C}" dt="2021-02-18T11:14:30.149" v="13617"/>
          <ac:grpSpMkLst>
            <pc:docMk/>
            <pc:sldMk cId="3742116271" sldId="547"/>
            <ac:grpSpMk id="13" creationId="{19E6C698-22D4-4442-8444-E836606EC0D3}"/>
          </ac:grpSpMkLst>
        </pc:grpChg>
        <pc:grpChg chg="del mod">
          <ac:chgData name="Nane Kratzke" userId="971be13ff4ee5ef6" providerId="LiveId" clId="{DD4F4B8C-A7DF-5643-8C8B-D116B96ACB5C}" dt="2021-02-18T11:16:47.804" v="13630" actId="478"/>
          <ac:grpSpMkLst>
            <pc:docMk/>
            <pc:sldMk cId="3742116271" sldId="547"/>
            <ac:grpSpMk id="17" creationId="{81258FF0-35AA-F54B-86E6-38CABE1ED441}"/>
          </ac:grpSpMkLst>
        </pc:grpChg>
        <pc:picChg chg="add mod">
          <ac:chgData name="Nane Kratzke" userId="971be13ff4ee5ef6" providerId="LiveId" clId="{DD4F4B8C-A7DF-5643-8C8B-D116B96ACB5C}" dt="2021-02-18T11:20:25.085" v="13692" actId="1076"/>
          <ac:picMkLst>
            <pc:docMk/>
            <pc:sldMk cId="3742116271" sldId="547"/>
            <ac:picMk id="18" creationId="{25B903AC-8C1E-AD46-AB10-3DDE1B251767}"/>
          </ac:picMkLst>
        </pc:picChg>
        <pc:inkChg chg="add del mod">
          <ac:chgData name="Nane Kratzke" userId="971be13ff4ee5ef6" providerId="LiveId" clId="{DD4F4B8C-A7DF-5643-8C8B-D116B96ACB5C}" dt="2021-02-18T11:14:31.273" v="13618" actId="9405"/>
          <ac:inkMkLst>
            <pc:docMk/>
            <pc:sldMk cId="3742116271" sldId="547"/>
            <ac:inkMk id="11" creationId="{6FAD0897-D03D-4A45-8350-63EFA6B11DB7}"/>
          </ac:inkMkLst>
        </pc:inkChg>
        <pc:inkChg chg="add del mod">
          <ac:chgData name="Nane Kratzke" userId="971be13ff4ee5ef6" providerId="LiveId" clId="{DD4F4B8C-A7DF-5643-8C8B-D116B96ACB5C}" dt="2021-02-18T11:14:30.149" v="13617"/>
          <ac:inkMkLst>
            <pc:docMk/>
            <pc:sldMk cId="3742116271" sldId="547"/>
            <ac:inkMk id="12" creationId="{C8C88863-8CC8-9244-A943-9A7F742C0B9D}"/>
          </ac:inkMkLst>
        </pc:inkChg>
        <pc:inkChg chg="add mod">
          <ac:chgData name="Nane Kratzke" userId="971be13ff4ee5ef6" providerId="LiveId" clId="{DD4F4B8C-A7DF-5643-8C8B-D116B96ACB5C}" dt="2021-02-18T11:14:42.097" v="13621"/>
          <ac:inkMkLst>
            <pc:docMk/>
            <pc:sldMk cId="3742116271" sldId="547"/>
            <ac:inkMk id="14" creationId="{B529B67A-617B-EE4B-8376-FC74038E3F0D}"/>
          </ac:inkMkLst>
        </pc:inkChg>
        <pc:inkChg chg="add mod">
          <ac:chgData name="Nane Kratzke" userId="971be13ff4ee5ef6" providerId="LiveId" clId="{DD4F4B8C-A7DF-5643-8C8B-D116B96ACB5C}" dt="2021-02-18T11:14:42.097" v="13621"/>
          <ac:inkMkLst>
            <pc:docMk/>
            <pc:sldMk cId="3742116271" sldId="547"/>
            <ac:inkMk id="16" creationId="{D1E97F23-1C94-1446-AF69-E0BC94A5004E}"/>
          </ac:inkMkLst>
        </pc:inkChg>
      </pc:sldChg>
      <pc:sldChg chg="addSp delSp modSp add mod">
        <pc:chgData name="Nane Kratzke" userId="971be13ff4ee5ef6" providerId="LiveId" clId="{DD4F4B8C-A7DF-5643-8C8B-D116B96ACB5C}" dt="2021-02-18T13:45:12.636" v="14263" actId="1076"/>
        <pc:sldMkLst>
          <pc:docMk/>
          <pc:sldMk cId="2566839379" sldId="548"/>
        </pc:sldMkLst>
        <pc:spChg chg="mod">
          <ac:chgData name="Nane Kratzke" userId="971be13ff4ee5ef6" providerId="LiveId" clId="{DD4F4B8C-A7DF-5643-8C8B-D116B96ACB5C}" dt="2021-02-18T11:45:32.830" v="14222" actId="20577"/>
          <ac:spMkLst>
            <pc:docMk/>
            <pc:sldMk cId="2566839379" sldId="548"/>
            <ac:spMk id="3" creationId="{176B5821-6AE3-5345-AD91-DFF675E2DC89}"/>
          </ac:spMkLst>
        </pc:spChg>
        <pc:spChg chg="mod">
          <ac:chgData name="Nane Kratzke" userId="971be13ff4ee5ef6" providerId="LiveId" clId="{DD4F4B8C-A7DF-5643-8C8B-D116B96ACB5C}" dt="2021-02-18T11:48:54.081" v="14235" actId="14100"/>
          <ac:spMkLst>
            <pc:docMk/>
            <pc:sldMk cId="2566839379" sldId="548"/>
            <ac:spMk id="6" creationId="{55AF5957-97FF-A94C-BC89-3D59EC811D91}"/>
          </ac:spMkLst>
        </pc:spChg>
        <pc:spChg chg="del">
          <ac:chgData name="Nane Kratzke" userId="971be13ff4ee5ef6" providerId="LiveId" clId="{DD4F4B8C-A7DF-5643-8C8B-D116B96ACB5C}" dt="2021-02-18T11:47:00.833" v="14224" actId="478"/>
          <ac:spMkLst>
            <pc:docMk/>
            <pc:sldMk cId="2566839379" sldId="548"/>
            <ac:spMk id="8" creationId="{87F9D780-552D-4F4A-A963-3C8F0A829DA7}"/>
          </ac:spMkLst>
        </pc:spChg>
        <pc:picChg chg="add mod">
          <ac:chgData name="Nane Kratzke" userId="971be13ff4ee5ef6" providerId="LiveId" clId="{DD4F4B8C-A7DF-5643-8C8B-D116B96ACB5C}" dt="2021-02-18T13:45:10.150" v="14262" actId="1076"/>
          <ac:picMkLst>
            <pc:docMk/>
            <pc:sldMk cId="2566839379" sldId="548"/>
            <ac:picMk id="5" creationId="{8E980450-E1C6-8B4D-9625-420230EA98F0}"/>
          </ac:picMkLst>
        </pc:picChg>
        <pc:picChg chg="mod">
          <ac:chgData name="Nane Kratzke" userId="971be13ff4ee5ef6" providerId="LiveId" clId="{DD4F4B8C-A7DF-5643-8C8B-D116B96ACB5C}" dt="2021-02-18T13:45:12.636" v="14263" actId="1076"/>
          <ac:picMkLst>
            <pc:docMk/>
            <pc:sldMk cId="2566839379" sldId="548"/>
            <ac:picMk id="7" creationId="{23177726-DE05-F84D-AA8F-936F5E7C0BC4}"/>
          </ac:picMkLst>
        </pc:picChg>
        <pc:picChg chg="mod">
          <ac:chgData name="Nane Kratzke" userId="971be13ff4ee5ef6" providerId="LiveId" clId="{DD4F4B8C-A7DF-5643-8C8B-D116B96ACB5C}" dt="2021-02-18T13:42:00.699" v="14247" actId="1076"/>
          <ac:picMkLst>
            <pc:docMk/>
            <pc:sldMk cId="2566839379" sldId="548"/>
            <ac:picMk id="9" creationId="{E32E46F2-E245-3C48-8B5E-7E72030CF481}"/>
          </ac:picMkLst>
        </pc:picChg>
      </pc:sldChg>
      <pc:sldChg chg="addSp modSp new mod">
        <pc:chgData name="Nane Kratzke" userId="971be13ff4ee5ef6" providerId="LiveId" clId="{DD4F4B8C-A7DF-5643-8C8B-D116B96ACB5C}" dt="2021-02-18T15:54:36.364" v="14711" actId="1076"/>
        <pc:sldMkLst>
          <pc:docMk/>
          <pc:sldMk cId="758386257" sldId="549"/>
        </pc:sldMkLst>
        <pc:spChg chg="mod">
          <ac:chgData name="Nane Kratzke" userId="971be13ff4ee5ef6" providerId="LiveId" clId="{DD4F4B8C-A7DF-5643-8C8B-D116B96ACB5C}" dt="2021-02-18T13:45:48.952" v="14271" actId="20577"/>
          <ac:spMkLst>
            <pc:docMk/>
            <pc:sldMk cId="758386257" sldId="549"/>
            <ac:spMk id="2" creationId="{443BD989-6A30-F844-8F8F-9B1EC319CC0D}"/>
          </ac:spMkLst>
        </pc:spChg>
        <pc:spChg chg="mod">
          <ac:chgData name="Nane Kratzke" userId="971be13ff4ee5ef6" providerId="LiveId" clId="{DD4F4B8C-A7DF-5643-8C8B-D116B96ACB5C}" dt="2021-02-18T13:45:51.944" v="14281" actId="20577"/>
          <ac:spMkLst>
            <pc:docMk/>
            <pc:sldMk cId="758386257" sldId="549"/>
            <ac:spMk id="3" creationId="{2BE49923-1A42-ED4F-B5B7-DA5E3373A8B3}"/>
          </ac:spMkLst>
        </pc:spChg>
        <pc:spChg chg="add mod">
          <ac:chgData name="Nane Kratzke" userId="971be13ff4ee5ef6" providerId="LiveId" clId="{DD4F4B8C-A7DF-5643-8C8B-D116B96ACB5C}" dt="2021-02-18T15:54:07.328" v="14706" actId="1076"/>
          <ac:spMkLst>
            <pc:docMk/>
            <pc:sldMk cId="758386257" sldId="549"/>
            <ac:spMk id="5" creationId="{5082D9F1-3861-9B4D-8C8C-4A277EAA3ABB}"/>
          </ac:spMkLst>
        </pc:spChg>
        <pc:spChg chg="add mod">
          <ac:chgData name="Nane Kratzke" userId="971be13ff4ee5ef6" providerId="LiveId" clId="{DD4F4B8C-A7DF-5643-8C8B-D116B96ACB5C}" dt="2021-02-18T15:54:28.972" v="14709" actId="1076"/>
          <ac:spMkLst>
            <pc:docMk/>
            <pc:sldMk cId="758386257" sldId="549"/>
            <ac:spMk id="6" creationId="{62BC4BBB-6017-3649-A831-3D2FB2D1DE3B}"/>
          </ac:spMkLst>
        </pc:spChg>
        <pc:spChg chg="add mod">
          <ac:chgData name="Nane Kratzke" userId="971be13ff4ee5ef6" providerId="LiveId" clId="{DD4F4B8C-A7DF-5643-8C8B-D116B96ACB5C}" dt="2021-02-18T15:54:36.364" v="14711" actId="1076"/>
          <ac:spMkLst>
            <pc:docMk/>
            <pc:sldMk cId="758386257" sldId="549"/>
            <ac:spMk id="7" creationId="{5BB91B8D-5FD6-2F4A-A197-A8C04F3D66C0}"/>
          </ac:spMkLst>
        </pc:spChg>
        <pc:picChg chg="add mod">
          <ac:chgData name="Nane Kratzke" userId="971be13ff4ee5ef6" providerId="LiveId" clId="{DD4F4B8C-A7DF-5643-8C8B-D116B96ACB5C}" dt="2021-02-18T15:54:28.972" v="14709" actId="1076"/>
          <ac:picMkLst>
            <pc:docMk/>
            <pc:sldMk cId="758386257" sldId="549"/>
            <ac:picMk id="1026" creationId="{FD0AC590-4561-4C4F-9B7F-2AED27112A4F}"/>
          </ac:picMkLst>
        </pc:picChg>
      </pc:sldChg>
      <pc:sldChg chg="addSp delSp modSp add mod">
        <pc:chgData name="Nane Kratzke" userId="971be13ff4ee5ef6" providerId="LiveId" clId="{DD4F4B8C-A7DF-5643-8C8B-D116B96ACB5C}" dt="2021-02-18T16:26:41.493" v="15531" actId="20577"/>
        <pc:sldMkLst>
          <pc:docMk/>
          <pc:sldMk cId="2677618009" sldId="550"/>
        </pc:sldMkLst>
        <pc:spChg chg="mod">
          <ac:chgData name="Nane Kratzke" userId="971be13ff4ee5ef6" providerId="LiveId" clId="{DD4F4B8C-A7DF-5643-8C8B-D116B96ACB5C}" dt="2021-02-18T16:18:14.614" v="15311" actId="20577"/>
          <ac:spMkLst>
            <pc:docMk/>
            <pc:sldMk cId="2677618009" sldId="550"/>
            <ac:spMk id="3" creationId="{2BE49923-1A42-ED4F-B5B7-DA5E3373A8B3}"/>
          </ac:spMkLst>
        </pc:spChg>
        <pc:spChg chg="mod">
          <ac:chgData name="Nane Kratzke" userId="971be13ff4ee5ef6" providerId="LiveId" clId="{DD4F4B8C-A7DF-5643-8C8B-D116B96ACB5C}" dt="2021-02-18T16:26:41.493" v="15531" actId="20577"/>
          <ac:spMkLst>
            <pc:docMk/>
            <pc:sldMk cId="2677618009" sldId="550"/>
            <ac:spMk id="5" creationId="{5082D9F1-3861-9B4D-8C8C-4A277EAA3ABB}"/>
          </ac:spMkLst>
        </pc:spChg>
        <pc:spChg chg="del">
          <ac:chgData name="Nane Kratzke" userId="971be13ff4ee5ef6" providerId="LiveId" clId="{DD4F4B8C-A7DF-5643-8C8B-D116B96ACB5C}" dt="2021-02-18T16:09:23.496" v="14896" actId="478"/>
          <ac:spMkLst>
            <pc:docMk/>
            <pc:sldMk cId="2677618009" sldId="550"/>
            <ac:spMk id="6" creationId="{62BC4BBB-6017-3649-A831-3D2FB2D1DE3B}"/>
          </ac:spMkLst>
        </pc:spChg>
        <pc:spChg chg="mod">
          <ac:chgData name="Nane Kratzke" userId="971be13ff4ee5ef6" providerId="LiveId" clId="{DD4F4B8C-A7DF-5643-8C8B-D116B96ACB5C}" dt="2021-02-18T16:25:20.868" v="15483" actId="1076"/>
          <ac:spMkLst>
            <pc:docMk/>
            <pc:sldMk cId="2677618009" sldId="550"/>
            <ac:spMk id="7" creationId="{5BB91B8D-5FD6-2F4A-A197-A8C04F3D66C0}"/>
          </ac:spMkLst>
        </pc:spChg>
        <pc:picChg chg="del">
          <ac:chgData name="Nane Kratzke" userId="971be13ff4ee5ef6" providerId="LiveId" clId="{DD4F4B8C-A7DF-5643-8C8B-D116B96ACB5C}" dt="2021-02-18T16:09:19.700" v="14895" actId="478"/>
          <ac:picMkLst>
            <pc:docMk/>
            <pc:sldMk cId="2677618009" sldId="550"/>
            <ac:picMk id="1026" creationId="{FD0AC590-4561-4C4F-9B7F-2AED27112A4F}"/>
          </ac:picMkLst>
        </pc:picChg>
        <pc:picChg chg="add mod">
          <ac:chgData name="Nane Kratzke" userId="971be13ff4ee5ef6" providerId="LiveId" clId="{DD4F4B8C-A7DF-5643-8C8B-D116B96ACB5C}" dt="2021-02-18T16:25:12.386" v="15481" actId="1076"/>
          <ac:picMkLst>
            <pc:docMk/>
            <pc:sldMk cId="2677618009" sldId="550"/>
            <ac:picMk id="2050" creationId="{584490E1-676A-ED4B-8B21-76638AC6AF6C}"/>
          </ac:picMkLst>
        </pc:picChg>
      </pc:sldChg>
      <pc:sldChg chg="addSp delSp modSp new mod modClrScheme chgLayout">
        <pc:chgData name="Nane Kratzke" userId="971be13ff4ee5ef6" providerId="LiveId" clId="{DD4F4B8C-A7DF-5643-8C8B-D116B96ACB5C}" dt="2021-02-18T16:44:12.931" v="16066"/>
        <pc:sldMkLst>
          <pc:docMk/>
          <pc:sldMk cId="1035953363" sldId="551"/>
        </pc:sldMkLst>
        <pc:spChg chg="mod">
          <ac:chgData name="Nane Kratzke" userId="971be13ff4ee5ef6" providerId="LiveId" clId="{DD4F4B8C-A7DF-5643-8C8B-D116B96ACB5C}" dt="2021-02-18T16:34:15.452" v="15594" actId="26606"/>
          <ac:spMkLst>
            <pc:docMk/>
            <pc:sldMk cId="1035953363" sldId="551"/>
            <ac:spMk id="2" creationId="{41389990-BEDA-F948-B319-17144F9528B0}"/>
          </ac:spMkLst>
        </pc:spChg>
        <pc:spChg chg="mod">
          <ac:chgData name="Nane Kratzke" userId="971be13ff4ee5ef6" providerId="LiveId" clId="{DD4F4B8C-A7DF-5643-8C8B-D116B96ACB5C}" dt="2021-02-18T16:34:15.452" v="15594" actId="26606"/>
          <ac:spMkLst>
            <pc:docMk/>
            <pc:sldMk cId="1035953363" sldId="551"/>
            <ac:spMk id="3" creationId="{4F0F2687-3A68-0442-B79B-0AAD7CF1CD33}"/>
          </ac:spMkLst>
        </pc:spChg>
        <pc:spChg chg="mod ord">
          <ac:chgData name="Nane Kratzke" userId="971be13ff4ee5ef6" providerId="LiveId" clId="{DD4F4B8C-A7DF-5643-8C8B-D116B96ACB5C}" dt="2021-02-18T16:34:15.452" v="15594" actId="26606"/>
          <ac:spMkLst>
            <pc:docMk/>
            <pc:sldMk cId="1035953363" sldId="551"/>
            <ac:spMk id="4" creationId="{F88564A1-EB5C-0144-B4D8-C3C51CEFDC8B}"/>
          </ac:spMkLst>
        </pc:spChg>
        <pc:spChg chg="add mod">
          <ac:chgData name="Nane Kratzke" userId="971be13ff4ee5ef6" providerId="LiveId" clId="{DD4F4B8C-A7DF-5643-8C8B-D116B96ACB5C}" dt="2021-02-18T16:36:23.433" v="15655" actId="207"/>
          <ac:spMkLst>
            <pc:docMk/>
            <pc:sldMk cId="1035953363" sldId="551"/>
            <ac:spMk id="11" creationId="{662CF4E2-A6D4-E744-A942-349605C135AE}"/>
          </ac:spMkLst>
        </pc:spChg>
        <pc:spChg chg="add mod">
          <ac:chgData name="Nane Kratzke" userId="971be13ff4ee5ef6" providerId="LiveId" clId="{DD4F4B8C-A7DF-5643-8C8B-D116B96ACB5C}" dt="2021-02-18T16:36:19.369" v="15654" actId="207"/>
          <ac:spMkLst>
            <pc:docMk/>
            <pc:sldMk cId="1035953363" sldId="551"/>
            <ac:spMk id="12" creationId="{BDC9CFE4-154A-2944-8FF1-E686CDD7F039}"/>
          </ac:spMkLst>
        </pc:spChg>
        <pc:spChg chg="add mod">
          <ac:chgData name="Nane Kratzke" userId="971be13ff4ee5ef6" providerId="LiveId" clId="{DD4F4B8C-A7DF-5643-8C8B-D116B96ACB5C}" dt="2021-02-18T16:36:44.706" v="15677" actId="1076"/>
          <ac:spMkLst>
            <pc:docMk/>
            <pc:sldMk cId="1035953363" sldId="551"/>
            <ac:spMk id="13" creationId="{AF8972D3-E5C3-5742-A66F-CBCA43AFBF11}"/>
          </ac:spMkLst>
        </pc:spChg>
        <pc:spChg chg="add mod">
          <ac:chgData name="Nane Kratzke" userId="971be13ff4ee5ef6" providerId="LiveId" clId="{DD4F4B8C-A7DF-5643-8C8B-D116B96ACB5C}" dt="2021-02-18T16:42:07.009" v="16064" actId="1076"/>
          <ac:spMkLst>
            <pc:docMk/>
            <pc:sldMk cId="1035953363" sldId="551"/>
            <ac:spMk id="14" creationId="{9C76C5AE-A0BF-F041-839F-D64CC8EBABA9}"/>
          </ac:spMkLst>
        </pc:spChg>
        <pc:spChg chg="add mod">
          <ac:chgData name="Nane Kratzke" userId="971be13ff4ee5ef6" providerId="LiveId" clId="{DD4F4B8C-A7DF-5643-8C8B-D116B96ACB5C}" dt="2021-02-18T16:38:59.865" v="15787" actId="20577"/>
          <ac:spMkLst>
            <pc:docMk/>
            <pc:sldMk cId="1035953363" sldId="551"/>
            <ac:spMk id="15" creationId="{2510A119-77F2-194E-A86A-D552CA71012B}"/>
          </ac:spMkLst>
        </pc:spChg>
        <pc:spChg chg="add mod">
          <ac:chgData name="Nane Kratzke" userId="971be13ff4ee5ef6" providerId="LiveId" clId="{DD4F4B8C-A7DF-5643-8C8B-D116B96ACB5C}" dt="2021-02-18T16:41:58.659" v="16063" actId="207"/>
          <ac:spMkLst>
            <pc:docMk/>
            <pc:sldMk cId="1035953363" sldId="551"/>
            <ac:spMk id="16" creationId="{12F96811-5986-EB4F-9998-0018454E5843}"/>
          </ac:spMkLst>
        </pc:spChg>
        <pc:spChg chg="add del mod">
          <ac:chgData name="Nane Kratzke" userId="971be13ff4ee5ef6" providerId="LiveId" clId="{DD4F4B8C-A7DF-5643-8C8B-D116B96ACB5C}" dt="2021-02-18T16:44:12.931" v="16066"/>
          <ac:spMkLst>
            <pc:docMk/>
            <pc:sldMk cId="1035953363" sldId="551"/>
            <ac:spMk id="17" creationId="{E4607671-635D-554D-8D7B-EB9D3D77C368}"/>
          </ac:spMkLst>
        </pc:spChg>
        <pc:grpChg chg="mod">
          <ac:chgData name="Nane Kratzke" userId="971be13ff4ee5ef6" providerId="LiveId" clId="{DD4F4B8C-A7DF-5643-8C8B-D116B96ACB5C}" dt="2021-02-18T16:35:14.321" v="15599"/>
          <ac:grpSpMkLst>
            <pc:docMk/>
            <pc:sldMk cId="1035953363" sldId="551"/>
            <ac:grpSpMk id="10" creationId="{93F86863-9A58-7D4D-A8E8-5321812EA7D4}"/>
          </ac:grpSpMkLst>
        </pc:grpChg>
        <pc:picChg chg="add mod ord">
          <ac:chgData name="Nane Kratzke" userId="971be13ff4ee5ef6" providerId="LiveId" clId="{DD4F4B8C-A7DF-5643-8C8B-D116B96ACB5C}" dt="2021-02-18T16:34:15.452" v="15594" actId="26606"/>
          <ac:picMkLst>
            <pc:docMk/>
            <pc:sldMk cId="1035953363" sldId="551"/>
            <ac:picMk id="5" creationId="{9A4B031D-BEE1-2648-BE20-0B47A45492E0}"/>
          </ac:picMkLst>
        </pc:picChg>
        <pc:inkChg chg="add">
          <ac:chgData name="Nane Kratzke" userId="971be13ff4ee5ef6" providerId="LiveId" clId="{DD4F4B8C-A7DF-5643-8C8B-D116B96ACB5C}" dt="2021-02-18T16:34:58.553" v="15595" actId="9405"/>
          <ac:inkMkLst>
            <pc:docMk/>
            <pc:sldMk cId="1035953363" sldId="551"/>
            <ac:inkMk id="6" creationId="{95D72C05-8E79-E341-86FD-BBC7FBB53326}"/>
          </ac:inkMkLst>
        </pc:inkChg>
        <pc:inkChg chg="add">
          <ac:chgData name="Nane Kratzke" userId="971be13ff4ee5ef6" providerId="LiveId" clId="{DD4F4B8C-A7DF-5643-8C8B-D116B96ACB5C}" dt="2021-02-18T16:35:07.357" v="15596" actId="9405"/>
          <ac:inkMkLst>
            <pc:docMk/>
            <pc:sldMk cId="1035953363" sldId="551"/>
            <ac:inkMk id="7" creationId="{083A84BB-42FC-1941-A955-1D66B85176A3}"/>
          </ac:inkMkLst>
        </pc:inkChg>
        <pc:inkChg chg="add mod">
          <ac:chgData name="Nane Kratzke" userId="971be13ff4ee5ef6" providerId="LiveId" clId="{DD4F4B8C-A7DF-5643-8C8B-D116B96ACB5C}" dt="2021-02-18T16:35:14.321" v="15599"/>
          <ac:inkMkLst>
            <pc:docMk/>
            <pc:sldMk cId="1035953363" sldId="551"/>
            <ac:inkMk id="8" creationId="{1733CD36-4088-F545-9D1D-8B4FE0B49388}"/>
          </ac:inkMkLst>
        </pc:inkChg>
        <pc:inkChg chg="add mod">
          <ac:chgData name="Nane Kratzke" userId="971be13ff4ee5ef6" providerId="LiveId" clId="{DD4F4B8C-A7DF-5643-8C8B-D116B96ACB5C}" dt="2021-02-18T16:35:14.321" v="15599"/>
          <ac:inkMkLst>
            <pc:docMk/>
            <pc:sldMk cId="1035953363" sldId="551"/>
            <ac:inkMk id="9" creationId="{53F90E54-1684-204F-9806-483221AE8B3D}"/>
          </ac:inkMkLst>
        </pc:inkChg>
      </pc:sldChg>
      <pc:sldChg chg="addSp delSp modSp add mod modClrScheme chgLayout">
        <pc:chgData name="Nane Kratzke" userId="971be13ff4ee5ef6" providerId="LiveId" clId="{DD4F4B8C-A7DF-5643-8C8B-D116B96ACB5C}" dt="2021-02-19T09:55:58.931" v="17706" actId="20577"/>
        <pc:sldMkLst>
          <pc:docMk/>
          <pc:sldMk cId="1648660212" sldId="552"/>
        </pc:sldMkLst>
        <pc:spChg chg="mod ord">
          <ac:chgData name="Nane Kratzke" userId="971be13ff4ee5ef6" providerId="LiveId" clId="{DD4F4B8C-A7DF-5643-8C8B-D116B96ACB5C}" dt="2021-02-18T17:22:06.004" v="17169" actId="26606"/>
          <ac:spMkLst>
            <pc:docMk/>
            <pc:sldMk cId="1648660212" sldId="552"/>
            <ac:spMk id="2" creationId="{41389990-BEDA-F948-B319-17144F9528B0}"/>
          </ac:spMkLst>
        </pc:spChg>
        <pc:spChg chg="mod">
          <ac:chgData name="Nane Kratzke" userId="971be13ff4ee5ef6" providerId="LiveId" clId="{DD4F4B8C-A7DF-5643-8C8B-D116B96ACB5C}" dt="2021-02-18T17:22:06.004" v="17169" actId="26606"/>
          <ac:spMkLst>
            <pc:docMk/>
            <pc:sldMk cId="1648660212" sldId="552"/>
            <ac:spMk id="3" creationId="{4F0F2687-3A68-0442-B79B-0AAD7CF1CD33}"/>
          </ac:spMkLst>
        </pc:spChg>
        <pc:spChg chg="mod ord">
          <ac:chgData name="Nane Kratzke" userId="971be13ff4ee5ef6" providerId="LiveId" clId="{DD4F4B8C-A7DF-5643-8C8B-D116B96ACB5C}" dt="2021-02-18T17:22:06.004" v="17169" actId="26606"/>
          <ac:spMkLst>
            <pc:docMk/>
            <pc:sldMk cId="1648660212" sldId="552"/>
            <ac:spMk id="4" creationId="{F88564A1-EB5C-0144-B4D8-C3C51CEFDC8B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1" creationId="{662CF4E2-A6D4-E744-A942-349605C135AE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2" creationId="{BDC9CFE4-154A-2944-8FF1-E686CDD7F039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3" creationId="{AF8972D3-E5C3-5742-A66F-CBCA43AFBF11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4" creationId="{9C76C5AE-A0BF-F041-839F-D64CC8EBABA9}"/>
          </ac:spMkLst>
        </pc:spChg>
        <pc:spChg chg="del">
          <ac:chgData name="Nane Kratzke" userId="971be13ff4ee5ef6" providerId="LiveId" clId="{DD4F4B8C-A7DF-5643-8C8B-D116B96ACB5C}" dt="2021-02-18T16:45:08.979" v="16088" actId="478"/>
          <ac:spMkLst>
            <pc:docMk/>
            <pc:sldMk cId="1648660212" sldId="552"/>
            <ac:spMk id="15" creationId="{2510A119-77F2-194E-A86A-D552CA71012B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6" creationId="{12F96811-5986-EB4F-9998-0018454E5843}"/>
          </ac:spMkLst>
        </pc:spChg>
        <pc:spChg chg="add mod">
          <ac:chgData name="Nane Kratzke" userId="971be13ff4ee5ef6" providerId="LiveId" clId="{DD4F4B8C-A7DF-5643-8C8B-D116B96ACB5C}" dt="2021-02-19T09:55:58.931" v="17706" actId="20577"/>
          <ac:spMkLst>
            <pc:docMk/>
            <pc:sldMk cId="1648660212" sldId="552"/>
            <ac:spMk id="19" creationId="{767847AC-FC78-0B4C-AF24-5ABAB99A04AC}"/>
          </ac:spMkLst>
        </pc:spChg>
        <pc:grpChg chg="del">
          <ac:chgData name="Nane Kratzke" userId="971be13ff4ee5ef6" providerId="LiveId" clId="{DD4F4B8C-A7DF-5643-8C8B-D116B96ACB5C}" dt="2021-02-18T17:21:28.502" v="17164" actId="478"/>
          <ac:grpSpMkLst>
            <pc:docMk/>
            <pc:sldMk cId="1648660212" sldId="552"/>
            <ac:grpSpMk id="10" creationId="{93F86863-9A58-7D4D-A8E8-5321812EA7D4}"/>
          </ac:grpSpMkLst>
        </pc:grpChg>
        <pc:picChg chg="del mod">
          <ac:chgData name="Nane Kratzke" userId="971be13ff4ee5ef6" providerId="LiveId" clId="{DD4F4B8C-A7DF-5643-8C8B-D116B96ACB5C}" dt="2021-02-18T17:21:24.463" v="17163" actId="478"/>
          <ac:picMkLst>
            <pc:docMk/>
            <pc:sldMk cId="1648660212" sldId="552"/>
            <ac:picMk id="5" creationId="{9A4B031D-BEE1-2648-BE20-0B47A45492E0}"/>
          </ac:picMkLst>
        </pc:picChg>
        <pc:picChg chg="add mod ord">
          <ac:chgData name="Nane Kratzke" userId="971be13ff4ee5ef6" providerId="LiveId" clId="{DD4F4B8C-A7DF-5643-8C8B-D116B96ACB5C}" dt="2021-02-18T17:22:27.926" v="17174" actId="1076"/>
          <ac:picMkLst>
            <pc:docMk/>
            <pc:sldMk cId="1648660212" sldId="552"/>
            <ac:picMk id="17" creationId="{5B89778E-17C8-B640-AE3D-AB7CDF6D035F}"/>
          </ac:picMkLst>
        </pc:picChg>
        <pc:picChg chg="add mod">
          <ac:chgData name="Nane Kratzke" userId="971be13ff4ee5ef6" providerId="LiveId" clId="{DD4F4B8C-A7DF-5643-8C8B-D116B96ACB5C}" dt="2021-02-18T17:23:25.876" v="17181"/>
          <ac:picMkLst>
            <pc:docMk/>
            <pc:sldMk cId="1648660212" sldId="552"/>
            <ac:picMk id="18" creationId="{2F05693B-1775-7E4D-B6AC-C37FCA1913FE}"/>
          </ac:picMkLst>
        </pc:picChg>
        <pc:inkChg chg="del">
          <ac:chgData name="Nane Kratzke" userId="971be13ff4ee5ef6" providerId="LiveId" clId="{DD4F4B8C-A7DF-5643-8C8B-D116B96ACB5C}" dt="2021-02-18T17:21:28.502" v="17164" actId="478"/>
          <ac:inkMkLst>
            <pc:docMk/>
            <pc:sldMk cId="1648660212" sldId="552"/>
            <ac:inkMk id="6" creationId="{95D72C05-8E79-E341-86FD-BBC7FBB53326}"/>
          </ac:inkMkLst>
        </pc:inkChg>
        <pc:inkChg chg="del">
          <ac:chgData name="Nane Kratzke" userId="971be13ff4ee5ef6" providerId="LiveId" clId="{DD4F4B8C-A7DF-5643-8C8B-D116B96ACB5C}" dt="2021-02-18T17:21:28.502" v="17164" actId="478"/>
          <ac:inkMkLst>
            <pc:docMk/>
            <pc:sldMk cId="1648660212" sldId="552"/>
            <ac:inkMk id="7" creationId="{083A84BB-42FC-1941-A955-1D66B85176A3}"/>
          </ac:inkMkLst>
        </pc:inkChg>
      </pc:sldChg>
      <pc:sldChg chg="addSp delSp modSp add mod">
        <pc:chgData name="Nane Kratzke" userId="971be13ff4ee5ef6" providerId="LiveId" clId="{DD4F4B8C-A7DF-5643-8C8B-D116B96ACB5C}" dt="2021-02-18T17:17:43.039" v="17154" actId="1076"/>
        <pc:sldMkLst>
          <pc:docMk/>
          <pc:sldMk cId="3796442489" sldId="553"/>
        </pc:sldMkLst>
        <pc:spChg chg="mod">
          <ac:chgData name="Nane Kratzke" userId="971be13ff4ee5ef6" providerId="LiveId" clId="{DD4F4B8C-A7DF-5643-8C8B-D116B96ACB5C}" dt="2021-02-18T16:46:44.003" v="16127" actId="20577"/>
          <ac:spMkLst>
            <pc:docMk/>
            <pc:sldMk cId="3796442489" sldId="553"/>
            <ac:spMk id="3" creationId="{4F0F2687-3A68-0442-B79B-0AAD7CF1CD33}"/>
          </ac:spMkLst>
        </pc:spChg>
        <pc:spChg chg="del">
          <ac:chgData name="Nane Kratzke" userId="971be13ff4ee5ef6" providerId="LiveId" clId="{DD4F4B8C-A7DF-5643-8C8B-D116B96ACB5C}" dt="2021-02-18T16:46:12.833" v="16093" actId="478"/>
          <ac:spMkLst>
            <pc:docMk/>
            <pc:sldMk cId="3796442489" sldId="553"/>
            <ac:spMk id="11" creationId="{662CF4E2-A6D4-E744-A942-349605C135AE}"/>
          </ac:spMkLst>
        </pc:spChg>
        <pc:spChg chg="del">
          <ac:chgData name="Nane Kratzke" userId="971be13ff4ee5ef6" providerId="LiveId" clId="{DD4F4B8C-A7DF-5643-8C8B-D116B96ACB5C}" dt="2021-02-18T16:46:07.729" v="16091" actId="478"/>
          <ac:spMkLst>
            <pc:docMk/>
            <pc:sldMk cId="3796442489" sldId="553"/>
            <ac:spMk id="12" creationId="{BDC9CFE4-154A-2944-8FF1-E686CDD7F039}"/>
          </ac:spMkLst>
        </pc:spChg>
        <pc:spChg chg="del">
          <ac:chgData name="Nane Kratzke" userId="971be13ff4ee5ef6" providerId="LiveId" clId="{DD4F4B8C-A7DF-5643-8C8B-D116B96ACB5C}" dt="2021-02-18T16:46:10.055" v="16092" actId="478"/>
          <ac:spMkLst>
            <pc:docMk/>
            <pc:sldMk cId="3796442489" sldId="553"/>
            <ac:spMk id="13" creationId="{AF8972D3-E5C3-5742-A66F-CBCA43AFBF11}"/>
          </ac:spMkLst>
        </pc:spChg>
        <pc:spChg chg="del">
          <ac:chgData name="Nane Kratzke" userId="971be13ff4ee5ef6" providerId="LiveId" clId="{DD4F4B8C-A7DF-5643-8C8B-D116B96ACB5C}" dt="2021-02-18T16:46:32.881" v="16114" actId="478"/>
          <ac:spMkLst>
            <pc:docMk/>
            <pc:sldMk cId="3796442489" sldId="553"/>
            <ac:spMk id="14" creationId="{9C76C5AE-A0BF-F041-839F-D64CC8EBABA9}"/>
          </ac:spMkLst>
        </pc:spChg>
        <pc:spChg chg="del">
          <ac:chgData name="Nane Kratzke" userId="971be13ff4ee5ef6" providerId="LiveId" clId="{DD4F4B8C-A7DF-5643-8C8B-D116B96ACB5C}" dt="2021-02-18T16:46:14.671" v="16094" actId="478"/>
          <ac:spMkLst>
            <pc:docMk/>
            <pc:sldMk cId="3796442489" sldId="553"/>
            <ac:spMk id="15" creationId="{2510A119-77F2-194E-A86A-D552CA71012B}"/>
          </ac:spMkLst>
        </pc:spChg>
        <pc:spChg chg="del">
          <ac:chgData name="Nane Kratzke" userId="971be13ff4ee5ef6" providerId="LiveId" clId="{DD4F4B8C-A7DF-5643-8C8B-D116B96ACB5C}" dt="2021-02-18T16:46:32.881" v="16114" actId="478"/>
          <ac:spMkLst>
            <pc:docMk/>
            <pc:sldMk cId="3796442489" sldId="553"/>
            <ac:spMk id="16" creationId="{12F96811-5986-EB4F-9998-0018454E5843}"/>
          </ac:spMkLst>
        </pc:spChg>
        <pc:spChg chg="add mod">
          <ac:chgData name="Nane Kratzke" userId="971be13ff4ee5ef6" providerId="LiveId" clId="{DD4F4B8C-A7DF-5643-8C8B-D116B96ACB5C}" dt="2021-02-18T17:09:06.683" v="17110" actId="207"/>
          <ac:spMkLst>
            <pc:docMk/>
            <pc:sldMk cId="3796442489" sldId="553"/>
            <ac:spMk id="17" creationId="{52D9B9C4-33B5-E54F-B685-F29C2FA7C976}"/>
          </ac:spMkLst>
        </pc:spChg>
        <pc:spChg chg="add mod">
          <ac:chgData name="Nane Kratzke" userId="971be13ff4ee5ef6" providerId="LiveId" clId="{DD4F4B8C-A7DF-5643-8C8B-D116B96ACB5C}" dt="2021-02-18T17:13:13.748" v="17139" actId="207"/>
          <ac:spMkLst>
            <pc:docMk/>
            <pc:sldMk cId="3796442489" sldId="553"/>
            <ac:spMk id="18" creationId="{9659CAA3-2D2D-B44B-8096-01CFD0187575}"/>
          </ac:spMkLst>
        </pc:spChg>
        <pc:spChg chg="add mod">
          <ac:chgData name="Nane Kratzke" userId="971be13ff4ee5ef6" providerId="LiveId" clId="{DD4F4B8C-A7DF-5643-8C8B-D116B96ACB5C}" dt="2021-02-18T17:13:19.598" v="17141" actId="207"/>
          <ac:spMkLst>
            <pc:docMk/>
            <pc:sldMk cId="3796442489" sldId="553"/>
            <ac:spMk id="19" creationId="{575ECB49-5B0B-684A-8CF0-32F2E254A6CF}"/>
          </ac:spMkLst>
        </pc:spChg>
        <pc:spChg chg="add mod">
          <ac:chgData name="Nane Kratzke" userId="971be13ff4ee5ef6" providerId="LiveId" clId="{DD4F4B8C-A7DF-5643-8C8B-D116B96ACB5C}" dt="2021-02-18T17:13:16.943" v="17140" actId="207"/>
          <ac:spMkLst>
            <pc:docMk/>
            <pc:sldMk cId="3796442489" sldId="553"/>
            <ac:spMk id="20" creationId="{D43B9785-EEF0-7549-9D36-EE87830150A7}"/>
          </ac:spMkLst>
        </pc:spChg>
        <pc:grpChg chg="del">
          <ac:chgData name="Nane Kratzke" userId="971be13ff4ee5ef6" providerId="LiveId" clId="{DD4F4B8C-A7DF-5643-8C8B-D116B96ACB5C}" dt="2021-02-18T16:46:07.729" v="16091" actId="478"/>
          <ac:grpSpMkLst>
            <pc:docMk/>
            <pc:sldMk cId="3796442489" sldId="553"/>
            <ac:grpSpMk id="10" creationId="{93F86863-9A58-7D4D-A8E8-5321812EA7D4}"/>
          </ac:grpSpMkLst>
        </pc:grpChg>
        <pc:picChg chg="del">
          <ac:chgData name="Nane Kratzke" userId="971be13ff4ee5ef6" providerId="LiveId" clId="{DD4F4B8C-A7DF-5643-8C8B-D116B96ACB5C}" dt="2021-02-18T16:46:04.892" v="16090" actId="478"/>
          <ac:picMkLst>
            <pc:docMk/>
            <pc:sldMk cId="3796442489" sldId="553"/>
            <ac:picMk id="5" creationId="{9A4B031D-BEE1-2648-BE20-0B47A45492E0}"/>
          </ac:picMkLst>
        </pc:picChg>
        <pc:picChg chg="add mod">
          <ac:chgData name="Nane Kratzke" userId="971be13ff4ee5ef6" providerId="LiveId" clId="{DD4F4B8C-A7DF-5643-8C8B-D116B96ACB5C}" dt="2021-02-18T17:14:46.674" v="17147"/>
          <ac:picMkLst>
            <pc:docMk/>
            <pc:sldMk cId="3796442489" sldId="553"/>
            <ac:picMk id="3074" creationId="{EA7AC736-2807-3048-965B-F71065B9CB2E}"/>
          </ac:picMkLst>
        </pc:picChg>
        <pc:picChg chg="add mod">
          <ac:chgData name="Nane Kratzke" userId="971be13ff4ee5ef6" providerId="LiveId" clId="{DD4F4B8C-A7DF-5643-8C8B-D116B96ACB5C}" dt="2021-02-18T17:13:40.432" v="17143" actId="1076"/>
          <ac:picMkLst>
            <pc:docMk/>
            <pc:sldMk cId="3796442489" sldId="553"/>
            <ac:picMk id="3076" creationId="{3E4B6042-C82E-3F4B-9092-740636ABD897}"/>
          </ac:picMkLst>
        </pc:picChg>
        <pc:picChg chg="add mod">
          <ac:chgData name="Nane Kratzke" userId="971be13ff4ee5ef6" providerId="LiveId" clId="{DD4F4B8C-A7DF-5643-8C8B-D116B96ACB5C}" dt="2021-02-18T17:15:12.041" v="17150" actId="1076"/>
          <ac:picMkLst>
            <pc:docMk/>
            <pc:sldMk cId="3796442489" sldId="553"/>
            <ac:picMk id="3078" creationId="{FBED5D0A-0D93-8149-B711-1E00BC0F7217}"/>
          </ac:picMkLst>
        </pc:picChg>
        <pc:picChg chg="add mod">
          <ac:chgData name="Nane Kratzke" userId="971be13ff4ee5ef6" providerId="LiveId" clId="{DD4F4B8C-A7DF-5643-8C8B-D116B96ACB5C}" dt="2021-02-18T17:17:43.039" v="17154" actId="1076"/>
          <ac:picMkLst>
            <pc:docMk/>
            <pc:sldMk cId="3796442489" sldId="553"/>
            <ac:picMk id="3080" creationId="{59675869-911B-3349-938C-D819CFA83060}"/>
          </ac:picMkLst>
        </pc:picChg>
        <pc:inkChg chg="del">
          <ac:chgData name="Nane Kratzke" userId="971be13ff4ee5ef6" providerId="LiveId" clId="{DD4F4B8C-A7DF-5643-8C8B-D116B96ACB5C}" dt="2021-02-18T16:46:12.833" v="16093" actId="478"/>
          <ac:inkMkLst>
            <pc:docMk/>
            <pc:sldMk cId="3796442489" sldId="553"/>
            <ac:inkMk id="6" creationId="{95D72C05-8E79-E341-86FD-BBC7FBB53326}"/>
          </ac:inkMkLst>
        </pc:inkChg>
        <pc:inkChg chg="del">
          <ac:chgData name="Nane Kratzke" userId="971be13ff4ee5ef6" providerId="LiveId" clId="{DD4F4B8C-A7DF-5643-8C8B-D116B96ACB5C}" dt="2021-02-18T16:46:07.729" v="16091" actId="478"/>
          <ac:inkMkLst>
            <pc:docMk/>
            <pc:sldMk cId="3796442489" sldId="553"/>
            <ac:inkMk id="7" creationId="{083A84BB-42FC-1941-A955-1D66B85176A3}"/>
          </ac:inkMkLst>
        </pc:inkChg>
      </pc:sldChg>
      <pc:sldChg chg="addSp delSp modSp add mod">
        <pc:chgData name="Nane Kratzke" userId="971be13ff4ee5ef6" providerId="LiveId" clId="{DD4F4B8C-A7DF-5643-8C8B-D116B96ACB5C}" dt="2021-02-19T09:55:53.547" v="17705" actId="20577"/>
        <pc:sldMkLst>
          <pc:docMk/>
          <pc:sldMk cId="3370840159" sldId="554"/>
        </pc:sldMkLst>
        <pc:spChg chg="mod">
          <ac:chgData name="Nane Kratzke" userId="971be13ff4ee5ef6" providerId="LiveId" clId="{DD4F4B8C-A7DF-5643-8C8B-D116B96ACB5C}" dt="2021-02-18T17:23:59.555" v="17192" actId="20577"/>
          <ac:spMkLst>
            <pc:docMk/>
            <pc:sldMk cId="3370840159" sldId="554"/>
            <ac:spMk id="3" creationId="{4F0F2687-3A68-0442-B79B-0AAD7CF1CD33}"/>
          </ac:spMkLst>
        </pc:spChg>
        <pc:spChg chg="add mod">
          <ac:chgData name="Nane Kratzke" userId="971be13ff4ee5ef6" providerId="LiveId" clId="{DD4F4B8C-A7DF-5643-8C8B-D116B96ACB5C}" dt="2021-02-19T09:55:53.547" v="17705" actId="20577"/>
          <ac:spMkLst>
            <pc:docMk/>
            <pc:sldMk cId="3370840159" sldId="554"/>
            <ac:spMk id="6" creationId="{8D4BE3A8-227C-0B49-AE5A-792963F43E2E}"/>
          </ac:spMkLst>
        </pc:spChg>
        <pc:picChg chg="add mod">
          <ac:chgData name="Nane Kratzke" userId="971be13ff4ee5ef6" providerId="LiveId" clId="{DD4F4B8C-A7DF-5643-8C8B-D116B96ACB5C}" dt="2021-02-18T17:43:10.522" v="17628" actId="14826"/>
          <ac:picMkLst>
            <pc:docMk/>
            <pc:sldMk cId="3370840159" sldId="554"/>
            <ac:picMk id="5" creationId="{CA821DE3-AAD9-9C46-A7ED-1B7273E59B68}"/>
          </ac:picMkLst>
        </pc:picChg>
        <pc:picChg chg="add mod">
          <ac:chgData name="Nane Kratzke" userId="971be13ff4ee5ef6" providerId="LiveId" clId="{DD4F4B8C-A7DF-5643-8C8B-D116B96ACB5C}" dt="2021-02-18T17:26:48.229" v="17203" actId="1076"/>
          <ac:picMkLst>
            <pc:docMk/>
            <pc:sldMk cId="3370840159" sldId="554"/>
            <ac:picMk id="7" creationId="{7530C27C-0B02-6F40-AF65-A330F149BBAF}"/>
          </ac:picMkLst>
        </pc:picChg>
        <pc:picChg chg="del mod">
          <ac:chgData name="Nane Kratzke" userId="971be13ff4ee5ef6" providerId="LiveId" clId="{DD4F4B8C-A7DF-5643-8C8B-D116B96ACB5C}" dt="2021-02-18T17:26:23.222" v="17198" actId="478"/>
          <ac:picMkLst>
            <pc:docMk/>
            <pc:sldMk cId="3370840159" sldId="554"/>
            <ac:picMk id="17" creationId="{5B89778E-17C8-B640-AE3D-AB7CDF6D035F}"/>
          </ac:picMkLst>
        </pc:picChg>
        <pc:picChg chg="del">
          <ac:chgData name="Nane Kratzke" userId="971be13ff4ee5ef6" providerId="LiveId" clId="{DD4F4B8C-A7DF-5643-8C8B-D116B96ACB5C}" dt="2021-02-18T17:24:15.263" v="17193" actId="478"/>
          <ac:picMkLst>
            <pc:docMk/>
            <pc:sldMk cId="3370840159" sldId="554"/>
            <ac:picMk id="18" creationId="{2F05693B-1775-7E4D-B6AC-C37FCA1913FE}"/>
          </ac:picMkLst>
        </pc:picChg>
      </pc:sldChg>
      <pc:sldChg chg="addSp delSp modSp add mod">
        <pc:chgData name="Nane Kratzke" userId="971be13ff4ee5ef6" providerId="LiveId" clId="{DD4F4B8C-A7DF-5643-8C8B-D116B96ACB5C}" dt="2021-02-19T09:55:45.893" v="17704" actId="20577"/>
        <pc:sldMkLst>
          <pc:docMk/>
          <pc:sldMk cId="1629963987" sldId="555"/>
        </pc:sldMkLst>
        <pc:spChg chg="mod">
          <ac:chgData name="Nane Kratzke" userId="971be13ff4ee5ef6" providerId="LiveId" clId="{DD4F4B8C-A7DF-5643-8C8B-D116B96ACB5C}" dt="2021-02-18T17:40:23.311" v="17508" actId="20577"/>
          <ac:spMkLst>
            <pc:docMk/>
            <pc:sldMk cId="1629963987" sldId="555"/>
            <ac:spMk id="3" creationId="{4F0F2687-3A68-0442-B79B-0AAD7CF1CD33}"/>
          </ac:spMkLst>
        </pc:spChg>
        <pc:spChg chg="add mod">
          <ac:chgData name="Nane Kratzke" userId="971be13ff4ee5ef6" providerId="LiveId" clId="{DD4F4B8C-A7DF-5643-8C8B-D116B96ACB5C}" dt="2021-02-18T17:41:11.503" v="17627" actId="20577"/>
          <ac:spMkLst>
            <pc:docMk/>
            <pc:sldMk cId="1629963987" sldId="555"/>
            <ac:spMk id="5" creationId="{227D41D0-3944-FE43-AC2B-6E13492F5A5E}"/>
          </ac:spMkLst>
        </pc:spChg>
        <pc:spChg chg="mod">
          <ac:chgData name="Nane Kratzke" userId="971be13ff4ee5ef6" providerId="LiveId" clId="{DD4F4B8C-A7DF-5643-8C8B-D116B96ACB5C}" dt="2021-02-19T09:55:45.893" v="17704" actId="20577"/>
          <ac:spMkLst>
            <pc:docMk/>
            <pc:sldMk cId="1629963987" sldId="555"/>
            <ac:spMk id="19" creationId="{767847AC-FC78-0B4C-AF24-5ABAB99A04AC}"/>
          </ac:spMkLst>
        </pc:spChg>
        <pc:picChg chg="add mod">
          <ac:chgData name="Nane Kratzke" userId="971be13ff4ee5ef6" providerId="LiveId" clId="{DD4F4B8C-A7DF-5643-8C8B-D116B96ACB5C}" dt="2021-02-18T17:37:18.358" v="17388" actId="1076"/>
          <ac:picMkLst>
            <pc:docMk/>
            <pc:sldMk cId="1629963987" sldId="555"/>
            <ac:picMk id="6" creationId="{0F67892E-B84D-CE42-BFCA-ECFB35669C39}"/>
          </ac:picMkLst>
        </pc:picChg>
        <pc:picChg chg="add mod">
          <ac:chgData name="Nane Kratzke" userId="971be13ff4ee5ef6" providerId="LiveId" clId="{DD4F4B8C-A7DF-5643-8C8B-D116B96ACB5C}" dt="2021-02-19T09:55:40.200" v="17703" actId="1076"/>
          <ac:picMkLst>
            <pc:docMk/>
            <pc:sldMk cId="1629963987" sldId="555"/>
            <ac:picMk id="8" creationId="{02182809-E1D1-7D4F-B85C-2676BB04273D}"/>
          </ac:picMkLst>
        </pc:picChg>
        <pc:picChg chg="add mod">
          <ac:chgData name="Nane Kratzke" userId="971be13ff4ee5ef6" providerId="LiveId" clId="{DD4F4B8C-A7DF-5643-8C8B-D116B96ACB5C}" dt="2021-02-19T09:55:40.200" v="17703" actId="1076"/>
          <ac:picMkLst>
            <pc:docMk/>
            <pc:sldMk cId="1629963987" sldId="555"/>
            <ac:picMk id="9" creationId="{87BDC795-C298-264F-88FC-9EBD153E8830}"/>
          </ac:picMkLst>
        </pc:picChg>
        <pc:picChg chg="del">
          <ac:chgData name="Nane Kratzke" userId="971be13ff4ee5ef6" providerId="LiveId" clId="{DD4F4B8C-A7DF-5643-8C8B-D116B96ACB5C}" dt="2021-02-18T17:28:57.292" v="17281" actId="478"/>
          <ac:picMkLst>
            <pc:docMk/>
            <pc:sldMk cId="1629963987" sldId="555"/>
            <ac:picMk id="17" creationId="{5B89778E-17C8-B640-AE3D-AB7CDF6D035F}"/>
          </ac:picMkLst>
        </pc:picChg>
        <pc:picChg chg="del">
          <ac:chgData name="Nane Kratzke" userId="971be13ff4ee5ef6" providerId="LiveId" clId="{DD4F4B8C-A7DF-5643-8C8B-D116B96ACB5C}" dt="2021-02-18T17:29:31.503" v="17319" actId="478"/>
          <ac:picMkLst>
            <pc:docMk/>
            <pc:sldMk cId="1629963987" sldId="555"/>
            <ac:picMk id="18" creationId="{2F05693B-1775-7E4D-B6AC-C37FCA1913FE}"/>
          </ac:picMkLst>
        </pc:picChg>
      </pc:sldChg>
      <pc:sldChg chg="addSp delSp modSp add mod">
        <pc:chgData name="Nane Kratzke" userId="971be13ff4ee5ef6" providerId="LiveId" clId="{DD4F4B8C-A7DF-5643-8C8B-D116B96ACB5C}" dt="2021-02-19T12:24:13.767" v="18752" actId="20577"/>
        <pc:sldMkLst>
          <pc:docMk/>
          <pc:sldMk cId="1804433524" sldId="556"/>
        </pc:sldMkLst>
        <pc:spChg chg="mod">
          <ac:chgData name="Nane Kratzke" userId="971be13ff4ee5ef6" providerId="LiveId" clId="{DD4F4B8C-A7DF-5643-8C8B-D116B96ACB5C}" dt="2021-02-18T17:47:49.838" v="17679" actId="20577"/>
          <ac:spMkLst>
            <pc:docMk/>
            <pc:sldMk cId="1804433524" sldId="556"/>
            <ac:spMk id="3" creationId="{4F0F2687-3A68-0442-B79B-0AAD7CF1CD33}"/>
          </ac:spMkLst>
        </pc:spChg>
        <pc:spChg chg="del">
          <ac:chgData name="Nane Kratzke" userId="971be13ff4ee5ef6" providerId="LiveId" clId="{DD4F4B8C-A7DF-5643-8C8B-D116B96ACB5C}" dt="2021-02-18T17:48:07.409" v="17696" actId="478"/>
          <ac:spMkLst>
            <pc:docMk/>
            <pc:sldMk cId="1804433524" sldId="556"/>
            <ac:spMk id="5" creationId="{227D41D0-3944-FE43-AC2B-6E13492F5A5E}"/>
          </ac:spMkLst>
        </pc:spChg>
        <pc:spChg chg="add mod">
          <ac:chgData name="Nane Kratzke" userId="971be13ff4ee5ef6" providerId="LiveId" clId="{DD4F4B8C-A7DF-5643-8C8B-D116B96ACB5C}" dt="2021-02-19T12:24:13.767" v="18752" actId="20577"/>
          <ac:spMkLst>
            <pc:docMk/>
            <pc:sldMk cId="1804433524" sldId="556"/>
            <ac:spMk id="5" creationId="{3EAF5E4E-CE76-E547-B37F-6609FE36B1FA}"/>
          </ac:spMkLst>
        </pc:spChg>
        <pc:spChg chg="add del">
          <ac:chgData name="Nane Kratzke" userId="971be13ff4ee5ef6" providerId="LiveId" clId="{DD4F4B8C-A7DF-5643-8C8B-D116B96ACB5C}" dt="2021-02-19T12:23:02.950" v="18716"/>
          <ac:spMkLst>
            <pc:docMk/>
            <pc:sldMk cId="1804433524" sldId="556"/>
            <ac:spMk id="6" creationId="{D94497EA-11DC-E44E-8341-205189D99991}"/>
          </ac:spMkLst>
        </pc:spChg>
        <pc:spChg chg="add mod">
          <ac:chgData name="Nane Kratzke" userId="971be13ff4ee5ef6" providerId="LiveId" clId="{DD4F4B8C-A7DF-5643-8C8B-D116B96ACB5C}" dt="2021-02-19T12:22:07.995" v="18713" actId="14100"/>
          <ac:spMkLst>
            <pc:docMk/>
            <pc:sldMk cId="1804433524" sldId="556"/>
            <ac:spMk id="7" creationId="{9FE97D31-B274-C542-AD05-91E7E71F418F}"/>
          </ac:spMkLst>
        </pc:spChg>
        <pc:spChg chg="add mod">
          <ac:chgData name="Nane Kratzke" userId="971be13ff4ee5ef6" providerId="LiveId" clId="{DD4F4B8C-A7DF-5643-8C8B-D116B96ACB5C}" dt="2021-02-19T12:24:06.789" v="18751" actId="20577"/>
          <ac:spMkLst>
            <pc:docMk/>
            <pc:sldMk cId="1804433524" sldId="556"/>
            <ac:spMk id="8" creationId="{7F757E3C-3C6E-BD40-98F6-DB6D4CE6A423}"/>
          </ac:spMkLst>
        </pc:spChg>
        <pc:spChg chg="del">
          <ac:chgData name="Nane Kratzke" userId="971be13ff4ee5ef6" providerId="LiveId" clId="{DD4F4B8C-A7DF-5643-8C8B-D116B96ACB5C}" dt="2021-02-18T17:47:53.708" v="17680" actId="478"/>
          <ac:spMkLst>
            <pc:docMk/>
            <pc:sldMk cId="1804433524" sldId="556"/>
            <ac:spMk id="19" creationId="{767847AC-FC78-0B4C-AF24-5ABAB99A04AC}"/>
          </ac:spMkLst>
        </pc:spChg>
        <pc:picChg chg="del">
          <ac:chgData name="Nane Kratzke" userId="971be13ff4ee5ef6" providerId="LiveId" clId="{DD4F4B8C-A7DF-5643-8C8B-D116B96ACB5C}" dt="2021-02-18T17:47:20.024" v="17630" actId="478"/>
          <ac:picMkLst>
            <pc:docMk/>
            <pc:sldMk cId="1804433524" sldId="556"/>
            <ac:picMk id="6" creationId="{0F67892E-B84D-CE42-BFCA-ECFB35669C39}"/>
          </ac:picMkLst>
        </pc:picChg>
        <pc:picChg chg="del">
          <ac:chgData name="Nane Kratzke" userId="971be13ff4ee5ef6" providerId="LiveId" clId="{DD4F4B8C-A7DF-5643-8C8B-D116B96ACB5C}" dt="2021-02-18T17:47:55.146" v="17681" actId="478"/>
          <ac:picMkLst>
            <pc:docMk/>
            <pc:sldMk cId="1804433524" sldId="556"/>
            <ac:picMk id="8" creationId="{02182809-E1D1-7D4F-B85C-2676BB04273D}"/>
          </ac:picMkLst>
        </pc:picChg>
        <pc:picChg chg="add del mod">
          <ac:chgData name="Nane Kratzke" userId="971be13ff4ee5ef6" providerId="LiveId" clId="{DD4F4B8C-A7DF-5643-8C8B-D116B96ACB5C}" dt="2021-02-19T12:23:52.862" v="18739" actId="478"/>
          <ac:picMkLst>
            <pc:docMk/>
            <pc:sldMk cId="1804433524" sldId="556"/>
            <ac:picMk id="9" creationId="{13016BEA-44EC-024B-9F8A-50B2311F0FE7}"/>
          </ac:picMkLst>
        </pc:picChg>
      </pc:sldChg>
      <pc:sldChg chg="addSp delSp modSp add mod">
        <pc:chgData name="Nane Kratzke" userId="971be13ff4ee5ef6" providerId="LiveId" clId="{DD4F4B8C-A7DF-5643-8C8B-D116B96ACB5C}" dt="2021-02-19T12:42:18.397" v="19104"/>
        <pc:sldMkLst>
          <pc:docMk/>
          <pc:sldMk cId="60457338" sldId="557"/>
        </pc:sldMkLst>
        <pc:spChg chg="mod">
          <ac:chgData name="Nane Kratzke" userId="971be13ff4ee5ef6" providerId="LiveId" clId="{DD4F4B8C-A7DF-5643-8C8B-D116B96ACB5C}" dt="2021-02-19T12:39:00.766" v="19099" actId="20577"/>
          <ac:spMkLst>
            <pc:docMk/>
            <pc:sldMk cId="60457338" sldId="557"/>
            <ac:spMk id="3" creationId="{4F0F2687-3A68-0442-B79B-0AAD7CF1CD33}"/>
          </ac:spMkLst>
        </pc:spChg>
        <pc:spChg chg="del">
          <ac:chgData name="Nane Kratzke" userId="971be13ff4ee5ef6" providerId="LiveId" clId="{DD4F4B8C-A7DF-5643-8C8B-D116B96ACB5C}" dt="2021-02-19T12:23:40.238" v="18736" actId="478"/>
          <ac:spMkLst>
            <pc:docMk/>
            <pc:sldMk cId="60457338" sldId="557"/>
            <ac:spMk id="5" creationId="{3EAF5E4E-CE76-E547-B37F-6609FE36B1FA}"/>
          </ac:spMkLst>
        </pc:spChg>
        <pc:spChg chg="add mod">
          <ac:chgData name="Nane Kratzke" userId="971be13ff4ee5ef6" providerId="LiveId" clId="{DD4F4B8C-A7DF-5643-8C8B-D116B96ACB5C}" dt="2021-02-19T12:41:07.127" v="19102" actId="20577"/>
          <ac:spMkLst>
            <pc:docMk/>
            <pc:sldMk cId="60457338" sldId="557"/>
            <ac:spMk id="6" creationId="{DA0C46EA-C5EE-824A-B0AA-58DD1E1321BF}"/>
          </ac:spMkLst>
        </pc:spChg>
        <pc:spChg chg="del">
          <ac:chgData name="Nane Kratzke" userId="971be13ff4ee5ef6" providerId="LiveId" clId="{DD4F4B8C-A7DF-5643-8C8B-D116B96ACB5C}" dt="2021-02-19T12:23:37.977" v="18735" actId="478"/>
          <ac:spMkLst>
            <pc:docMk/>
            <pc:sldMk cId="60457338" sldId="557"/>
            <ac:spMk id="7" creationId="{9FE97D31-B274-C542-AD05-91E7E71F418F}"/>
          </ac:spMkLst>
        </pc:spChg>
        <pc:spChg chg="del">
          <ac:chgData name="Nane Kratzke" userId="971be13ff4ee5ef6" providerId="LiveId" clId="{DD4F4B8C-A7DF-5643-8C8B-D116B96ACB5C}" dt="2021-02-19T12:23:43.737" v="18737" actId="478"/>
          <ac:spMkLst>
            <pc:docMk/>
            <pc:sldMk cId="60457338" sldId="557"/>
            <ac:spMk id="8" creationId="{7F757E3C-3C6E-BD40-98F6-DB6D4CE6A423}"/>
          </ac:spMkLst>
        </pc:spChg>
        <pc:spChg chg="add mod">
          <ac:chgData name="Nane Kratzke" userId="971be13ff4ee5ef6" providerId="LiveId" clId="{DD4F4B8C-A7DF-5643-8C8B-D116B96ACB5C}" dt="2021-02-19T12:37:19.791" v="19082" actId="114"/>
          <ac:spMkLst>
            <pc:docMk/>
            <pc:sldMk cId="60457338" sldId="557"/>
            <ac:spMk id="11" creationId="{009FD275-97A8-F245-ADF5-13ED392437A0}"/>
          </ac:spMkLst>
        </pc:spChg>
        <pc:picChg chg="mod">
          <ac:chgData name="Nane Kratzke" userId="971be13ff4ee5ef6" providerId="LiveId" clId="{DD4F4B8C-A7DF-5643-8C8B-D116B96ACB5C}" dt="2021-02-19T12:32:37.666" v="18821" actId="1076"/>
          <ac:picMkLst>
            <pc:docMk/>
            <pc:sldMk cId="60457338" sldId="557"/>
            <ac:picMk id="9" creationId="{13016BEA-44EC-024B-9F8A-50B2311F0FE7}"/>
          </ac:picMkLst>
        </pc:picChg>
        <pc:picChg chg="add mod">
          <ac:chgData name="Nane Kratzke" userId="971be13ff4ee5ef6" providerId="LiveId" clId="{DD4F4B8C-A7DF-5643-8C8B-D116B96ACB5C}" dt="2021-02-19T12:38:28.507" v="19084" actId="1076"/>
          <ac:picMkLst>
            <pc:docMk/>
            <pc:sldMk cId="60457338" sldId="557"/>
            <ac:picMk id="10" creationId="{22AADD86-AF33-CF41-8F48-5CD438820DF9}"/>
          </ac:picMkLst>
        </pc:picChg>
        <pc:picChg chg="add del">
          <ac:chgData name="Nane Kratzke" userId="971be13ff4ee5ef6" providerId="LiveId" clId="{DD4F4B8C-A7DF-5643-8C8B-D116B96ACB5C}" dt="2021-02-19T12:42:18.397" v="19104"/>
          <ac:picMkLst>
            <pc:docMk/>
            <pc:sldMk cId="60457338" sldId="557"/>
            <ac:picMk id="12" creationId="{789CCD04-80D7-7E44-AE01-BDF785D0573D}"/>
          </ac:picMkLst>
        </pc:picChg>
      </pc:sldChg>
      <pc:sldChg chg="addSp delSp modSp add mod">
        <pc:chgData name="Nane Kratzke" userId="971be13ff4ee5ef6" providerId="LiveId" clId="{DD4F4B8C-A7DF-5643-8C8B-D116B96ACB5C}" dt="2021-02-20T10:59:10.858" v="22101" actId="6549"/>
        <pc:sldMkLst>
          <pc:docMk/>
          <pc:sldMk cId="176507967" sldId="558"/>
        </pc:sldMkLst>
        <pc:spChg chg="mod">
          <ac:chgData name="Nane Kratzke" userId="971be13ff4ee5ef6" providerId="LiveId" clId="{DD4F4B8C-A7DF-5643-8C8B-D116B96ACB5C}" dt="2021-02-19T12:42:49.200" v="19116" actId="6549"/>
          <ac:spMkLst>
            <pc:docMk/>
            <pc:sldMk cId="176507967" sldId="558"/>
            <ac:spMk id="3" creationId="{176B5821-6AE3-5345-AD91-DFF675E2DC89}"/>
          </ac:spMkLst>
        </pc:spChg>
        <pc:spChg chg="mod">
          <ac:chgData name="Nane Kratzke" userId="971be13ff4ee5ef6" providerId="LiveId" clId="{DD4F4B8C-A7DF-5643-8C8B-D116B96ACB5C}" dt="2021-02-19T17:22:34.915" v="21534" actId="20577"/>
          <ac:spMkLst>
            <pc:docMk/>
            <pc:sldMk cId="176507967" sldId="558"/>
            <ac:spMk id="5" creationId="{390BCE38-799B-974E-979A-CF5937FFF8F6}"/>
          </ac:spMkLst>
        </pc:spChg>
        <pc:spChg chg="add mod">
          <ac:chgData name="Nane Kratzke" userId="971be13ff4ee5ef6" providerId="LiveId" clId="{DD4F4B8C-A7DF-5643-8C8B-D116B96ACB5C}" dt="2021-02-20T10:59:10.858" v="22101" actId="6549"/>
          <ac:spMkLst>
            <pc:docMk/>
            <pc:sldMk cId="176507967" sldId="558"/>
            <ac:spMk id="6" creationId="{01C4EF8D-786F-E446-8F3C-A10FD7571ABD}"/>
          </ac:spMkLst>
        </pc:spChg>
        <pc:picChg chg="del">
          <ac:chgData name="Nane Kratzke" userId="971be13ff4ee5ef6" providerId="LiveId" clId="{DD4F4B8C-A7DF-5643-8C8B-D116B96ACB5C}" dt="2021-02-19T12:43:04.971" v="19134" actId="478"/>
          <ac:picMkLst>
            <pc:docMk/>
            <pc:sldMk cId="176507967" sldId="558"/>
            <ac:picMk id="6" creationId="{925313AF-90DC-BC49-A9E7-657C8D8E1303}"/>
          </ac:picMkLst>
        </pc:picChg>
        <pc:picChg chg="mod">
          <ac:chgData name="Nane Kratzke" userId="971be13ff4ee5ef6" providerId="LiveId" clId="{DD4F4B8C-A7DF-5643-8C8B-D116B96ACB5C}" dt="2021-02-19T12:43:11.066" v="19136" actId="1076"/>
          <ac:picMkLst>
            <pc:docMk/>
            <pc:sldMk cId="176507967" sldId="558"/>
            <ac:picMk id="7" creationId="{EBA90E91-E609-BA48-B34C-DA5C866379F8}"/>
          </ac:picMkLst>
        </pc:picChg>
        <pc:picChg chg="del">
          <ac:chgData name="Nane Kratzke" userId="971be13ff4ee5ef6" providerId="LiveId" clId="{DD4F4B8C-A7DF-5643-8C8B-D116B96ACB5C}" dt="2021-02-19T12:43:07.075" v="19135" actId="478"/>
          <ac:picMkLst>
            <pc:docMk/>
            <pc:sldMk cId="176507967" sldId="558"/>
            <ac:picMk id="8" creationId="{E40AEA4F-FB1E-0045-B9F7-ACBFD1BDF579}"/>
          </ac:picMkLst>
        </pc:picChg>
        <pc:picChg chg="add mod">
          <ac:chgData name="Nane Kratzke" userId="971be13ff4ee5ef6" providerId="LiveId" clId="{DD4F4B8C-A7DF-5643-8C8B-D116B96ACB5C}" dt="2021-02-19T16:17:36.495" v="19608"/>
          <ac:picMkLst>
            <pc:docMk/>
            <pc:sldMk cId="176507967" sldId="558"/>
            <ac:picMk id="3074" creationId="{E356F080-2DA8-7F40-A7AB-DDAD76BD1E52}"/>
          </ac:picMkLst>
        </pc:picChg>
        <pc:picChg chg="add del mod">
          <ac:chgData name="Nane Kratzke" userId="971be13ff4ee5ef6" providerId="LiveId" clId="{DD4F4B8C-A7DF-5643-8C8B-D116B96ACB5C}" dt="2021-02-19T16:12:29.534" v="19153" actId="478"/>
          <ac:picMkLst>
            <pc:docMk/>
            <pc:sldMk cId="176507967" sldId="558"/>
            <ac:picMk id="3076" creationId="{87C8E992-C220-C641-8C14-72F1E2B5EC29}"/>
          </ac:picMkLst>
        </pc:picChg>
        <pc:picChg chg="add mod">
          <ac:chgData name="Nane Kratzke" userId="971be13ff4ee5ef6" providerId="LiveId" clId="{DD4F4B8C-A7DF-5643-8C8B-D116B96ACB5C}" dt="2021-02-19T16:18:07.508" v="19610" actId="1076"/>
          <ac:picMkLst>
            <pc:docMk/>
            <pc:sldMk cId="176507967" sldId="558"/>
            <ac:picMk id="3078" creationId="{A36449C2-F9B7-184E-9AD0-9CB3046C8586}"/>
          </ac:picMkLst>
        </pc:picChg>
      </pc:sldChg>
      <pc:sldChg chg="addSp delSp modSp new mod">
        <pc:chgData name="Nane Kratzke" userId="971be13ff4ee5ef6" providerId="LiveId" clId="{DD4F4B8C-A7DF-5643-8C8B-D116B96ACB5C}" dt="2021-02-20T14:26:14.027" v="23252" actId="20577"/>
        <pc:sldMkLst>
          <pc:docMk/>
          <pc:sldMk cId="517289421" sldId="559"/>
        </pc:sldMkLst>
        <pc:spChg chg="mod">
          <ac:chgData name="Nane Kratzke" userId="971be13ff4ee5ef6" providerId="LiveId" clId="{DD4F4B8C-A7DF-5643-8C8B-D116B96ACB5C}" dt="2021-02-19T16:18:32.472" v="19618" actId="20577"/>
          <ac:spMkLst>
            <pc:docMk/>
            <pc:sldMk cId="517289421" sldId="559"/>
            <ac:spMk id="2" creationId="{FE93F43F-016A-AF44-AB99-02EB2D4253E3}"/>
          </ac:spMkLst>
        </pc:spChg>
        <pc:spChg chg="mod">
          <ac:chgData name="Nane Kratzke" userId="971be13ff4ee5ef6" providerId="LiveId" clId="{DD4F4B8C-A7DF-5643-8C8B-D116B96ACB5C}" dt="2021-02-19T16:23:01.248" v="19665" actId="20577"/>
          <ac:spMkLst>
            <pc:docMk/>
            <pc:sldMk cId="517289421" sldId="559"/>
            <ac:spMk id="3" creationId="{6E531115-4ABD-424A-B68F-217CCF422FBA}"/>
          </ac:spMkLst>
        </pc:spChg>
        <pc:spChg chg="add mod">
          <ac:chgData name="Nane Kratzke" userId="971be13ff4ee5ef6" providerId="LiveId" clId="{DD4F4B8C-A7DF-5643-8C8B-D116B96ACB5C}" dt="2021-02-20T14:26:14.027" v="23252" actId="20577"/>
          <ac:spMkLst>
            <pc:docMk/>
            <pc:sldMk cId="517289421" sldId="559"/>
            <ac:spMk id="5" creationId="{4B75CB8A-07F4-EF4C-B6E9-F1D76EAB2E0D}"/>
          </ac:spMkLst>
        </pc:spChg>
        <pc:spChg chg="add mod">
          <ac:chgData name="Nane Kratzke" userId="971be13ff4ee5ef6" providerId="LiveId" clId="{DD4F4B8C-A7DF-5643-8C8B-D116B96ACB5C}" dt="2021-02-19T16:35:54.239" v="19995" actId="1076"/>
          <ac:spMkLst>
            <pc:docMk/>
            <pc:sldMk cId="517289421" sldId="559"/>
            <ac:spMk id="6" creationId="{0C0C3A99-1AE6-2D43-91E7-FA210DC7906E}"/>
          </ac:spMkLst>
        </pc:spChg>
        <pc:spChg chg="add mod">
          <ac:chgData name="Nane Kratzke" userId="971be13ff4ee5ef6" providerId="LiveId" clId="{DD4F4B8C-A7DF-5643-8C8B-D116B96ACB5C}" dt="2021-02-19T16:35:32.240" v="19994" actId="1076"/>
          <ac:spMkLst>
            <pc:docMk/>
            <pc:sldMk cId="517289421" sldId="559"/>
            <ac:spMk id="7" creationId="{350BA42A-A2DE-8E4F-8617-DA57ACD3AF8A}"/>
          </ac:spMkLst>
        </pc:spChg>
        <pc:picChg chg="add del mod">
          <ac:chgData name="Nane Kratzke" userId="971be13ff4ee5ef6" providerId="LiveId" clId="{DD4F4B8C-A7DF-5643-8C8B-D116B96ACB5C}" dt="2021-02-19T16:28:27.083" v="19673" actId="478"/>
          <ac:picMkLst>
            <pc:docMk/>
            <pc:sldMk cId="517289421" sldId="559"/>
            <ac:picMk id="4098" creationId="{E6B411D5-5680-794C-9C50-5A3E23DD3078}"/>
          </ac:picMkLst>
        </pc:picChg>
        <pc:picChg chg="add mod">
          <ac:chgData name="Nane Kratzke" userId="971be13ff4ee5ef6" providerId="LiveId" clId="{DD4F4B8C-A7DF-5643-8C8B-D116B96ACB5C}" dt="2021-02-19T16:35:54.239" v="19995" actId="1076"/>
          <ac:picMkLst>
            <pc:docMk/>
            <pc:sldMk cId="517289421" sldId="559"/>
            <ac:picMk id="4100" creationId="{A921B1EF-8C6E-1D4D-A0DA-44E063968C54}"/>
          </ac:picMkLst>
        </pc:picChg>
      </pc:sldChg>
      <pc:sldChg chg="addSp delSp modSp new mod">
        <pc:chgData name="Nane Kratzke" userId="971be13ff4ee5ef6" providerId="LiveId" clId="{DD4F4B8C-A7DF-5643-8C8B-D116B96ACB5C}" dt="2021-02-19T17:25:19.573" v="21537"/>
        <pc:sldMkLst>
          <pc:docMk/>
          <pc:sldMk cId="2003902774" sldId="560"/>
        </pc:sldMkLst>
        <pc:spChg chg="mod">
          <ac:chgData name="Nane Kratzke" userId="971be13ff4ee5ef6" providerId="LiveId" clId="{DD4F4B8C-A7DF-5643-8C8B-D116B96ACB5C}" dt="2021-02-19T16:38:13.667" v="20146" actId="20577"/>
          <ac:spMkLst>
            <pc:docMk/>
            <pc:sldMk cId="2003902774" sldId="560"/>
            <ac:spMk id="2" creationId="{A26ED53F-178C-934B-B3EA-00562EE5814A}"/>
          </ac:spMkLst>
        </pc:spChg>
        <pc:spChg chg="mod">
          <ac:chgData name="Nane Kratzke" userId="971be13ff4ee5ef6" providerId="LiveId" clId="{DD4F4B8C-A7DF-5643-8C8B-D116B96ACB5C}" dt="2021-02-19T16:38:40.966" v="20227" actId="20577"/>
          <ac:spMkLst>
            <pc:docMk/>
            <pc:sldMk cId="2003902774" sldId="560"/>
            <ac:spMk id="3" creationId="{8703B140-CEBD-1341-8478-28974DA7F53E}"/>
          </ac:spMkLst>
        </pc:spChg>
        <pc:spChg chg="add mod">
          <ac:chgData name="Nane Kratzke" userId="971be13ff4ee5ef6" providerId="LiveId" clId="{DD4F4B8C-A7DF-5643-8C8B-D116B96ACB5C}" dt="2021-02-19T17:01:49.443" v="20731" actId="20577"/>
          <ac:spMkLst>
            <pc:docMk/>
            <pc:sldMk cId="2003902774" sldId="560"/>
            <ac:spMk id="5" creationId="{81DF8D49-80E4-894B-81CA-A3BDA7947EB5}"/>
          </ac:spMkLst>
        </pc:spChg>
        <pc:spChg chg="add del mod">
          <ac:chgData name="Nane Kratzke" userId="971be13ff4ee5ef6" providerId="LiveId" clId="{DD4F4B8C-A7DF-5643-8C8B-D116B96ACB5C}" dt="2021-02-19T17:01:55.308" v="20733"/>
          <ac:spMkLst>
            <pc:docMk/>
            <pc:sldMk cId="2003902774" sldId="560"/>
            <ac:spMk id="11" creationId="{9E73BE24-50CE-C744-A782-9A59B92488C2}"/>
          </ac:spMkLst>
        </pc:spChg>
        <pc:spChg chg="add mod">
          <ac:chgData name="Nane Kratzke" userId="971be13ff4ee5ef6" providerId="LiveId" clId="{DD4F4B8C-A7DF-5643-8C8B-D116B96ACB5C}" dt="2021-02-19T17:03:16.797" v="20807" actId="404"/>
          <ac:spMkLst>
            <pc:docMk/>
            <pc:sldMk cId="2003902774" sldId="560"/>
            <ac:spMk id="12" creationId="{89CD4ADC-80CC-0942-A064-966355350EB6}"/>
          </ac:spMkLst>
        </pc:spChg>
        <pc:spChg chg="add mod">
          <ac:chgData name="Nane Kratzke" userId="971be13ff4ee5ef6" providerId="LiveId" clId="{DD4F4B8C-A7DF-5643-8C8B-D116B96ACB5C}" dt="2021-02-19T17:03:16.797" v="20807" actId="404"/>
          <ac:spMkLst>
            <pc:docMk/>
            <pc:sldMk cId="2003902774" sldId="560"/>
            <ac:spMk id="20" creationId="{66EADBFE-0002-624D-A68E-BCF9D8D22354}"/>
          </ac:spMkLst>
        </pc:spChg>
        <pc:spChg chg="add mod">
          <ac:chgData name="Nane Kratzke" userId="971be13ff4ee5ef6" providerId="LiveId" clId="{DD4F4B8C-A7DF-5643-8C8B-D116B96ACB5C}" dt="2021-02-19T17:03:50.998" v="20815" actId="1076"/>
          <ac:spMkLst>
            <pc:docMk/>
            <pc:sldMk cId="2003902774" sldId="560"/>
            <ac:spMk id="21" creationId="{830DE812-85EA-CD49-AD9E-01F51A9DF469}"/>
          </ac:spMkLst>
        </pc:spChg>
        <pc:picChg chg="add del">
          <ac:chgData name="Nane Kratzke" userId="971be13ff4ee5ef6" providerId="LiveId" clId="{DD4F4B8C-A7DF-5643-8C8B-D116B96ACB5C}" dt="2021-02-19T16:50:52.267" v="20675" actId="478"/>
          <ac:picMkLst>
            <pc:docMk/>
            <pc:sldMk cId="2003902774" sldId="560"/>
            <ac:picMk id="5122" creationId="{A781F6A6-62EF-B547-BBA6-A1070599980F}"/>
          </ac:picMkLst>
        </pc:picChg>
        <pc:picChg chg="add mod">
          <ac:chgData name="Nane Kratzke" userId="971be13ff4ee5ef6" providerId="LiveId" clId="{DD4F4B8C-A7DF-5643-8C8B-D116B96ACB5C}" dt="2021-02-19T16:56:44.691" v="20702"/>
          <ac:picMkLst>
            <pc:docMk/>
            <pc:sldMk cId="2003902774" sldId="560"/>
            <ac:picMk id="5124" creationId="{B41E6687-023E-EC46-B8CC-78BECE5F485D}"/>
          </ac:picMkLst>
        </pc:picChg>
        <pc:picChg chg="add del">
          <ac:chgData name="Nane Kratzke" userId="971be13ff4ee5ef6" providerId="LiveId" clId="{DD4F4B8C-A7DF-5643-8C8B-D116B96ACB5C}" dt="2021-02-19T16:53:52.291" v="20681" actId="478"/>
          <ac:picMkLst>
            <pc:docMk/>
            <pc:sldMk cId="2003902774" sldId="560"/>
            <ac:picMk id="5126" creationId="{0A60FFAF-BC33-4840-90B5-6F4869F0D8DC}"/>
          </ac:picMkLst>
        </pc:picChg>
        <pc:picChg chg="add mod">
          <ac:chgData name="Nane Kratzke" userId="971be13ff4ee5ef6" providerId="LiveId" clId="{DD4F4B8C-A7DF-5643-8C8B-D116B96ACB5C}" dt="2021-02-19T17:25:19.573" v="21537"/>
          <ac:picMkLst>
            <pc:docMk/>
            <pc:sldMk cId="2003902774" sldId="560"/>
            <ac:picMk id="5128" creationId="{6A6491FE-56F3-0A4A-ADCA-E1F621C651B5}"/>
          </ac:picMkLst>
        </pc:picChg>
        <pc:picChg chg="add mod">
          <ac:chgData name="Nane Kratzke" userId="971be13ff4ee5ef6" providerId="LiveId" clId="{DD4F4B8C-A7DF-5643-8C8B-D116B96ACB5C}" dt="2021-02-19T16:56:44.691" v="20702"/>
          <ac:picMkLst>
            <pc:docMk/>
            <pc:sldMk cId="2003902774" sldId="560"/>
            <ac:picMk id="5130" creationId="{AC4696D5-16F4-7C4D-8684-F85DB0C9CF3D}"/>
          </ac:picMkLst>
        </pc:picChg>
        <pc:picChg chg="add del mod">
          <ac:chgData name="Nane Kratzke" userId="971be13ff4ee5ef6" providerId="LiveId" clId="{DD4F4B8C-A7DF-5643-8C8B-D116B96ACB5C}" dt="2021-02-19T17:00:34.267" v="20713" actId="478"/>
          <ac:picMkLst>
            <pc:docMk/>
            <pc:sldMk cId="2003902774" sldId="560"/>
            <ac:picMk id="5132" creationId="{62BE1BFC-18FC-914B-BF46-68D3CFEB80FA}"/>
          </ac:picMkLst>
        </pc:picChg>
        <pc:cxnChg chg="add mod">
          <ac:chgData name="Nane Kratzke" userId="971be13ff4ee5ef6" providerId="LiveId" clId="{DD4F4B8C-A7DF-5643-8C8B-D116B96ACB5C}" dt="2021-02-19T17:00:09.078" v="20712" actId="1582"/>
          <ac:cxnSpMkLst>
            <pc:docMk/>
            <pc:sldMk cId="2003902774" sldId="560"/>
            <ac:cxnSpMk id="7" creationId="{61A9323D-3E38-D844-B50C-FF19ABEBD32F}"/>
          </ac:cxnSpMkLst>
        </pc:cxnChg>
        <pc:cxnChg chg="add mod">
          <ac:chgData name="Nane Kratzke" userId="971be13ff4ee5ef6" providerId="LiveId" clId="{DD4F4B8C-A7DF-5643-8C8B-D116B96ACB5C}" dt="2021-02-19T17:00:09.078" v="20712" actId="1582"/>
          <ac:cxnSpMkLst>
            <pc:docMk/>
            <pc:sldMk cId="2003902774" sldId="560"/>
            <ac:cxnSpMk id="15" creationId="{97C46DDF-AA74-9244-8C3A-20266C50DD8D}"/>
          </ac:cxnSpMkLst>
        </pc:cxnChg>
      </pc:sldChg>
      <pc:sldChg chg="modSp new del mod">
        <pc:chgData name="Nane Kratzke" userId="971be13ff4ee5ef6" providerId="LiveId" clId="{DD4F4B8C-A7DF-5643-8C8B-D116B96ACB5C}" dt="2021-02-19T17:39:50.819" v="21618" actId="2696"/>
        <pc:sldMkLst>
          <pc:docMk/>
          <pc:sldMk cId="3452747065" sldId="561"/>
        </pc:sldMkLst>
        <pc:spChg chg="mod">
          <ac:chgData name="Nane Kratzke" userId="971be13ff4ee5ef6" providerId="LiveId" clId="{DD4F4B8C-A7DF-5643-8C8B-D116B96ACB5C}" dt="2021-02-19T17:04:10.699" v="20825" actId="20577"/>
          <ac:spMkLst>
            <pc:docMk/>
            <pc:sldMk cId="3452747065" sldId="561"/>
            <ac:spMk id="2" creationId="{7F328E17-B0F8-C141-A672-03FB46A5DBB1}"/>
          </ac:spMkLst>
        </pc:spChg>
        <pc:spChg chg="mod">
          <ac:chgData name="Nane Kratzke" userId="971be13ff4ee5ef6" providerId="LiveId" clId="{DD4F4B8C-A7DF-5643-8C8B-D116B96ACB5C}" dt="2021-02-19T17:04:51.304" v="20864" actId="20577"/>
          <ac:spMkLst>
            <pc:docMk/>
            <pc:sldMk cId="3452747065" sldId="561"/>
            <ac:spMk id="3" creationId="{B750256F-9178-674E-AA2A-E766C778A8A7}"/>
          </ac:spMkLst>
        </pc:spChg>
      </pc:sldChg>
      <pc:sldChg chg="addSp modSp new mod">
        <pc:chgData name="Nane Kratzke" userId="971be13ff4ee5ef6" providerId="LiveId" clId="{DD4F4B8C-A7DF-5643-8C8B-D116B96ACB5C}" dt="2021-02-19T17:21:33.339" v="21500" actId="20577"/>
        <pc:sldMkLst>
          <pc:docMk/>
          <pc:sldMk cId="1429872524" sldId="562"/>
        </pc:sldMkLst>
        <pc:spChg chg="mod">
          <ac:chgData name="Nane Kratzke" userId="971be13ff4ee5ef6" providerId="LiveId" clId="{DD4F4B8C-A7DF-5643-8C8B-D116B96ACB5C}" dt="2021-02-19T17:07:06.424" v="20872" actId="20577"/>
          <ac:spMkLst>
            <pc:docMk/>
            <pc:sldMk cId="1429872524" sldId="562"/>
            <ac:spMk id="2" creationId="{FA42B8A6-1355-6F4C-935C-AA6481FEF182}"/>
          </ac:spMkLst>
        </pc:spChg>
        <pc:spChg chg="mod">
          <ac:chgData name="Nane Kratzke" userId="971be13ff4ee5ef6" providerId="LiveId" clId="{DD4F4B8C-A7DF-5643-8C8B-D116B96ACB5C}" dt="2021-02-19T17:07:11.914" v="20889" actId="20577"/>
          <ac:spMkLst>
            <pc:docMk/>
            <pc:sldMk cId="1429872524" sldId="562"/>
            <ac:spMk id="3" creationId="{E455E8EF-7403-E24E-AA95-2CC9EADB93CA}"/>
          </ac:spMkLst>
        </pc:spChg>
        <pc:spChg chg="add mod">
          <ac:chgData name="Nane Kratzke" userId="971be13ff4ee5ef6" providerId="LiveId" clId="{DD4F4B8C-A7DF-5643-8C8B-D116B96ACB5C}" dt="2021-02-19T17:21:33.339" v="21500" actId="20577"/>
          <ac:spMkLst>
            <pc:docMk/>
            <pc:sldMk cId="1429872524" sldId="562"/>
            <ac:spMk id="5" creationId="{C993A8CD-6FAF-7046-840C-8BE0389E324C}"/>
          </ac:spMkLst>
        </pc:spChg>
        <pc:graphicFrameChg chg="add mod modGraphic">
          <ac:chgData name="Nane Kratzke" userId="971be13ff4ee5ef6" providerId="LiveId" clId="{DD4F4B8C-A7DF-5643-8C8B-D116B96ACB5C}" dt="2021-02-19T17:19:43.965" v="21450"/>
          <ac:graphicFrameMkLst>
            <pc:docMk/>
            <pc:sldMk cId="1429872524" sldId="562"/>
            <ac:graphicFrameMk id="6" creationId="{D135CEBF-1143-5A49-80D7-DB75C6A33D27}"/>
          </ac:graphicFrameMkLst>
        </pc:graphicFrameChg>
      </pc:sldChg>
      <pc:sldChg chg="addSp delSp modSp new mod">
        <pc:chgData name="Nane Kratzke" userId="971be13ff4ee5ef6" providerId="LiveId" clId="{DD4F4B8C-A7DF-5643-8C8B-D116B96ACB5C}" dt="2021-02-20T11:18:55.274" v="22406" actId="1076"/>
        <pc:sldMkLst>
          <pc:docMk/>
          <pc:sldMk cId="1523246985" sldId="563"/>
        </pc:sldMkLst>
        <pc:spChg chg="mod">
          <ac:chgData name="Nane Kratzke" userId="971be13ff4ee5ef6" providerId="LiveId" clId="{DD4F4B8C-A7DF-5643-8C8B-D116B96ACB5C}" dt="2021-02-19T17:38:08.619" v="21545" actId="20577"/>
          <ac:spMkLst>
            <pc:docMk/>
            <pc:sldMk cId="1523246985" sldId="563"/>
            <ac:spMk id="2" creationId="{345A5B96-E8EE-1240-9551-37158AF86A1E}"/>
          </ac:spMkLst>
        </pc:spChg>
        <pc:spChg chg="mod">
          <ac:chgData name="Nane Kratzke" userId="971be13ff4ee5ef6" providerId="LiveId" clId="{DD4F4B8C-A7DF-5643-8C8B-D116B96ACB5C}" dt="2021-02-19T17:39:16.589" v="21617" actId="20577"/>
          <ac:spMkLst>
            <pc:docMk/>
            <pc:sldMk cId="1523246985" sldId="563"/>
            <ac:spMk id="3" creationId="{51342FE8-A42F-FD41-8836-7EF7613CB880}"/>
          </ac:spMkLst>
        </pc:spChg>
        <pc:spChg chg="add del mod">
          <ac:chgData name="Nane Kratzke" userId="971be13ff4ee5ef6" providerId="LiveId" clId="{DD4F4B8C-A7DF-5643-8C8B-D116B96ACB5C}" dt="2021-02-20T11:18:51.620" v="22405" actId="21"/>
          <ac:spMkLst>
            <pc:docMk/>
            <pc:sldMk cId="1523246985" sldId="563"/>
            <ac:spMk id="5" creationId="{AC0CBD56-FDFC-D64F-A11C-AB47DCDF57F7}"/>
          </ac:spMkLst>
        </pc:spChg>
        <pc:spChg chg="add mod">
          <ac:chgData name="Nane Kratzke" userId="971be13ff4ee5ef6" providerId="LiveId" clId="{DD4F4B8C-A7DF-5643-8C8B-D116B96ACB5C}" dt="2021-02-20T11:00:56.123" v="22248" actId="1076"/>
          <ac:spMkLst>
            <pc:docMk/>
            <pc:sldMk cId="1523246985" sldId="563"/>
            <ac:spMk id="6" creationId="{6FF2690A-2717-DF49-9802-B40C6756DB89}"/>
          </ac:spMkLst>
        </pc:spChg>
        <pc:picChg chg="add mod">
          <ac:chgData name="Nane Kratzke" userId="971be13ff4ee5ef6" providerId="LiveId" clId="{DD4F4B8C-A7DF-5643-8C8B-D116B96ACB5C}" dt="2021-02-20T11:18:55.274" v="22406" actId="1076"/>
          <ac:picMkLst>
            <pc:docMk/>
            <pc:sldMk cId="1523246985" sldId="563"/>
            <ac:picMk id="7" creationId="{04E4E05D-E8CF-EB46-8CA4-0E4520CF7438}"/>
          </ac:picMkLst>
        </pc:picChg>
      </pc:sldChg>
      <pc:sldChg chg="delSp modSp add del mod">
        <pc:chgData name="Nane Kratzke" userId="971be13ff4ee5ef6" providerId="LiveId" clId="{DD4F4B8C-A7DF-5643-8C8B-D116B96ACB5C}" dt="2021-02-20T11:10:41.652" v="22292" actId="2696"/>
        <pc:sldMkLst>
          <pc:docMk/>
          <pc:sldMk cId="2527302770" sldId="564"/>
        </pc:sldMkLst>
        <pc:spChg chg="mod">
          <ac:chgData name="Nane Kratzke" userId="971be13ff4ee5ef6" providerId="LiveId" clId="{DD4F4B8C-A7DF-5643-8C8B-D116B96ACB5C}" dt="2021-02-20T11:09:40.808" v="22283" actId="20577"/>
          <ac:spMkLst>
            <pc:docMk/>
            <pc:sldMk cId="2527302770" sldId="564"/>
            <ac:spMk id="3" creationId="{51342FE8-A42F-FD41-8836-7EF7613CB880}"/>
          </ac:spMkLst>
        </pc:spChg>
        <pc:spChg chg="del mod">
          <ac:chgData name="Nane Kratzke" userId="971be13ff4ee5ef6" providerId="LiveId" clId="{DD4F4B8C-A7DF-5643-8C8B-D116B96ACB5C}" dt="2021-02-20T11:09:51.886" v="22287"/>
          <ac:spMkLst>
            <pc:docMk/>
            <pc:sldMk cId="2527302770" sldId="564"/>
            <ac:spMk id="6" creationId="{6FF2690A-2717-DF49-9802-B40C6756DB89}"/>
          </ac:spMkLst>
        </pc:spChg>
      </pc:sldChg>
      <pc:sldChg chg="addSp delSp modSp add mod">
        <pc:chgData name="Nane Kratzke" userId="971be13ff4ee5ef6" providerId="LiveId" clId="{DD4F4B8C-A7DF-5643-8C8B-D116B96ACB5C}" dt="2021-02-20T11:14:06.352" v="22401" actId="113"/>
        <pc:sldMkLst>
          <pc:docMk/>
          <pc:sldMk cId="2070941201" sldId="565"/>
        </pc:sldMkLst>
        <pc:spChg chg="mod">
          <ac:chgData name="Nane Kratzke" userId="971be13ff4ee5ef6" providerId="LiveId" clId="{DD4F4B8C-A7DF-5643-8C8B-D116B96ACB5C}" dt="2021-02-20T11:10:48.495" v="22304" actId="20577"/>
          <ac:spMkLst>
            <pc:docMk/>
            <pc:sldMk cId="2070941201" sldId="565"/>
            <ac:spMk id="3" creationId="{51342FE8-A42F-FD41-8836-7EF7613CB880}"/>
          </ac:spMkLst>
        </pc:spChg>
        <pc:spChg chg="del">
          <ac:chgData name="Nane Kratzke" userId="971be13ff4ee5ef6" providerId="LiveId" clId="{DD4F4B8C-A7DF-5643-8C8B-D116B96ACB5C}" dt="2021-02-20T11:10:13.745" v="22291" actId="478"/>
          <ac:spMkLst>
            <pc:docMk/>
            <pc:sldMk cId="2070941201" sldId="565"/>
            <ac:spMk id="5" creationId="{AC0CBD56-FDFC-D64F-A11C-AB47DCDF57F7}"/>
          </ac:spMkLst>
        </pc:spChg>
        <pc:spChg chg="mod">
          <ac:chgData name="Nane Kratzke" userId="971be13ff4ee5ef6" providerId="LiveId" clId="{DD4F4B8C-A7DF-5643-8C8B-D116B96ACB5C}" dt="2021-02-20T11:13:54.078" v="22399" actId="20577"/>
          <ac:spMkLst>
            <pc:docMk/>
            <pc:sldMk cId="2070941201" sldId="565"/>
            <ac:spMk id="6" creationId="{6FF2690A-2717-DF49-9802-B40C6756DB89}"/>
          </ac:spMkLst>
        </pc:spChg>
        <pc:graphicFrameChg chg="add mod modGraphic">
          <ac:chgData name="Nane Kratzke" userId="971be13ff4ee5ef6" providerId="LiveId" clId="{DD4F4B8C-A7DF-5643-8C8B-D116B96ACB5C}" dt="2021-02-20T11:14:06.352" v="22401" actId="113"/>
          <ac:graphicFrameMkLst>
            <pc:docMk/>
            <pc:sldMk cId="2070941201" sldId="565"/>
            <ac:graphicFrameMk id="7" creationId="{77DB37AC-07F1-A849-8EAD-9C33EA5AD7A0}"/>
          </ac:graphicFrameMkLst>
        </pc:graphicFrameChg>
      </pc:sldChg>
      <pc:sldChg chg="addSp delSp modSp new mod">
        <pc:chgData name="Nane Kratzke" userId="971be13ff4ee5ef6" providerId="LiveId" clId="{DD4F4B8C-A7DF-5643-8C8B-D116B96ACB5C}" dt="2021-02-20T13:54:31.955" v="22962" actId="20577"/>
        <pc:sldMkLst>
          <pc:docMk/>
          <pc:sldMk cId="208116575" sldId="566"/>
        </pc:sldMkLst>
        <pc:spChg chg="mod">
          <ac:chgData name="Nane Kratzke" userId="971be13ff4ee5ef6" providerId="LiveId" clId="{DD4F4B8C-A7DF-5643-8C8B-D116B96ACB5C}" dt="2021-02-20T11:19:42.244" v="22414" actId="20577"/>
          <ac:spMkLst>
            <pc:docMk/>
            <pc:sldMk cId="208116575" sldId="566"/>
            <ac:spMk id="2" creationId="{640CF98D-E8F0-1947-B4D2-8D551DDAEF06}"/>
          </ac:spMkLst>
        </pc:spChg>
        <pc:spChg chg="mod">
          <ac:chgData name="Nane Kratzke" userId="971be13ff4ee5ef6" providerId="LiveId" clId="{DD4F4B8C-A7DF-5643-8C8B-D116B96ACB5C}" dt="2021-02-20T11:19:59.637" v="22498" actId="20577"/>
          <ac:spMkLst>
            <pc:docMk/>
            <pc:sldMk cId="208116575" sldId="566"/>
            <ac:spMk id="3" creationId="{2475E661-6F7E-164F-9910-C25AF46F4F8F}"/>
          </ac:spMkLst>
        </pc:spChg>
        <pc:spChg chg="add del mod">
          <ac:chgData name="Nane Kratzke" userId="971be13ff4ee5ef6" providerId="LiveId" clId="{DD4F4B8C-A7DF-5643-8C8B-D116B96ACB5C}" dt="2021-02-20T11:27:19.055" v="22501" actId="478"/>
          <ac:spMkLst>
            <pc:docMk/>
            <pc:sldMk cId="208116575" sldId="566"/>
            <ac:spMk id="5" creationId="{D231FDDD-3F3E-1E43-87B0-FEBE965107F6}"/>
          </ac:spMkLst>
        </pc:spChg>
        <pc:spChg chg="add mod">
          <ac:chgData name="Nane Kratzke" userId="971be13ff4ee5ef6" providerId="LiveId" clId="{DD4F4B8C-A7DF-5643-8C8B-D116B96ACB5C}" dt="2021-02-20T11:34:43.411" v="22516" actId="207"/>
          <ac:spMkLst>
            <pc:docMk/>
            <pc:sldMk cId="208116575" sldId="566"/>
            <ac:spMk id="7" creationId="{E7152BA9-CC4C-7A40-BDD2-1C210EAD7402}"/>
          </ac:spMkLst>
        </pc:spChg>
        <pc:spChg chg="add mod">
          <ac:chgData name="Nane Kratzke" userId="971be13ff4ee5ef6" providerId="LiveId" clId="{DD4F4B8C-A7DF-5643-8C8B-D116B96ACB5C}" dt="2021-02-20T13:54:31.955" v="22962" actId="20577"/>
          <ac:spMkLst>
            <pc:docMk/>
            <pc:sldMk cId="208116575" sldId="566"/>
            <ac:spMk id="8" creationId="{55C79BBC-6245-D349-B660-221F5D36B218}"/>
          </ac:spMkLst>
        </pc:spChg>
        <pc:spChg chg="add mod">
          <ac:chgData name="Nane Kratzke" userId="971be13ff4ee5ef6" providerId="LiveId" clId="{DD4F4B8C-A7DF-5643-8C8B-D116B96ACB5C}" dt="2021-02-20T11:40:35.075" v="22897" actId="1076"/>
          <ac:spMkLst>
            <pc:docMk/>
            <pc:sldMk cId="208116575" sldId="566"/>
            <ac:spMk id="9" creationId="{8849C12B-ACE5-EA43-9DE6-AC81DC8A8386}"/>
          </ac:spMkLst>
        </pc:spChg>
        <pc:spChg chg="add mod">
          <ac:chgData name="Nane Kratzke" userId="971be13ff4ee5ef6" providerId="LiveId" clId="{DD4F4B8C-A7DF-5643-8C8B-D116B96ACB5C}" dt="2021-02-20T11:40:57.868" v="22925" actId="1076"/>
          <ac:spMkLst>
            <pc:docMk/>
            <pc:sldMk cId="208116575" sldId="566"/>
            <ac:spMk id="10" creationId="{6535C698-964C-AB47-A5D5-25EBC4B8D50C}"/>
          </ac:spMkLst>
        </pc:spChg>
        <pc:spChg chg="add mod">
          <ac:chgData name="Nane Kratzke" userId="971be13ff4ee5ef6" providerId="LiveId" clId="{DD4F4B8C-A7DF-5643-8C8B-D116B96ACB5C}" dt="2021-02-20T11:41:10.986" v="22928" actId="20577"/>
          <ac:spMkLst>
            <pc:docMk/>
            <pc:sldMk cId="208116575" sldId="566"/>
            <ac:spMk id="11" creationId="{8D7DE39B-EDB1-A34D-AC18-BDB3126B38CA}"/>
          </ac:spMkLst>
        </pc:spChg>
        <pc:spChg chg="add mod">
          <ac:chgData name="Nane Kratzke" userId="971be13ff4ee5ef6" providerId="LiveId" clId="{DD4F4B8C-A7DF-5643-8C8B-D116B96ACB5C}" dt="2021-02-20T11:41:58.765" v="22944" actId="20577"/>
          <ac:spMkLst>
            <pc:docMk/>
            <pc:sldMk cId="208116575" sldId="566"/>
            <ac:spMk id="12" creationId="{BEB4F810-A38C-5C47-BA3A-CC73EEF3918B}"/>
          </ac:spMkLst>
        </pc:spChg>
        <pc:spChg chg="add mod">
          <ac:chgData name="Nane Kratzke" userId="971be13ff4ee5ef6" providerId="LiveId" clId="{DD4F4B8C-A7DF-5643-8C8B-D116B96ACB5C}" dt="2021-02-20T11:42:11.174" v="22947" actId="20577"/>
          <ac:spMkLst>
            <pc:docMk/>
            <pc:sldMk cId="208116575" sldId="566"/>
            <ac:spMk id="13" creationId="{0AF187AC-B2B6-9342-9DE9-FEBB65AAE73D}"/>
          </ac:spMkLst>
        </pc:spChg>
        <pc:picChg chg="add mod">
          <ac:chgData name="Nane Kratzke" userId="971be13ff4ee5ef6" providerId="LiveId" clId="{DD4F4B8C-A7DF-5643-8C8B-D116B96ACB5C}" dt="2021-02-20T11:42:12.555" v="22948" actId="1076"/>
          <ac:picMkLst>
            <pc:docMk/>
            <pc:sldMk cId="208116575" sldId="566"/>
            <ac:picMk id="6" creationId="{809B9855-70B1-5F4B-9758-30862376D748}"/>
          </ac:picMkLst>
        </pc:picChg>
      </pc:sldChg>
      <pc:sldChg chg="addSp modSp new mod">
        <pc:chgData name="Nane Kratzke" userId="971be13ff4ee5ef6" providerId="LiveId" clId="{DD4F4B8C-A7DF-5643-8C8B-D116B96ACB5C}" dt="2021-02-20T14:38:56.969" v="24090" actId="14100"/>
        <pc:sldMkLst>
          <pc:docMk/>
          <pc:sldMk cId="1103199666" sldId="567"/>
        </pc:sldMkLst>
        <pc:spChg chg="mod">
          <ac:chgData name="Nane Kratzke" userId="971be13ff4ee5ef6" providerId="LiveId" clId="{DD4F4B8C-A7DF-5643-8C8B-D116B96ACB5C}" dt="2021-02-20T14:01:07.963" v="22970" actId="20577"/>
          <ac:spMkLst>
            <pc:docMk/>
            <pc:sldMk cId="1103199666" sldId="567"/>
            <ac:spMk id="2" creationId="{1AEDEA6E-B064-6A4D-869B-776E387A14C3}"/>
          </ac:spMkLst>
        </pc:spChg>
        <pc:spChg chg="mod">
          <ac:chgData name="Nane Kratzke" userId="971be13ff4ee5ef6" providerId="LiveId" clId="{DD4F4B8C-A7DF-5643-8C8B-D116B96ACB5C}" dt="2021-02-20T14:02:37.567" v="23067" actId="20577"/>
          <ac:spMkLst>
            <pc:docMk/>
            <pc:sldMk cId="1103199666" sldId="567"/>
            <ac:spMk id="3" creationId="{AD2B15D3-340D-C14B-BA94-8BAD31C49606}"/>
          </ac:spMkLst>
        </pc:spChg>
        <pc:spChg chg="add mod">
          <ac:chgData name="Nane Kratzke" userId="971be13ff4ee5ef6" providerId="LiveId" clId="{DD4F4B8C-A7DF-5643-8C8B-D116B96ACB5C}" dt="2021-02-20T14:38:56.969" v="24090" actId="14100"/>
          <ac:spMkLst>
            <pc:docMk/>
            <pc:sldMk cId="1103199666" sldId="567"/>
            <ac:spMk id="5" creationId="{5B496767-24A7-1646-B336-D8C4738835C6}"/>
          </ac:spMkLst>
        </pc:spChg>
        <pc:spChg chg="add mod">
          <ac:chgData name="Nane Kratzke" userId="971be13ff4ee5ef6" providerId="LiveId" clId="{DD4F4B8C-A7DF-5643-8C8B-D116B96ACB5C}" dt="2021-02-20T14:30:51.995" v="23696" actId="1076"/>
          <ac:spMkLst>
            <pc:docMk/>
            <pc:sldMk cId="1103199666" sldId="567"/>
            <ac:spMk id="6" creationId="{6CD10179-058A-B849-81BF-47CC36BB184F}"/>
          </ac:spMkLst>
        </pc:spChg>
        <pc:spChg chg="add mod">
          <ac:chgData name="Nane Kratzke" userId="971be13ff4ee5ef6" providerId="LiveId" clId="{DD4F4B8C-A7DF-5643-8C8B-D116B96ACB5C}" dt="2021-02-20T14:31:21.088" v="23721" actId="1076"/>
          <ac:spMkLst>
            <pc:docMk/>
            <pc:sldMk cId="1103199666" sldId="567"/>
            <ac:spMk id="7" creationId="{84502F26-EE34-CE4E-B53D-23574031FBBA}"/>
          </ac:spMkLst>
        </pc:spChg>
        <pc:picChg chg="add mod">
          <ac:chgData name="Nane Kratzke" userId="971be13ff4ee5ef6" providerId="LiveId" clId="{DD4F4B8C-A7DF-5643-8C8B-D116B96ACB5C}" dt="2021-02-20T14:30:55.291" v="23697" actId="14100"/>
          <ac:picMkLst>
            <pc:docMk/>
            <pc:sldMk cId="1103199666" sldId="567"/>
            <ac:picMk id="1026" creationId="{700EAD0B-D6CF-4F46-B5F2-7BBB507319BF}"/>
          </ac:picMkLst>
        </pc:picChg>
      </pc:sldChg>
      <pc:sldChg chg="addSp modSp add mod">
        <pc:chgData name="Nane Kratzke" userId="971be13ff4ee5ef6" providerId="LiveId" clId="{DD4F4B8C-A7DF-5643-8C8B-D116B96ACB5C}" dt="2021-02-20T14:39:33.675" v="24092" actId="1076"/>
        <pc:sldMkLst>
          <pc:docMk/>
          <pc:sldMk cId="1742526838" sldId="568"/>
        </pc:sldMkLst>
        <pc:spChg chg="mod">
          <ac:chgData name="Nane Kratzke" userId="971be13ff4ee5ef6" providerId="LiveId" clId="{DD4F4B8C-A7DF-5643-8C8B-D116B96ACB5C}" dt="2021-02-20T14:03:02.823" v="23092" actId="20577"/>
          <ac:spMkLst>
            <pc:docMk/>
            <pc:sldMk cId="1742526838" sldId="568"/>
            <ac:spMk id="3" creationId="{AD2B15D3-340D-C14B-BA94-8BAD31C49606}"/>
          </ac:spMkLst>
        </pc:spChg>
        <pc:spChg chg="add mod">
          <ac:chgData name="Nane Kratzke" userId="971be13ff4ee5ef6" providerId="LiveId" clId="{DD4F4B8C-A7DF-5643-8C8B-D116B96ACB5C}" dt="2021-02-20T14:09:09.927" v="23122" actId="14100"/>
          <ac:spMkLst>
            <pc:docMk/>
            <pc:sldMk cId="1742526838" sldId="568"/>
            <ac:spMk id="5" creationId="{3A22215A-E136-F643-8948-F91E47592544}"/>
          </ac:spMkLst>
        </pc:spChg>
        <pc:spChg chg="add mod">
          <ac:chgData name="Nane Kratzke" userId="971be13ff4ee5ef6" providerId="LiveId" clId="{DD4F4B8C-A7DF-5643-8C8B-D116B96ACB5C}" dt="2021-02-20T14:38:22.147" v="24081" actId="20577"/>
          <ac:spMkLst>
            <pc:docMk/>
            <pc:sldMk cId="1742526838" sldId="568"/>
            <ac:spMk id="6" creationId="{0084019F-3DB5-CE48-8E67-09A0BB36261A}"/>
          </ac:spMkLst>
        </pc:spChg>
        <pc:spChg chg="add mod">
          <ac:chgData name="Nane Kratzke" userId="971be13ff4ee5ef6" providerId="LiveId" clId="{DD4F4B8C-A7DF-5643-8C8B-D116B96ACB5C}" dt="2021-02-20T14:39:33.675" v="24092" actId="1076"/>
          <ac:spMkLst>
            <pc:docMk/>
            <pc:sldMk cId="1742526838" sldId="568"/>
            <ac:spMk id="9" creationId="{57CA596A-D070-6044-822D-321DA8D0EF4A}"/>
          </ac:spMkLst>
        </pc:spChg>
        <pc:picChg chg="mod">
          <ac:chgData name="Nane Kratzke" userId="971be13ff4ee5ef6" providerId="LiveId" clId="{DD4F4B8C-A7DF-5643-8C8B-D116B96ACB5C}" dt="2021-02-20T14:08:10.533" v="23104" actId="14100"/>
          <ac:picMkLst>
            <pc:docMk/>
            <pc:sldMk cId="1742526838" sldId="568"/>
            <ac:picMk id="1026" creationId="{700EAD0B-D6CF-4F46-B5F2-7BBB507319BF}"/>
          </ac:picMkLst>
        </pc:picChg>
        <pc:picChg chg="add mod">
          <ac:chgData name="Nane Kratzke" userId="971be13ff4ee5ef6" providerId="LiveId" clId="{DD4F4B8C-A7DF-5643-8C8B-D116B96ACB5C}" dt="2021-02-20T14:08:42.203" v="23109" actId="14100"/>
          <ac:picMkLst>
            <pc:docMk/>
            <pc:sldMk cId="1742526838" sldId="568"/>
            <ac:picMk id="2050" creationId="{46E4B775-CBB6-564F-8DA8-D02F8A698142}"/>
          </ac:picMkLst>
        </pc:picChg>
      </pc:sldChg>
      <pc:sldChg chg="add del">
        <pc:chgData name="Nane Kratzke" userId="971be13ff4ee5ef6" providerId="LiveId" clId="{DD4F4B8C-A7DF-5643-8C8B-D116B96ACB5C}" dt="2021-02-25T14:34:25.627" v="33068" actId="2696"/>
        <pc:sldMkLst>
          <pc:docMk/>
          <pc:sldMk cId="3577878499" sldId="569"/>
        </pc:sldMkLst>
      </pc:sldChg>
      <pc:sldChg chg="addSp delSp modSp new mod">
        <pc:chgData name="Nane Kratzke" userId="971be13ff4ee5ef6" providerId="LiveId" clId="{DD4F4B8C-A7DF-5643-8C8B-D116B96ACB5C}" dt="2021-02-25T09:05:10.730" v="28296" actId="478"/>
        <pc:sldMkLst>
          <pc:docMk/>
          <pc:sldMk cId="269436655" sldId="570"/>
        </pc:sldMkLst>
        <pc:spChg chg="mod">
          <ac:chgData name="Nane Kratzke" userId="971be13ff4ee5ef6" providerId="LiveId" clId="{DD4F4B8C-A7DF-5643-8C8B-D116B96ACB5C}" dt="2021-02-24T16:56:33.414" v="24461" actId="20577"/>
          <ac:spMkLst>
            <pc:docMk/>
            <pc:sldMk cId="269436655" sldId="570"/>
            <ac:spMk id="2" creationId="{6C8B83CE-2CF7-B04C-8555-43351A219F48}"/>
          </ac:spMkLst>
        </pc:spChg>
        <pc:spChg chg="mod">
          <ac:chgData name="Nane Kratzke" userId="971be13ff4ee5ef6" providerId="LiveId" clId="{DD4F4B8C-A7DF-5643-8C8B-D116B96ACB5C}" dt="2021-02-24T16:58:05.374" v="24515" actId="20577"/>
          <ac:spMkLst>
            <pc:docMk/>
            <pc:sldMk cId="269436655" sldId="570"/>
            <ac:spMk id="3" creationId="{A8082394-D45E-F14B-86FE-B056DFA2D839}"/>
          </ac:spMkLst>
        </pc:spChg>
        <pc:spChg chg="add mod">
          <ac:chgData name="Nane Kratzke" userId="971be13ff4ee5ef6" providerId="LiveId" clId="{DD4F4B8C-A7DF-5643-8C8B-D116B96ACB5C}" dt="2021-02-24T17:03:28.839" v="24735" actId="14100"/>
          <ac:spMkLst>
            <pc:docMk/>
            <pc:sldMk cId="269436655" sldId="570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4T17:13:50.335" v="24977" actId="14861"/>
          <ac:spMkLst>
            <pc:docMk/>
            <pc:sldMk cId="269436655" sldId="570"/>
            <ac:spMk id="6" creationId="{59BB497B-997A-FD43-B459-A88A156481F0}"/>
          </ac:spMkLst>
        </pc:spChg>
        <pc:spChg chg="add mod">
          <ac:chgData name="Nane Kratzke" userId="971be13ff4ee5ef6" providerId="LiveId" clId="{DD4F4B8C-A7DF-5643-8C8B-D116B96ACB5C}" dt="2021-02-24T17:14:09.049" v="24978"/>
          <ac:spMkLst>
            <pc:docMk/>
            <pc:sldMk cId="269436655" sldId="570"/>
            <ac:spMk id="8" creationId="{B4D94789-694F-A847-B838-149FE2C0E9A2}"/>
          </ac:spMkLst>
        </pc:spChg>
        <pc:spChg chg="add del mod">
          <ac:chgData name="Nane Kratzke" userId="971be13ff4ee5ef6" providerId="LiveId" clId="{DD4F4B8C-A7DF-5643-8C8B-D116B96ACB5C}" dt="2021-02-24T17:36:50.268" v="25494" actId="21"/>
          <ac:spMkLst>
            <pc:docMk/>
            <pc:sldMk cId="269436655" sldId="570"/>
            <ac:spMk id="9" creationId="{7FD97196-EA79-E64E-A6FE-5DD495289016}"/>
          </ac:spMkLst>
        </pc:spChg>
        <pc:picChg chg="add del mod">
          <ac:chgData name="Nane Kratzke" userId="971be13ff4ee5ef6" providerId="LiveId" clId="{DD4F4B8C-A7DF-5643-8C8B-D116B96ACB5C}" dt="2021-02-25T09:05:10.730" v="28296" actId="478"/>
          <ac:picMkLst>
            <pc:docMk/>
            <pc:sldMk cId="269436655" sldId="570"/>
            <ac:picMk id="7" creationId="{D8E0102C-7F31-C84F-9E4F-24043BE6A4EC}"/>
          </ac:picMkLst>
        </pc:picChg>
      </pc:sldChg>
      <pc:sldChg chg="addSp delSp modSp add mod">
        <pc:chgData name="Nane Kratzke" userId="971be13ff4ee5ef6" providerId="LiveId" clId="{DD4F4B8C-A7DF-5643-8C8B-D116B96ACB5C}" dt="2021-02-24T17:37:49.436" v="25509" actId="14100"/>
        <pc:sldMkLst>
          <pc:docMk/>
          <pc:sldMk cId="613088416" sldId="571"/>
        </pc:sldMkLst>
        <pc:spChg chg="mod">
          <ac:chgData name="Nane Kratzke" userId="971be13ff4ee5ef6" providerId="LiveId" clId="{DD4F4B8C-A7DF-5643-8C8B-D116B96ACB5C}" dt="2021-02-24T17:14:47.969" v="25006" actId="20577"/>
          <ac:spMkLst>
            <pc:docMk/>
            <pc:sldMk cId="613088416" sldId="571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4T17:28:04.563" v="25259" actId="14100"/>
          <ac:spMkLst>
            <pc:docMk/>
            <pc:sldMk cId="613088416" sldId="571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4T17:33:48.205" v="25416" actId="114"/>
          <ac:spMkLst>
            <pc:docMk/>
            <pc:sldMk cId="613088416" sldId="571"/>
            <ac:spMk id="6" creationId="{59BB497B-997A-FD43-B459-A88A156481F0}"/>
          </ac:spMkLst>
        </pc:spChg>
        <pc:spChg chg="add mod">
          <ac:chgData name="Nane Kratzke" userId="971be13ff4ee5ef6" providerId="LiveId" clId="{DD4F4B8C-A7DF-5643-8C8B-D116B96ACB5C}" dt="2021-02-24T17:33:13.502" v="25414" actId="20577"/>
          <ac:spMkLst>
            <pc:docMk/>
            <pc:sldMk cId="613088416" sldId="571"/>
            <ac:spMk id="9" creationId="{256BAF84-2978-4D4E-BFB0-FB1731A66F90}"/>
          </ac:spMkLst>
        </pc:spChg>
        <pc:spChg chg="add mod">
          <ac:chgData name="Nane Kratzke" userId="971be13ff4ee5ef6" providerId="LiveId" clId="{DD4F4B8C-A7DF-5643-8C8B-D116B96ACB5C}" dt="2021-02-24T17:35:21.169" v="25491" actId="20577"/>
          <ac:spMkLst>
            <pc:docMk/>
            <pc:sldMk cId="613088416" sldId="571"/>
            <ac:spMk id="10" creationId="{26C2B18B-7659-EE48-8C64-314F0A4CE536}"/>
          </ac:spMkLst>
        </pc:spChg>
        <pc:spChg chg="add mod">
          <ac:chgData name="Nane Kratzke" userId="971be13ff4ee5ef6" providerId="LiveId" clId="{DD4F4B8C-A7DF-5643-8C8B-D116B96ACB5C}" dt="2021-02-24T17:37:49.436" v="25509" actId="14100"/>
          <ac:spMkLst>
            <pc:docMk/>
            <pc:sldMk cId="613088416" sldId="571"/>
            <ac:spMk id="11" creationId="{E416EE7B-088B-4A40-9C07-0A7879346E5B}"/>
          </ac:spMkLst>
        </pc:spChg>
        <pc:picChg chg="del">
          <ac:chgData name="Nane Kratzke" userId="971be13ff4ee5ef6" providerId="LiveId" clId="{DD4F4B8C-A7DF-5643-8C8B-D116B96ACB5C}" dt="2021-02-24T17:31:30.634" v="25366" actId="478"/>
          <ac:picMkLst>
            <pc:docMk/>
            <pc:sldMk cId="613088416" sldId="571"/>
            <ac:picMk id="7" creationId="{D8E0102C-7F31-C84F-9E4F-24043BE6A4EC}"/>
          </ac:picMkLst>
        </pc:picChg>
      </pc:sldChg>
      <pc:sldChg chg="addSp delSp modSp add mod">
        <pc:chgData name="Nane Kratzke" userId="971be13ff4ee5ef6" providerId="LiveId" clId="{DD4F4B8C-A7DF-5643-8C8B-D116B96ACB5C}" dt="2021-02-25T08:29:12.888" v="27740" actId="1076"/>
        <pc:sldMkLst>
          <pc:docMk/>
          <pc:sldMk cId="2171198472" sldId="572"/>
        </pc:sldMkLst>
        <pc:spChg chg="mod">
          <ac:chgData name="Nane Kratzke" userId="971be13ff4ee5ef6" providerId="LiveId" clId="{DD4F4B8C-A7DF-5643-8C8B-D116B96ACB5C}" dt="2021-02-24T17:38:15.917" v="25528" actId="20577"/>
          <ac:spMkLst>
            <pc:docMk/>
            <pc:sldMk cId="2171198472" sldId="572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08:29:00.910" v="27739" actId="14100"/>
          <ac:spMkLst>
            <pc:docMk/>
            <pc:sldMk cId="2171198472" sldId="572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5T08:28:52.921" v="27738" actId="1076"/>
          <ac:spMkLst>
            <pc:docMk/>
            <pc:sldMk cId="2171198472" sldId="572"/>
            <ac:spMk id="6" creationId="{59BB497B-997A-FD43-B459-A88A156481F0}"/>
          </ac:spMkLst>
        </pc:spChg>
        <pc:spChg chg="mod">
          <ac:chgData name="Nane Kratzke" userId="971be13ff4ee5ef6" providerId="LiveId" clId="{DD4F4B8C-A7DF-5643-8C8B-D116B96ACB5C}" dt="2021-02-25T08:28:52.921" v="27738" actId="1076"/>
          <ac:spMkLst>
            <pc:docMk/>
            <pc:sldMk cId="2171198472" sldId="572"/>
            <ac:spMk id="9" creationId="{256BAF84-2978-4D4E-BFB0-FB1731A66F90}"/>
          </ac:spMkLst>
        </pc:spChg>
        <pc:spChg chg="del">
          <ac:chgData name="Nane Kratzke" userId="971be13ff4ee5ef6" providerId="LiveId" clId="{DD4F4B8C-A7DF-5643-8C8B-D116B96ACB5C}" dt="2021-02-25T08:10:19.748" v="27492" actId="478"/>
          <ac:spMkLst>
            <pc:docMk/>
            <pc:sldMk cId="2171198472" sldId="572"/>
            <ac:spMk id="10" creationId="{26C2B18B-7659-EE48-8C64-314F0A4CE536}"/>
          </ac:spMkLst>
        </pc:spChg>
        <pc:spChg chg="mod">
          <ac:chgData name="Nane Kratzke" userId="971be13ff4ee5ef6" providerId="LiveId" clId="{DD4F4B8C-A7DF-5643-8C8B-D116B96ACB5C}" dt="2021-02-25T08:28:52.921" v="27738" actId="1076"/>
          <ac:spMkLst>
            <pc:docMk/>
            <pc:sldMk cId="2171198472" sldId="572"/>
            <ac:spMk id="11" creationId="{E416EE7B-088B-4A40-9C07-0A7879346E5B}"/>
          </ac:spMkLst>
        </pc:spChg>
        <pc:picChg chg="add mod">
          <ac:chgData name="Nane Kratzke" userId="971be13ff4ee5ef6" providerId="LiveId" clId="{DD4F4B8C-A7DF-5643-8C8B-D116B96ACB5C}" dt="2021-02-25T08:29:12.888" v="27740" actId="1076"/>
          <ac:picMkLst>
            <pc:docMk/>
            <pc:sldMk cId="2171198472" sldId="572"/>
            <ac:picMk id="1026" creationId="{CD87F2C2-64E2-4F44-B764-43FA6E04DFDA}"/>
          </ac:picMkLst>
        </pc:picChg>
      </pc:sldChg>
      <pc:sldChg chg="addSp delSp modSp add mod">
        <pc:chgData name="Nane Kratzke" userId="971be13ff4ee5ef6" providerId="LiveId" clId="{DD4F4B8C-A7DF-5643-8C8B-D116B96ACB5C}" dt="2021-02-25T09:06:05.724" v="28300" actId="20577"/>
        <pc:sldMkLst>
          <pc:docMk/>
          <pc:sldMk cId="479184930" sldId="573"/>
        </pc:sldMkLst>
        <pc:spChg chg="mod">
          <ac:chgData name="Nane Kratzke" userId="971be13ff4ee5ef6" providerId="LiveId" clId="{DD4F4B8C-A7DF-5643-8C8B-D116B96ACB5C}" dt="2021-02-24T17:38:57.116" v="25576" actId="20577"/>
          <ac:spMkLst>
            <pc:docMk/>
            <pc:sldMk cId="479184930" sldId="573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08:58:07.165" v="28237" actId="1076"/>
          <ac:spMkLst>
            <pc:docMk/>
            <pc:sldMk cId="479184930" sldId="573"/>
            <ac:spMk id="5" creationId="{A77090A8-5F75-BE49-AAB2-2F65C25A8030}"/>
          </ac:spMkLst>
        </pc:spChg>
        <pc:spChg chg="del">
          <ac:chgData name="Nane Kratzke" userId="971be13ff4ee5ef6" providerId="LiveId" clId="{DD4F4B8C-A7DF-5643-8C8B-D116B96ACB5C}" dt="2021-02-25T08:43:08.387" v="28118" actId="478"/>
          <ac:spMkLst>
            <pc:docMk/>
            <pc:sldMk cId="479184930" sldId="573"/>
            <ac:spMk id="6" creationId="{59BB497B-997A-FD43-B459-A88A156481F0}"/>
          </ac:spMkLst>
        </pc:spChg>
        <pc:spChg chg="mod">
          <ac:chgData name="Nane Kratzke" userId="971be13ff4ee5ef6" providerId="LiveId" clId="{DD4F4B8C-A7DF-5643-8C8B-D116B96ACB5C}" dt="2021-02-25T08:58:15.704" v="28238" actId="1076"/>
          <ac:spMkLst>
            <pc:docMk/>
            <pc:sldMk cId="479184930" sldId="573"/>
            <ac:spMk id="8" creationId="{B4D94789-694F-A847-B838-149FE2C0E9A2}"/>
          </ac:spMkLst>
        </pc:spChg>
        <pc:spChg chg="mod">
          <ac:chgData name="Nane Kratzke" userId="971be13ff4ee5ef6" providerId="LiveId" clId="{DD4F4B8C-A7DF-5643-8C8B-D116B96ACB5C}" dt="2021-02-25T08:56:48.707" v="28227" actId="1076"/>
          <ac:spMkLst>
            <pc:docMk/>
            <pc:sldMk cId="479184930" sldId="573"/>
            <ac:spMk id="9" creationId="{256BAF84-2978-4D4E-BFB0-FB1731A66F90}"/>
          </ac:spMkLst>
        </pc:spChg>
        <pc:spChg chg="del">
          <ac:chgData name="Nane Kratzke" userId="971be13ff4ee5ef6" providerId="LiveId" clId="{DD4F4B8C-A7DF-5643-8C8B-D116B96ACB5C}" dt="2021-02-25T08:43:44.768" v="28121" actId="478"/>
          <ac:spMkLst>
            <pc:docMk/>
            <pc:sldMk cId="479184930" sldId="573"/>
            <ac:spMk id="10" creationId="{26C2B18B-7659-EE48-8C64-314F0A4CE536}"/>
          </ac:spMkLst>
        </pc:spChg>
        <pc:spChg chg="del mod">
          <ac:chgData name="Nane Kratzke" userId="971be13ff4ee5ef6" providerId="LiveId" clId="{DD4F4B8C-A7DF-5643-8C8B-D116B96ACB5C}" dt="2021-02-25T08:46:06.516" v="28148" actId="478"/>
          <ac:spMkLst>
            <pc:docMk/>
            <pc:sldMk cId="479184930" sldId="573"/>
            <ac:spMk id="11" creationId="{E416EE7B-088B-4A40-9C07-0A7879346E5B}"/>
          </ac:spMkLst>
        </pc:spChg>
        <pc:spChg chg="add mod">
          <ac:chgData name="Nane Kratzke" userId="971be13ff4ee5ef6" providerId="LiveId" clId="{DD4F4B8C-A7DF-5643-8C8B-D116B96ACB5C}" dt="2021-02-25T09:06:05.724" v="28300" actId="20577"/>
          <ac:spMkLst>
            <pc:docMk/>
            <pc:sldMk cId="479184930" sldId="573"/>
            <ac:spMk id="13" creationId="{1BA7C321-C5A9-8547-B62E-C9DA393A4AED}"/>
          </ac:spMkLst>
        </pc:spChg>
        <pc:picChg chg="add mod">
          <ac:chgData name="Nane Kratzke" userId="971be13ff4ee5ef6" providerId="LiveId" clId="{DD4F4B8C-A7DF-5643-8C8B-D116B96ACB5C}" dt="2021-02-25T08:57:55.677" v="28235" actId="166"/>
          <ac:picMkLst>
            <pc:docMk/>
            <pc:sldMk cId="479184930" sldId="573"/>
            <ac:picMk id="12" creationId="{5A6E3D68-4EE7-644E-86FA-5A39A93EC327}"/>
          </ac:picMkLst>
        </pc:picChg>
      </pc:sldChg>
      <pc:sldChg chg="addSp delSp modSp add mod">
        <pc:chgData name="Nane Kratzke" userId="971be13ff4ee5ef6" providerId="LiveId" clId="{DD4F4B8C-A7DF-5643-8C8B-D116B96ACB5C}" dt="2021-02-25T09:30:52.898" v="29046" actId="20577"/>
        <pc:sldMkLst>
          <pc:docMk/>
          <pc:sldMk cId="2599537583" sldId="574"/>
        </pc:sldMkLst>
        <pc:spChg chg="mod">
          <ac:chgData name="Nane Kratzke" userId="971be13ff4ee5ef6" providerId="LiveId" clId="{DD4F4B8C-A7DF-5643-8C8B-D116B96ACB5C}" dt="2021-02-24T17:39:23.572" v="25592" actId="20577"/>
          <ac:spMkLst>
            <pc:docMk/>
            <pc:sldMk cId="2599537583" sldId="574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09:25:18.074" v="28846" actId="14100"/>
          <ac:spMkLst>
            <pc:docMk/>
            <pc:sldMk cId="2599537583" sldId="574"/>
            <ac:spMk id="5" creationId="{A77090A8-5F75-BE49-AAB2-2F65C25A8030}"/>
          </ac:spMkLst>
        </pc:spChg>
        <pc:spChg chg="del">
          <ac:chgData name="Nane Kratzke" userId="971be13ff4ee5ef6" providerId="LiveId" clId="{DD4F4B8C-A7DF-5643-8C8B-D116B96ACB5C}" dt="2021-02-25T09:16:57.754" v="28508" actId="478"/>
          <ac:spMkLst>
            <pc:docMk/>
            <pc:sldMk cId="2599537583" sldId="574"/>
            <ac:spMk id="6" creationId="{59BB497B-997A-FD43-B459-A88A156481F0}"/>
          </ac:spMkLst>
        </pc:spChg>
        <pc:spChg chg="mod">
          <ac:chgData name="Nane Kratzke" userId="971be13ff4ee5ef6" providerId="LiveId" clId="{DD4F4B8C-A7DF-5643-8C8B-D116B96ACB5C}" dt="2021-02-25T09:27:02.232" v="28887" actId="207"/>
          <ac:spMkLst>
            <pc:docMk/>
            <pc:sldMk cId="2599537583" sldId="574"/>
            <ac:spMk id="9" creationId="{256BAF84-2978-4D4E-BFB0-FB1731A66F90}"/>
          </ac:spMkLst>
        </pc:spChg>
        <pc:spChg chg="del">
          <ac:chgData name="Nane Kratzke" userId="971be13ff4ee5ef6" providerId="LiveId" clId="{DD4F4B8C-A7DF-5643-8C8B-D116B96ACB5C}" dt="2021-02-25T09:21:17.115" v="28807" actId="478"/>
          <ac:spMkLst>
            <pc:docMk/>
            <pc:sldMk cId="2599537583" sldId="574"/>
            <ac:spMk id="10" creationId="{26C2B18B-7659-EE48-8C64-314F0A4CE536}"/>
          </ac:spMkLst>
        </pc:spChg>
        <pc:spChg chg="del mod">
          <ac:chgData name="Nane Kratzke" userId="971be13ff4ee5ef6" providerId="LiveId" clId="{DD4F4B8C-A7DF-5643-8C8B-D116B96ACB5C}" dt="2021-02-25T09:24:19.737" v="28839" actId="478"/>
          <ac:spMkLst>
            <pc:docMk/>
            <pc:sldMk cId="2599537583" sldId="574"/>
            <ac:spMk id="11" creationId="{E416EE7B-088B-4A40-9C07-0A7879346E5B}"/>
          </ac:spMkLst>
        </pc:spChg>
        <pc:spChg chg="add mod">
          <ac:chgData name="Nane Kratzke" userId="971be13ff4ee5ef6" providerId="LiveId" clId="{DD4F4B8C-A7DF-5643-8C8B-D116B96ACB5C}" dt="2021-02-25T09:27:08.228" v="28888" actId="207"/>
          <ac:spMkLst>
            <pc:docMk/>
            <pc:sldMk cId="2599537583" sldId="574"/>
            <ac:spMk id="12" creationId="{EA1B7056-78E5-0748-8621-737816A67A8F}"/>
          </ac:spMkLst>
        </pc:spChg>
        <pc:spChg chg="add mod">
          <ac:chgData name="Nane Kratzke" userId="971be13ff4ee5ef6" providerId="LiveId" clId="{DD4F4B8C-A7DF-5643-8C8B-D116B96ACB5C}" dt="2021-02-25T09:27:25.928" v="28891" actId="207"/>
          <ac:spMkLst>
            <pc:docMk/>
            <pc:sldMk cId="2599537583" sldId="574"/>
            <ac:spMk id="13" creationId="{D045A338-61DC-6943-8B14-D768282D0671}"/>
          </ac:spMkLst>
        </pc:spChg>
        <pc:spChg chg="add mod">
          <ac:chgData name="Nane Kratzke" userId="971be13ff4ee5ef6" providerId="LiveId" clId="{DD4F4B8C-A7DF-5643-8C8B-D116B96ACB5C}" dt="2021-02-25T09:30:52.898" v="29046" actId="20577"/>
          <ac:spMkLst>
            <pc:docMk/>
            <pc:sldMk cId="2599537583" sldId="574"/>
            <ac:spMk id="14" creationId="{5AE774D2-D700-E242-BA8B-B20C7E071E77}"/>
          </ac:spMkLst>
        </pc:spChg>
      </pc:sldChg>
      <pc:sldChg chg="addSp delSp modSp add mod">
        <pc:chgData name="Nane Kratzke" userId="971be13ff4ee5ef6" providerId="LiveId" clId="{DD4F4B8C-A7DF-5643-8C8B-D116B96ACB5C}" dt="2021-02-24T17:57:00.005" v="25909" actId="14861"/>
        <pc:sldMkLst>
          <pc:docMk/>
          <pc:sldMk cId="3978717359" sldId="575"/>
        </pc:sldMkLst>
        <pc:spChg chg="mod">
          <ac:chgData name="Nane Kratzke" userId="971be13ff4ee5ef6" providerId="LiveId" clId="{DD4F4B8C-A7DF-5643-8C8B-D116B96ACB5C}" dt="2021-02-24T17:39:52.241" v="25601" actId="20577"/>
          <ac:spMkLst>
            <pc:docMk/>
            <pc:sldMk cId="3978717359" sldId="575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4T17:52:45.809" v="25889" actId="14100"/>
          <ac:spMkLst>
            <pc:docMk/>
            <pc:sldMk cId="3978717359" sldId="575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4T17:53:45.457" v="25896" actId="1076"/>
          <ac:spMkLst>
            <pc:docMk/>
            <pc:sldMk cId="3978717359" sldId="575"/>
            <ac:spMk id="6" creationId="{59BB497B-997A-FD43-B459-A88A156481F0}"/>
          </ac:spMkLst>
        </pc:spChg>
        <pc:spChg chg="mod">
          <ac:chgData name="Nane Kratzke" userId="971be13ff4ee5ef6" providerId="LiveId" clId="{DD4F4B8C-A7DF-5643-8C8B-D116B96ACB5C}" dt="2021-02-24T17:53:45.457" v="25896" actId="1076"/>
          <ac:spMkLst>
            <pc:docMk/>
            <pc:sldMk cId="3978717359" sldId="575"/>
            <ac:spMk id="9" creationId="{256BAF84-2978-4D4E-BFB0-FB1731A66F90}"/>
          </ac:spMkLst>
        </pc:spChg>
        <pc:spChg chg="del">
          <ac:chgData name="Nane Kratzke" userId="971be13ff4ee5ef6" providerId="LiveId" clId="{DD4F4B8C-A7DF-5643-8C8B-D116B96ACB5C}" dt="2021-02-24T17:41:30.532" v="25603" actId="478"/>
          <ac:spMkLst>
            <pc:docMk/>
            <pc:sldMk cId="3978717359" sldId="575"/>
            <ac:spMk id="10" creationId="{26C2B18B-7659-EE48-8C64-314F0A4CE536}"/>
          </ac:spMkLst>
        </pc:spChg>
        <pc:spChg chg="mod">
          <ac:chgData name="Nane Kratzke" userId="971be13ff4ee5ef6" providerId="LiveId" clId="{DD4F4B8C-A7DF-5643-8C8B-D116B96ACB5C}" dt="2021-02-24T17:54:29.490" v="25900" actId="404"/>
          <ac:spMkLst>
            <pc:docMk/>
            <pc:sldMk cId="3978717359" sldId="575"/>
            <ac:spMk id="11" creationId="{E416EE7B-088B-4A40-9C07-0A7879346E5B}"/>
          </ac:spMkLst>
        </pc:spChg>
        <pc:picChg chg="add del mod">
          <ac:chgData name="Nane Kratzke" userId="971be13ff4ee5ef6" providerId="LiveId" clId="{DD4F4B8C-A7DF-5643-8C8B-D116B96ACB5C}" dt="2021-02-24T17:53:24.254" v="25891" actId="478"/>
          <ac:picMkLst>
            <pc:docMk/>
            <pc:sldMk cId="3978717359" sldId="575"/>
            <ac:picMk id="1026" creationId="{6EBF9523-8F08-1D4B-B36C-22F05A5809E7}"/>
          </ac:picMkLst>
        </pc:picChg>
        <pc:picChg chg="add del mod">
          <ac:chgData name="Nane Kratzke" userId="971be13ff4ee5ef6" providerId="LiveId" clId="{DD4F4B8C-A7DF-5643-8C8B-D116B96ACB5C}" dt="2021-02-24T17:53:20.523" v="25890" actId="478"/>
          <ac:picMkLst>
            <pc:docMk/>
            <pc:sldMk cId="3978717359" sldId="575"/>
            <ac:picMk id="1028" creationId="{26486ADD-F433-5C49-BEFD-D5368EA500C2}"/>
          </ac:picMkLst>
        </pc:picChg>
        <pc:picChg chg="add del mod">
          <ac:chgData name="Nane Kratzke" userId="971be13ff4ee5ef6" providerId="LiveId" clId="{DD4F4B8C-A7DF-5643-8C8B-D116B96ACB5C}" dt="2021-02-24T17:56:22.044" v="25901" actId="478"/>
          <ac:picMkLst>
            <pc:docMk/>
            <pc:sldMk cId="3978717359" sldId="575"/>
            <ac:picMk id="1030" creationId="{B4E4E2E3-1254-1B47-BCAF-07A81E04B319}"/>
          </ac:picMkLst>
        </pc:picChg>
        <pc:picChg chg="add mod">
          <ac:chgData name="Nane Kratzke" userId="971be13ff4ee5ef6" providerId="LiveId" clId="{DD4F4B8C-A7DF-5643-8C8B-D116B96ACB5C}" dt="2021-02-24T17:57:00.005" v="25909" actId="14861"/>
          <ac:picMkLst>
            <pc:docMk/>
            <pc:sldMk cId="3978717359" sldId="575"/>
            <ac:picMk id="1032" creationId="{8CEE9312-D342-E541-BD06-926C9EA4AE2B}"/>
          </ac:picMkLst>
        </pc:picChg>
      </pc:sldChg>
      <pc:sldChg chg="addSp delSp modSp new mod">
        <pc:chgData name="Nane Kratzke" userId="971be13ff4ee5ef6" providerId="LiveId" clId="{DD4F4B8C-A7DF-5643-8C8B-D116B96ACB5C}" dt="2021-02-25T09:04:00.970" v="28295" actId="20577"/>
        <pc:sldMkLst>
          <pc:docMk/>
          <pc:sldMk cId="2544674691" sldId="576"/>
        </pc:sldMkLst>
        <pc:spChg chg="mod">
          <ac:chgData name="Nane Kratzke" userId="971be13ff4ee5ef6" providerId="LiveId" clId="{DD4F4B8C-A7DF-5643-8C8B-D116B96ACB5C}" dt="2021-02-24T18:04:47.443" v="25927" actId="20577"/>
          <ac:spMkLst>
            <pc:docMk/>
            <pc:sldMk cId="2544674691" sldId="576"/>
            <ac:spMk id="2" creationId="{25F8074A-AE19-B04F-AD2C-8D2507E857BA}"/>
          </ac:spMkLst>
        </pc:spChg>
        <pc:spChg chg="mod">
          <ac:chgData name="Nane Kratzke" userId="971be13ff4ee5ef6" providerId="LiveId" clId="{DD4F4B8C-A7DF-5643-8C8B-D116B96ACB5C}" dt="2021-02-24T18:04:56.387" v="25959" actId="20577"/>
          <ac:spMkLst>
            <pc:docMk/>
            <pc:sldMk cId="2544674691" sldId="576"/>
            <ac:spMk id="3" creationId="{B069A8FA-FBAB-E647-B3AC-360FFC02A37D}"/>
          </ac:spMkLst>
        </pc:spChg>
        <pc:spChg chg="add mod">
          <ac:chgData name="Nane Kratzke" userId="971be13ff4ee5ef6" providerId="LiveId" clId="{DD4F4B8C-A7DF-5643-8C8B-D116B96ACB5C}" dt="2021-02-25T09:04:00.970" v="28295" actId="20577"/>
          <ac:spMkLst>
            <pc:docMk/>
            <pc:sldMk cId="2544674691" sldId="576"/>
            <ac:spMk id="5" creationId="{3C84D37C-C47C-C449-9399-46017816B247}"/>
          </ac:spMkLst>
        </pc:spChg>
        <pc:picChg chg="add del">
          <ac:chgData name="Nane Kratzke" userId="971be13ff4ee5ef6" providerId="LiveId" clId="{DD4F4B8C-A7DF-5643-8C8B-D116B96ACB5C}" dt="2021-02-24T18:03:38.931" v="25914" actId="478"/>
          <ac:picMkLst>
            <pc:docMk/>
            <pc:sldMk cId="2544674691" sldId="576"/>
            <ac:picMk id="2050" creationId="{AE247BD2-F09E-224A-9E12-F9B03B154798}"/>
          </ac:picMkLst>
        </pc:picChg>
        <pc:picChg chg="add del">
          <ac:chgData name="Nane Kratzke" userId="971be13ff4ee5ef6" providerId="LiveId" clId="{DD4F4B8C-A7DF-5643-8C8B-D116B96ACB5C}" dt="2021-02-24T18:03:37.400" v="25913" actId="478"/>
          <ac:picMkLst>
            <pc:docMk/>
            <pc:sldMk cId="2544674691" sldId="576"/>
            <ac:picMk id="2052" creationId="{D4D22883-714D-8743-AB63-4F0784DEBBEA}"/>
          </ac:picMkLst>
        </pc:picChg>
        <pc:picChg chg="add mod">
          <ac:chgData name="Nane Kratzke" userId="971be13ff4ee5ef6" providerId="LiveId" clId="{DD4F4B8C-A7DF-5643-8C8B-D116B96ACB5C}" dt="2021-02-24T18:04:33.786" v="25918" actId="1076"/>
          <ac:picMkLst>
            <pc:docMk/>
            <pc:sldMk cId="2544674691" sldId="576"/>
            <ac:picMk id="2054" creationId="{ED76BBA8-8821-E043-AD1A-3BE0DF03080B}"/>
          </ac:picMkLst>
        </pc:picChg>
        <pc:picChg chg="add mod">
          <ac:chgData name="Nane Kratzke" userId="971be13ff4ee5ef6" providerId="LiveId" clId="{DD4F4B8C-A7DF-5643-8C8B-D116B96ACB5C}" dt="2021-02-24T18:10:39.480" v="26684" actId="14861"/>
          <ac:picMkLst>
            <pc:docMk/>
            <pc:sldMk cId="2544674691" sldId="576"/>
            <ac:picMk id="2056" creationId="{1214E1A2-30BB-D04E-8955-07824FA4968F}"/>
          </ac:picMkLst>
        </pc:picChg>
        <pc:picChg chg="add mod">
          <ac:chgData name="Nane Kratzke" userId="971be13ff4ee5ef6" providerId="LiveId" clId="{DD4F4B8C-A7DF-5643-8C8B-D116B96ACB5C}" dt="2021-02-24T18:12:21.969" v="26692" actId="14861"/>
          <ac:picMkLst>
            <pc:docMk/>
            <pc:sldMk cId="2544674691" sldId="576"/>
            <ac:picMk id="2058" creationId="{7A473D39-AA6E-5A4E-BFD6-4351C6A0DAE9}"/>
          </ac:picMkLst>
        </pc:picChg>
      </pc:sldChg>
      <pc:sldChg chg="addSp delSp modSp new mod ord">
        <pc:chgData name="Nane Kratzke" userId="971be13ff4ee5ef6" providerId="LiveId" clId="{DD4F4B8C-A7DF-5643-8C8B-D116B96ACB5C}" dt="2021-02-25T13:37:59.458" v="31847" actId="20578"/>
        <pc:sldMkLst>
          <pc:docMk/>
          <pc:sldMk cId="2242678871" sldId="577"/>
        </pc:sldMkLst>
        <pc:spChg chg="mod">
          <ac:chgData name="Nane Kratzke" userId="971be13ff4ee5ef6" providerId="LiveId" clId="{DD4F4B8C-A7DF-5643-8C8B-D116B96ACB5C}" dt="2021-02-25T13:25:06.452" v="31649" actId="20577"/>
          <ac:spMkLst>
            <pc:docMk/>
            <pc:sldMk cId="2242678871" sldId="577"/>
            <ac:spMk id="2" creationId="{10616F2C-443B-B846-846B-F02BD2F22115}"/>
          </ac:spMkLst>
        </pc:spChg>
        <pc:spChg chg="mod">
          <ac:chgData name="Nane Kratzke" userId="971be13ff4ee5ef6" providerId="LiveId" clId="{DD4F4B8C-A7DF-5643-8C8B-D116B96ACB5C}" dt="2021-02-25T13:25:13.608" v="31660" actId="20577"/>
          <ac:spMkLst>
            <pc:docMk/>
            <pc:sldMk cId="2242678871" sldId="577"/>
            <ac:spMk id="3" creationId="{2B49A90E-1175-5B43-8A11-CC04560FFE30}"/>
          </ac:spMkLst>
        </pc:spChg>
        <pc:spChg chg="add mod">
          <ac:chgData name="Nane Kratzke" userId="971be13ff4ee5ef6" providerId="LiveId" clId="{DD4F4B8C-A7DF-5643-8C8B-D116B96ACB5C}" dt="2021-02-25T12:51:16.754" v="31145" actId="14100"/>
          <ac:spMkLst>
            <pc:docMk/>
            <pc:sldMk cId="2242678871" sldId="577"/>
            <ac:spMk id="5" creationId="{1F7D597A-1328-384D-BC46-9679E8781D63}"/>
          </ac:spMkLst>
        </pc:spChg>
        <pc:spChg chg="add del mod">
          <ac:chgData name="Nane Kratzke" userId="971be13ff4ee5ef6" providerId="LiveId" clId="{DD4F4B8C-A7DF-5643-8C8B-D116B96ACB5C}" dt="2021-02-25T13:25:47.008" v="31707" actId="478"/>
          <ac:spMkLst>
            <pc:docMk/>
            <pc:sldMk cId="2242678871" sldId="577"/>
            <ac:spMk id="6" creationId="{FB0D715F-FB61-E14E-9AA8-48E1F8F7AFF0}"/>
          </ac:spMkLst>
        </pc:spChg>
        <pc:spChg chg="add mod">
          <ac:chgData name="Nane Kratzke" userId="971be13ff4ee5ef6" providerId="LiveId" clId="{DD4F4B8C-A7DF-5643-8C8B-D116B96ACB5C}" dt="2021-02-25T13:35:34.228" v="31844" actId="1076"/>
          <ac:spMkLst>
            <pc:docMk/>
            <pc:sldMk cId="2242678871" sldId="577"/>
            <ac:spMk id="7" creationId="{E544CC53-95DB-E446-B790-C9263ADCE1B0}"/>
          </ac:spMkLst>
        </pc:spChg>
        <pc:spChg chg="add mod">
          <ac:chgData name="Nane Kratzke" userId="971be13ff4ee5ef6" providerId="LiveId" clId="{DD4F4B8C-A7DF-5643-8C8B-D116B96ACB5C}" dt="2021-02-25T13:35:34.228" v="31844" actId="1076"/>
          <ac:spMkLst>
            <pc:docMk/>
            <pc:sldMk cId="2242678871" sldId="577"/>
            <ac:spMk id="10" creationId="{12192812-D676-2A40-9DEE-DC007E3769C6}"/>
          </ac:spMkLst>
        </pc:spChg>
        <pc:picChg chg="add del">
          <ac:chgData name="Nane Kratzke" userId="971be13ff4ee5ef6" providerId="LiveId" clId="{DD4F4B8C-A7DF-5643-8C8B-D116B96ACB5C}" dt="2021-02-25T12:45:11.585" v="30805" actId="478"/>
          <ac:picMkLst>
            <pc:docMk/>
            <pc:sldMk cId="2242678871" sldId="577"/>
            <ac:picMk id="3074" creationId="{0A0B306C-C343-3A47-BF39-A7379A3F3CDD}"/>
          </ac:picMkLst>
        </pc:picChg>
        <pc:picChg chg="add mod">
          <ac:chgData name="Nane Kratzke" userId="971be13ff4ee5ef6" providerId="LiveId" clId="{DD4F4B8C-A7DF-5643-8C8B-D116B96ACB5C}" dt="2021-02-25T13:35:34.228" v="31844" actId="1076"/>
          <ac:picMkLst>
            <pc:docMk/>
            <pc:sldMk cId="2242678871" sldId="577"/>
            <ac:picMk id="9218" creationId="{B3E72BCC-4AA0-434D-8DFD-697B932C5BB9}"/>
          </ac:picMkLst>
        </pc:picChg>
      </pc:sldChg>
      <pc:sldChg chg="addSp delSp modSp add mod">
        <pc:chgData name="Nane Kratzke" userId="971be13ff4ee5ef6" providerId="LiveId" clId="{DD4F4B8C-A7DF-5643-8C8B-D116B96ACB5C}" dt="2021-02-25T13:39:25.006" v="31869" actId="20577"/>
        <pc:sldMkLst>
          <pc:docMk/>
          <pc:sldMk cId="2784104494" sldId="578"/>
        </pc:sldMkLst>
        <pc:spChg chg="mod">
          <ac:chgData name="Nane Kratzke" userId="971be13ff4ee5ef6" providerId="LiveId" clId="{DD4F4B8C-A7DF-5643-8C8B-D116B96ACB5C}" dt="2021-02-24T18:47:49.837" v="26897" actId="20577"/>
          <ac:spMkLst>
            <pc:docMk/>
            <pc:sldMk cId="2784104494" sldId="578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3:39:25.006" v="31869" actId="20577"/>
          <ac:spMkLst>
            <pc:docMk/>
            <pc:sldMk cId="2784104494" sldId="578"/>
            <ac:spMk id="5" creationId="{A77090A8-5F75-BE49-AAB2-2F65C25A8030}"/>
          </ac:spMkLst>
        </pc:spChg>
        <pc:spChg chg="del">
          <ac:chgData name="Nane Kratzke" userId="971be13ff4ee5ef6" providerId="LiveId" clId="{DD4F4B8C-A7DF-5643-8C8B-D116B96ACB5C}" dt="2021-02-24T18:51:53.803" v="27029" actId="478"/>
          <ac:spMkLst>
            <pc:docMk/>
            <pc:sldMk cId="2784104494" sldId="578"/>
            <ac:spMk id="6" creationId="{59BB497B-997A-FD43-B459-A88A156481F0}"/>
          </ac:spMkLst>
        </pc:spChg>
        <pc:spChg chg="add del">
          <ac:chgData name="Nane Kratzke" userId="971be13ff4ee5ef6" providerId="LiveId" clId="{DD4F4B8C-A7DF-5643-8C8B-D116B96ACB5C}" dt="2021-02-24T18:52:06.469" v="27031"/>
          <ac:spMkLst>
            <pc:docMk/>
            <pc:sldMk cId="2784104494" sldId="578"/>
            <ac:spMk id="9" creationId="{66F7C06A-A2B1-9D4D-86E7-BD11CEB5B47D}"/>
          </ac:spMkLst>
        </pc:spChg>
        <pc:spChg chg="add mod">
          <ac:chgData name="Nane Kratzke" userId="971be13ff4ee5ef6" providerId="LiveId" clId="{DD4F4B8C-A7DF-5643-8C8B-D116B96ACB5C}" dt="2021-02-24T18:56:44.684" v="27086" actId="1076"/>
          <ac:spMkLst>
            <pc:docMk/>
            <pc:sldMk cId="2784104494" sldId="578"/>
            <ac:spMk id="13" creationId="{570C49FF-BF87-3640-A87F-19234FBAC669}"/>
          </ac:spMkLst>
        </pc:spChg>
        <pc:spChg chg="add del mod">
          <ac:chgData name="Nane Kratzke" userId="971be13ff4ee5ef6" providerId="LiveId" clId="{DD4F4B8C-A7DF-5643-8C8B-D116B96ACB5C}" dt="2021-02-24T18:57:48.428" v="27091" actId="478"/>
          <ac:spMkLst>
            <pc:docMk/>
            <pc:sldMk cId="2784104494" sldId="578"/>
            <ac:spMk id="14" creationId="{611EB3A1-E6CA-7846-9144-ED56F6A78F97}"/>
          </ac:spMkLst>
        </pc:spChg>
        <pc:picChg chg="del">
          <ac:chgData name="Nane Kratzke" userId="971be13ff4ee5ef6" providerId="LiveId" clId="{DD4F4B8C-A7DF-5643-8C8B-D116B96ACB5C}" dt="2021-02-24T18:53:05.151" v="27043" actId="478"/>
          <ac:picMkLst>
            <pc:docMk/>
            <pc:sldMk cId="2784104494" sldId="578"/>
            <ac:picMk id="7" creationId="{D8E0102C-7F31-C84F-9E4F-24043BE6A4EC}"/>
          </ac:picMkLst>
        </pc:picChg>
        <pc:picChg chg="add del mod">
          <ac:chgData name="Nane Kratzke" userId="971be13ff4ee5ef6" providerId="LiveId" clId="{DD4F4B8C-A7DF-5643-8C8B-D116B96ACB5C}" dt="2021-02-24T18:52:29.145" v="27035" actId="478"/>
          <ac:picMkLst>
            <pc:docMk/>
            <pc:sldMk cId="2784104494" sldId="578"/>
            <ac:picMk id="10" creationId="{BEBF9423-D748-2E48-AC51-B1588040F3E7}"/>
          </ac:picMkLst>
        </pc:picChg>
        <pc:picChg chg="add mod">
          <ac:chgData name="Nane Kratzke" userId="971be13ff4ee5ef6" providerId="LiveId" clId="{DD4F4B8C-A7DF-5643-8C8B-D116B96ACB5C}" dt="2021-02-24T18:55:00.824" v="27068" actId="1076"/>
          <ac:picMkLst>
            <pc:docMk/>
            <pc:sldMk cId="2784104494" sldId="578"/>
            <ac:picMk id="12" creationId="{19974FA8-A25B-F242-B63E-8DDE6F2F84FE}"/>
          </ac:picMkLst>
        </pc:picChg>
      </pc:sldChg>
      <pc:sldChg chg="addSp delSp modSp add mod">
        <pc:chgData name="Nane Kratzke" userId="971be13ff4ee5ef6" providerId="LiveId" clId="{DD4F4B8C-A7DF-5643-8C8B-D116B96ACB5C}" dt="2021-02-25T10:30:46.514" v="29367" actId="1076"/>
        <pc:sldMkLst>
          <pc:docMk/>
          <pc:sldMk cId="334745548" sldId="579"/>
        </pc:sldMkLst>
        <pc:spChg chg="mod">
          <ac:chgData name="Nane Kratzke" userId="971be13ff4ee5ef6" providerId="LiveId" clId="{DD4F4B8C-A7DF-5643-8C8B-D116B96ACB5C}" dt="2021-02-24T18:59:20.205" v="27160" actId="20577"/>
          <ac:spMkLst>
            <pc:docMk/>
            <pc:sldMk cId="334745548" sldId="579"/>
            <ac:spMk id="3" creationId="{A8082394-D45E-F14B-86FE-B056DFA2D839}"/>
          </ac:spMkLst>
        </pc:spChg>
        <pc:spChg chg="del mod">
          <ac:chgData name="Nane Kratzke" userId="971be13ff4ee5ef6" providerId="LiveId" clId="{DD4F4B8C-A7DF-5643-8C8B-D116B96ACB5C}" dt="2021-02-25T10:22:23.109" v="29252" actId="478"/>
          <ac:spMkLst>
            <pc:docMk/>
            <pc:sldMk cId="334745548" sldId="579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0:30:46.514" v="29367" actId="1076"/>
          <ac:spMkLst>
            <pc:docMk/>
            <pc:sldMk cId="334745548" sldId="579"/>
            <ac:spMk id="6" creationId="{E5A7898F-1D0A-1C49-B6D3-E02A16AA1D42}"/>
          </ac:spMkLst>
        </pc:spChg>
        <pc:spChg chg="add del mod">
          <ac:chgData name="Nane Kratzke" userId="971be13ff4ee5ef6" providerId="LiveId" clId="{DD4F4B8C-A7DF-5643-8C8B-D116B96ACB5C}" dt="2021-02-25T10:30:07.857" v="29362"/>
          <ac:spMkLst>
            <pc:docMk/>
            <pc:sldMk cId="334745548" sldId="579"/>
            <ac:spMk id="7" creationId="{2F17D0F6-7B84-EE48-AEC4-D31D669A697A}"/>
          </ac:spMkLst>
        </pc:spChg>
        <pc:spChg chg="add mod">
          <ac:chgData name="Nane Kratzke" userId="971be13ff4ee5ef6" providerId="LiveId" clId="{DD4F4B8C-A7DF-5643-8C8B-D116B96ACB5C}" dt="2021-02-25T10:30:25.388" v="29364" actId="14861"/>
          <ac:spMkLst>
            <pc:docMk/>
            <pc:sldMk cId="334745548" sldId="579"/>
            <ac:spMk id="9" creationId="{3397590F-2288-5C43-AE8C-4834553F6CE0}"/>
          </ac:spMkLst>
        </pc:spChg>
        <pc:spChg chg="add mod">
          <ac:chgData name="Nane Kratzke" userId="971be13ff4ee5ef6" providerId="LiveId" clId="{DD4F4B8C-A7DF-5643-8C8B-D116B96ACB5C}" dt="2021-02-25T10:30:33.734" v="29366" actId="1076"/>
          <ac:spMkLst>
            <pc:docMk/>
            <pc:sldMk cId="334745548" sldId="579"/>
            <ac:spMk id="12" creationId="{1C23D333-E0FB-FF49-BA6B-8E401738CA81}"/>
          </ac:spMkLst>
        </pc:spChg>
        <pc:spChg chg="del mod">
          <ac:chgData name="Nane Kratzke" userId="971be13ff4ee5ef6" providerId="LiveId" clId="{DD4F4B8C-A7DF-5643-8C8B-D116B96ACB5C}" dt="2021-02-25T10:26:51.468" v="29330" actId="478"/>
          <ac:spMkLst>
            <pc:docMk/>
            <pc:sldMk cId="334745548" sldId="579"/>
            <ac:spMk id="13" creationId="{570C49FF-BF87-3640-A87F-19234FBAC669}"/>
          </ac:spMkLst>
        </pc:spChg>
        <pc:picChg chg="add del mod">
          <ac:chgData name="Nane Kratzke" userId="971be13ff4ee5ef6" providerId="LiveId" clId="{DD4F4B8C-A7DF-5643-8C8B-D116B96ACB5C}" dt="2021-02-24T18:58:43.103" v="27128" actId="478"/>
          <ac:picMkLst>
            <pc:docMk/>
            <pc:sldMk cId="334745548" sldId="579"/>
            <ac:picMk id="7" creationId="{6B99A34B-2814-104A-9489-E287A20760A7}"/>
          </ac:picMkLst>
        </pc:picChg>
        <pc:picChg chg="add mod">
          <ac:chgData name="Nane Kratzke" userId="971be13ff4ee5ef6" providerId="LiveId" clId="{DD4F4B8C-A7DF-5643-8C8B-D116B96ACB5C}" dt="2021-02-25T10:30:18.650" v="29363" actId="1076"/>
          <ac:picMkLst>
            <pc:docMk/>
            <pc:sldMk cId="334745548" sldId="579"/>
            <ac:picMk id="10" creationId="{926BCEE5-89C5-C94D-8A44-3DC59470E406}"/>
          </ac:picMkLst>
        </pc:picChg>
        <pc:picChg chg="del mod">
          <ac:chgData name="Nane Kratzke" userId="971be13ff4ee5ef6" providerId="LiveId" clId="{DD4F4B8C-A7DF-5643-8C8B-D116B96ACB5C}" dt="2021-02-24T18:57:54.570" v="27094" actId="478"/>
          <ac:picMkLst>
            <pc:docMk/>
            <pc:sldMk cId="334745548" sldId="579"/>
            <ac:picMk id="12" creationId="{19974FA8-A25B-F242-B63E-8DDE6F2F84FE}"/>
          </ac:picMkLst>
        </pc:picChg>
      </pc:sldChg>
      <pc:sldChg chg="addSp delSp modSp add mod">
        <pc:chgData name="Nane Kratzke" userId="971be13ff4ee5ef6" providerId="LiveId" clId="{DD4F4B8C-A7DF-5643-8C8B-D116B96ACB5C}" dt="2021-02-25T13:39:49.525" v="31870" actId="166"/>
        <pc:sldMkLst>
          <pc:docMk/>
          <pc:sldMk cId="4236033102" sldId="580"/>
        </pc:sldMkLst>
        <pc:spChg chg="mod">
          <ac:chgData name="Nane Kratzke" userId="971be13ff4ee5ef6" providerId="LiveId" clId="{DD4F4B8C-A7DF-5643-8C8B-D116B96ACB5C}" dt="2021-02-24T19:00:22.959" v="27198" actId="20577"/>
          <ac:spMkLst>
            <pc:docMk/>
            <pc:sldMk cId="4236033102" sldId="580"/>
            <ac:spMk id="3" creationId="{A8082394-D45E-F14B-86FE-B056DFA2D839}"/>
          </ac:spMkLst>
        </pc:spChg>
        <pc:spChg chg="del">
          <ac:chgData name="Nane Kratzke" userId="971be13ff4ee5ef6" providerId="LiveId" clId="{DD4F4B8C-A7DF-5643-8C8B-D116B96ACB5C}" dt="2021-02-25T10:33:43.190" v="29368" actId="478"/>
          <ac:spMkLst>
            <pc:docMk/>
            <pc:sldMk cId="4236033102" sldId="580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0:37:46.130" v="29541" actId="14100"/>
          <ac:spMkLst>
            <pc:docMk/>
            <pc:sldMk cId="4236033102" sldId="580"/>
            <ac:spMk id="6" creationId="{92814053-A9E4-1244-A494-010F81D6C43B}"/>
          </ac:spMkLst>
        </pc:spChg>
        <pc:spChg chg="add mod">
          <ac:chgData name="Nane Kratzke" userId="971be13ff4ee5ef6" providerId="LiveId" clId="{DD4F4B8C-A7DF-5643-8C8B-D116B96ACB5C}" dt="2021-02-25T13:39:49.525" v="31870" actId="166"/>
          <ac:spMkLst>
            <pc:docMk/>
            <pc:sldMk cId="4236033102" sldId="580"/>
            <ac:spMk id="9" creationId="{93FC8A48-5BE2-264E-88E1-A97EBDCEB137}"/>
          </ac:spMkLst>
        </pc:spChg>
        <pc:spChg chg="add mod">
          <ac:chgData name="Nane Kratzke" userId="971be13ff4ee5ef6" providerId="LiveId" clId="{DD4F4B8C-A7DF-5643-8C8B-D116B96ACB5C}" dt="2021-02-25T10:44:36.793" v="29669" actId="14100"/>
          <ac:spMkLst>
            <pc:docMk/>
            <pc:sldMk cId="4236033102" sldId="580"/>
            <ac:spMk id="11" creationId="{94866A8F-2064-D441-AD1A-A54548729D02}"/>
          </ac:spMkLst>
        </pc:spChg>
        <pc:spChg chg="del">
          <ac:chgData name="Nane Kratzke" userId="971be13ff4ee5ef6" providerId="LiveId" clId="{DD4F4B8C-A7DF-5643-8C8B-D116B96ACB5C}" dt="2021-02-25T10:45:44.989" v="29680" actId="478"/>
          <ac:spMkLst>
            <pc:docMk/>
            <pc:sldMk cId="4236033102" sldId="580"/>
            <ac:spMk id="13" creationId="{570C49FF-BF87-3640-A87F-19234FBAC669}"/>
          </ac:spMkLst>
        </pc:spChg>
        <pc:picChg chg="add mod">
          <ac:chgData name="Nane Kratzke" userId="971be13ff4ee5ef6" providerId="LiveId" clId="{DD4F4B8C-A7DF-5643-8C8B-D116B96ACB5C}" dt="2021-02-25T10:44:32.819" v="29668" actId="1076"/>
          <ac:picMkLst>
            <pc:docMk/>
            <pc:sldMk cId="4236033102" sldId="580"/>
            <ac:picMk id="7" creationId="{19A915B7-9C21-0140-83E3-5C2AD4EB8BC6}"/>
          </ac:picMkLst>
        </pc:picChg>
        <pc:picChg chg="del">
          <ac:chgData name="Nane Kratzke" userId="971be13ff4ee5ef6" providerId="LiveId" clId="{DD4F4B8C-A7DF-5643-8C8B-D116B96ACB5C}" dt="2021-02-24T19:00:24.949" v="27199" actId="478"/>
          <ac:picMkLst>
            <pc:docMk/>
            <pc:sldMk cId="4236033102" sldId="580"/>
            <ac:picMk id="10" creationId="{926BCEE5-89C5-C94D-8A44-3DC59470E406}"/>
          </ac:picMkLst>
        </pc:picChg>
      </pc:sldChg>
      <pc:sldChg chg="addSp delSp modSp add mod">
        <pc:chgData name="Nane Kratzke" userId="971be13ff4ee5ef6" providerId="LiveId" clId="{DD4F4B8C-A7DF-5643-8C8B-D116B96ACB5C}" dt="2021-02-25T11:32:35.897" v="29997" actId="20577"/>
        <pc:sldMkLst>
          <pc:docMk/>
          <pc:sldMk cId="3016536141" sldId="581"/>
        </pc:sldMkLst>
        <pc:spChg chg="mod">
          <ac:chgData name="Nane Kratzke" userId="971be13ff4ee5ef6" providerId="LiveId" clId="{DD4F4B8C-A7DF-5643-8C8B-D116B96ACB5C}" dt="2021-02-24T19:01:15.721" v="27212" actId="20577"/>
          <ac:spMkLst>
            <pc:docMk/>
            <pc:sldMk cId="3016536141" sldId="581"/>
            <ac:spMk id="3" creationId="{A8082394-D45E-F14B-86FE-B056DFA2D839}"/>
          </ac:spMkLst>
        </pc:spChg>
        <pc:spChg chg="del mod">
          <ac:chgData name="Nane Kratzke" userId="971be13ff4ee5ef6" providerId="LiveId" clId="{DD4F4B8C-A7DF-5643-8C8B-D116B96ACB5C}" dt="2021-02-25T11:20:25.445" v="29687" actId="478"/>
          <ac:spMkLst>
            <pc:docMk/>
            <pc:sldMk cId="3016536141" sldId="581"/>
            <ac:spMk id="5" creationId="{A77090A8-5F75-BE49-AAB2-2F65C25A8030}"/>
          </ac:spMkLst>
        </pc:spChg>
        <pc:spChg chg="add del mod">
          <ac:chgData name="Nane Kratzke" userId="971be13ff4ee5ef6" providerId="LiveId" clId="{DD4F4B8C-A7DF-5643-8C8B-D116B96ACB5C}" dt="2021-02-25T11:20:26.261" v="29689"/>
          <ac:spMkLst>
            <pc:docMk/>
            <pc:sldMk cId="3016536141" sldId="581"/>
            <ac:spMk id="6" creationId="{58CA14F1-3965-9A4B-A14C-CDF340B48ECF}"/>
          </ac:spMkLst>
        </pc:spChg>
        <pc:spChg chg="add mod">
          <ac:chgData name="Nane Kratzke" userId="971be13ff4ee5ef6" providerId="LiveId" clId="{DD4F4B8C-A7DF-5643-8C8B-D116B96ACB5C}" dt="2021-02-25T11:32:35.897" v="29997" actId="20577"/>
          <ac:spMkLst>
            <pc:docMk/>
            <pc:sldMk cId="3016536141" sldId="581"/>
            <ac:spMk id="7" creationId="{A1B804D6-A497-EA43-8748-3013462EADDF}"/>
          </ac:spMkLst>
        </pc:spChg>
        <pc:spChg chg="add mod">
          <ac:chgData name="Nane Kratzke" userId="971be13ff4ee5ef6" providerId="LiveId" clId="{DD4F4B8C-A7DF-5643-8C8B-D116B96ACB5C}" dt="2021-02-25T11:28:50.852" v="29876" actId="1076"/>
          <ac:spMkLst>
            <pc:docMk/>
            <pc:sldMk cId="3016536141" sldId="581"/>
            <ac:spMk id="9" creationId="{6702AADD-0941-D247-8337-1F42F1150A4C}"/>
          </ac:spMkLst>
        </pc:spChg>
        <pc:spChg chg="add del mod">
          <ac:chgData name="Nane Kratzke" userId="971be13ff4ee5ef6" providerId="LiveId" clId="{DD4F4B8C-A7DF-5643-8C8B-D116B96ACB5C}" dt="2021-02-25T11:26:20.081" v="29819" actId="478"/>
          <ac:spMkLst>
            <pc:docMk/>
            <pc:sldMk cId="3016536141" sldId="581"/>
            <ac:spMk id="11" creationId="{00517956-8356-754E-A657-D08AA473BD23}"/>
          </ac:spMkLst>
        </pc:spChg>
        <pc:spChg chg="add mod">
          <ac:chgData name="Nane Kratzke" userId="971be13ff4ee5ef6" providerId="LiveId" clId="{DD4F4B8C-A7DF-5643-8C8B-D116B96ACB5C}" dt="2021-02-25T11:28:54.418" v="29877" actId="1076"/>
          <ac:spMkLst>
            <pc:docMk/>
            <pc:sldMk cId="3016536141" sldId="581"/>
            <ac:spMk id="12" creationId="{70CD81AA-95F5-BC4A-A0BB-994DB65E3FA9}"/>
          </ac:spMkLst>
        </pc:spChg>
        <pc:spChg chg="del">
          <ac:chgData name="Nane Kratzke" userId="971be13ff4ee5ef6" providerId="LiveId" clId="{DD4F4B8C-A7DF-5643-8C8B-D116B96ACB5C}" dt="2021-02-25T11:28:58.247" v="29878" actId="478"/>
          <ac:spMkLst>
            <pc:docMk/>
            <pc:sldMk cId="3016536141" sldId="581"/>
            <ac:spMk id="13" creationId="{570C49FF-BF87-3640-A87F-19234FBAC669}"/>
          </ac:spMkLst>
        </pc:spChg>
        <pc:spChg chg="add mod">
          <ac:chgData name="Nane Kratzke" userId="971be13ff4ee5ef6" providerId="LiveId" clId="{DD4F4B8C-A7DF-5643-8C8B-D116B96ACB5C}" dt="2021-02-25T11:31:45.859" v="29920" actId="1076"/>
          <ac:spMkLst>
            <pc:docMk/>
            <pc:sldMk cId="3016536141" sldId="581"/>
            <ac:spMk id="14" creationId="{2D82DF1E-2548-1E40-AEF2-47C3284878E5}"/>
          </ac:spMkLst>
        </pc:spChg>
        <pc:spChg chg="add mod">
          <ac:chgData name="Nane Kratzke" userId="971be13ff4ee5ef6" providerId="LiveId" clId="{DD4F4B8C-A7DF-5643-8C8B-D116B96ACB5C}" dt="2021-02-25T11:31:39.391" v="29919" actId="1076"/>
          <ac:spMkLst>
            <pc:docMk/>
            <pc:sldMk cId="3016536141" sldId="581"/>
            <ac:spMk id="15" creationId="{72199171-619C-DD47-A499-C779FF03917E}"/>
          </ac:spMkLst>
        </pc:spChg>
        <pc:picChg chg="del">
          <ac:chgData name="Nane Kratzke" userId="971be13ff4ee5ef6" providerId="LiveId" clId="{DD4F4B8C-A7DF-5643-8C8B-D116B96ACB5C}" dt="2021-02-24T19:01:17.105" v="27213" actId="478"/>
          <ac:picMkLst>
            <pc:docMk/>
            <pc:sldMk cId="3016536141" sldId="581"/>
            <ac:picMk id="7" creationId="{19A915B7-9C21-0140-83E3-5C2AD4EB8BC6}"/>
          </ac:picMkLst>
        </pc:picChg>
      </pc:sldChg>
      <pc:sldChg chg="addSp delSp modSp add mod">
        <pc:chgData name="Nane Kratzke" userId="971be13ff4ee5ef6" providerId="LiveId" clId="{DD4F4B8C-A7DF-5643-8C8B-D116B96ACB5C}" dt="2021-02-25T11:49:19.859" v="30472" actId="20577"/>
        <pc:sldMkLst>
          <pc:docMk/>
          <pc:sldMk cId="2216567192" sldId="582"/>
        </pc:sldMkLst>
        <pc:spChg chg="mod">
          <ac:chgData name="Nane Kratzke" userId="971be13ff4ee5ef6" providerId="LiveId" clId="{DD4F4B8C-A7DF-5643-8C8B-D116B96ACB5C}" dt="2021-02-24T19:02:57.954" v="27239" actId="20577"/>
          <ac:spMkLst>
            <pc:docMk/>
            <pc:sldMk cId="2216567192" sldId="582"/>
            <ac:spMk id="3" creationId="{A8082394-D45E-F14B-86FE-B056DFA2D839}"/>
          </ac:spMkLst>
        </pc:spChg>
        <pc:spChg chg="del">
          <ac:chgData name="Nane Kratzke" userId="971be13ff4ee5ef6" providerId="LiveId" clId="{DD4F4B8C-A7DF-5643-8C8B-D116B96ACB5C}" dt="2021-02-25T11:36:38.423" v="29998" actId="478"/>
          <ac:spMkLst>
            <pc:docMk/>
            <pc:sldMk cId="2216567192" sldId="582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1:49:19.859" v="30472" actId="20577"/>
          <ac:spMkLst>
            <pc:docMk/>
            <pc:sldMk cId="2216567192" sldId="582"/>
            <ac:spMk id="6" creationId="{2A1663B8-9027-3141-BB4D-CFAFC91A18D7}"/>
          </ac:spMkLst>
        </pc:spChg>
        <pc:spChg chg="add mod">
          <ac:chgData name="Nane Kratzke" userId="971be13ff4ee5ef6" providerId="LiveId" clId="{DD4F4B8C-A7DF-5643-8C8B-D116B96ACB5C}" dt="2021-02-25T11:48:46.557" v="30465" actId="1076"/>
          <ac:spMkLst>
            <pc:docMk/>
            <pc:sldMk cId="2216567192" sldId="582"/>
            <ac:spMk id="7" creationId="{BB500ADB-6177-D542-B962-7C59BF21615B}"/>
          </ac:spMkLst>
        </pc:spChg>
        <pc:spChg chg="add mod">
          <ac:chgData name="Nane Kratzke" userId="971be13ff4ee5ef6" providerId="LiveId" clId="{DD4F4B8C-A7DF-5643-8C8B-D116B96ACB5C}" dt="2021-02-25T11:48:46.557" v="30465" actId="1076"/>
          <ac:spMkLst>
            <pc:docMk/>
            <pc:sldMk cId="2216567192" sldId="582"/>
            <ac:spMk id="11" creationId="{6AD9F600-1A2B-DE43-BF89-57EC336DCF26}"/>
          </ac:spMkLst>
        </pc:spChg>
        <pc:spChg chg="del">
          <ac:chgData name="Nane Kratzke" userId="971be13ff4ee5ef6" providerId="LiveId" clId="{DD4F4B8C-A7DF-5643-8C8B-D116B96ACB5C}" dt="2021-02-25T11:37:02.224" v="30015" actId="478"/>
          <ac:spMkLst>
            <pc:docMk/>
            <pc:sldMk cId="2216567192" sldId="582"/>
            <ac:spMk id="13" creationId="{570C49FF-BF87-3640-A87F-19234FBAC669}"/>
          </ac:spMkLst>
        </pc:spChg>
        <pc:picChg chg="del">
          <ac:chgData name="Nane Kratzke" userId="971be13ff4ee5ef6" providerId="LiveId" clId="{DD4F4B8C-A7DF-5643-8C8B-D116B96ACB5C}" dt="2021-02-24T19:02:40.681" v="27235" actId="478"/>
          <ac:picMkLst>
            <pc:docMk/>
            <pc:sldMk cId="2216567192" sldId="582"/>
            <ac:picMk id="7" creationId="{19A915B7-9C21-0140-83E3-5C2AD4EB8BC6}"/>
          </ac:picMkLst>
        </pc:picChg>
        <pc:picChg chg="add mod">
          <ac:chgData name="Nane Kratzke" userId="971be13ff4ee5ef6" providerId="LiveId" clId="{DD4F4B8C-A7DF-5643-8C8B-D116B96ACB5C}" dt="2021-02-25T11:48:46.557" v="30465" actId="1076"/>
          <ac:picMkLst>
            <pc:docMk/>
            <pc:sldMk cId="2216567192" sldId="582"/>
            <ac:picMk id="9" creationId="{80920441-5E77-1D45-9F47-F7A7ECB57A54}"/>
          </ac:picMkLst>
        </pc:picChg>
      </pc:sldChg>
      <pc:sldChg chg="addSp delSp modSp add mod">
        <pc:chgData name="Nane Kratzke" userId="971be13ff4ee5ef6" providerId="LiveId" clId="{DD4F4B8C-A7DF-5643-8C8B-D116B96ACB5C}" dt="2021-02-25T12:03:17.533" v="30803" actId="20577"/>
        <pc:sldMkLst>
          <pc:docMk/>
          <pc:sldMk cId="3535080844" sldId="583"/>
        </pc:sldMkLst>
        <pc:spChg chg="mod">
          <ac:chgData name="Nane Kratzke" userId="971be13ff4ee5ef6" providerId="LiveId" clId="{DD4F4B8C-A7DF-5643-8C8B-D116B96ACB5C}" dt="2021-02-24T19:03:51.336" v="27248" actId="20577"/>
          <ac:spMkLst>
            <pc:docMk/>
            <pc:sldMk cId="3535080844" sldId="583"/>
            <ac:spMk id="3" creationId="{A8082394-D45E-F14B-86FE-B056DFA2D839}"/>
          </ac:spMkLst>
        </pc:spChg>
        <pc:spChg chg="del">
          <ac:chgData name="Nane Kratzke" userId="971be13ff4ee5ef6" providerId="LiveId" clId="{DD4F4B8C-A7DF-5643-8C8B-D116B96ACB5C}" dt="2021-02-25T11:47:03.786" v="30451" actId="478"/>
          <ac:spMkLst>
            <pc:docMk/>
            <pc:sldMk cId="3535080844" sldId="583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2:03:17.533" v="30803" actId="20577"/>
          <ac:spMkLst>
            <pc:docMk/>
            <pc:sldMk cId="3535080844" sldId="583"/>
            <ac:spMk id="6" creationId="{782EF8D8-7EBA-7E43-90A3-C8139DA87067}"/>
          </ac:spMkLst>
        </pc:spChg>
        <pc:spChg chg="add mod">
          <ac:chgData name="Nane Kratzke" userId="971be13ff4ee5ef6" providerId="LiveId" clId="{DD4F4B8C-A7DF-5643-8C8B-D116B96ACB5C}" dt="2021-02-25T11:56:58.836" v="30535" actId="1076"/>
          <ac:spMkLst>
            <pc:docMk/>
            <pc:sldMk cId="3535080844" sldId="583"/>
            <ac:spMk id="10" creationId="{9956851A-62F4-404A-B344-6A3F5B35B1A2}"/>
          </ac:spMkLst>
        </pc:spChg>
        <pc:spChg chg="add mod">
          <ac:chgData name="Nane Kratzke" userId="971be13ff4ee5ef6" providerId="LiveId" clId="{DD4F4B8C-A7DF-5643-8C8B-D116B96ACB5C}" dt="2021-02-25T12:02:33.494" v="30753" actId="20577"/>
          <ac:spMkLst>
            <pc:docMk/>
            <pc:sldMk cId="3535080844" sldId="583"/>
            <ac:spMk id="11" creationId="{3BE92D71-6BCF-7B4C-B89C-BB00F183347B}"/>
          </ac:spMkLst>
        </pc:spChg>
        <pc:spChg chg="add mod">
          <ac:chgData name="Nane Kratzke" userId="971be13ff4ee5ef6" providerId="LiveId" clId="{DD4F4B8C-A7DF-5643-8C8B-D116B96ACB5C}" dt="2021-02-25T12:02:25.002" v="30738" actId="20577"/>
          <ac:spMkLst>
            <pc:docMk/>
            <pc:sldMk cId="3535080844" sldId="583"/>
            <ac:spMk id="12" creationId="{0AC570EF-F5D9-0046-8579-13864A38E991}"/>
          </ac:spMkLst>
        </pc:spChg>
        <pc:spChg chg="del">
          <ac:chgData name="Nane Kratzke" userId="971be13ff4ee5ef6" providerId="LiveId" clId="{DD4F4B8C-A7DF-5643-8C8B-D116B96ACB5C}" dt="2021-02-25T11:55:07.946" v="30478" actId="478"/>
          <ac:spMkLst>
            <pc:docMk/>
            <pc:sldMk cId="3535080844" sldId="583"/>
            <ac:spMk id="13" creationId="{570C49FF-BF87-3640-A87F-19234FBAC669}"/>
          </ac:spMkLst>
        </pc:spChg>
        <pc:spChg chg="add mod">
          <ac:chgData name="Nane Kratzke" userId="971be13ff4ee5ef6" providerId="LiveId" clId="{DD4F4B8C-A7DF-5643-8C8B-D116B96ACB5C}" dt="2021-02-25T11:57:16.166" v="30538"/>
          <ac:spMkLst>
            <pc:docMk/>
            <pc:sldMk cId="3535080844" sldId="583"/>
            <ac:spMk id="14" creationId="{AA679030-C0A9-AD48-B131-183D2ED8F76E}"/>
          </ac:spMkLst>
        </pc:spChg>
        <pc:picChg chg="del">
          <ac:chgData name="Nane Kratzke" userId="971be13ff4ee5ef6" providerId="LiveId" clId="{DD4F4B8C-A7DF-5643-8C8B-D116B96ACB5C}" dt="2021-02-24T19:04:01.514" v="27249" actId="478"/>
          <ac:picMkLst>
            <pc:docMk/>
            <pc:sldMk cId="3535080844" sldId="583"/>
            <ac:picMk id="9" creationId="{80920441-5E77-1D45-9F47-F7A7ECB57A54}"/>
          </ac:picMkLst>
        </pc:picChg>
      </pc:sldChg>
      <pc:sldChg chg="modSp add del mod">
        <pc:chgData name="Nane Kratzke" userId="971be13ff4ee5ef6" providerId="LiveId" clId="{DD4F4B8C-A7DF-5643-8C8B-D116B96ACB5C}" dt="2021-02-25T12:42:51.206" v="30804" actId="2696"/>
        <pc:sldMkLst>
          <pc:docMk/>
          <pc:sldMk cId="1099439093" sldId="584"/>
        </pc:sldMkLst>
        <pc:spChg chg="mod">
          <ac:chgData name="Nane Kratzke" userId="971be13ff4ee5ef6" providerId="LiveId" clId="{DD4F4B8C-A7DF-5643-8C8B-D116B96ACB5C}" dt="2021-02-24T19:06:21.332" v="27270" actId="20577"/>
          <ac:spMkLst>
            <pc:docMk/>
            <pc:sldMk cId="1099439093" sldId="584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4T19:06:30.882" v="27271"/>
          <ac:spMkLst>
            <pc:docMk/>
            <pc:sldMk cId="1099439093" sldId="584"/>
            <ac:spMk id="10" creationId="{9956851A-62F4-404A-B344-6A3F5B35B1A2}"/>
          </ac:spMkLst>
        </pc:spChg>
      </pc:sldChg>
      <pc:sldChg chg="addSp delSp modSp add mod ord">
        <pc:chgData name="Nane Kratzke" userId="971be13ff4ee5ef6" providerId="LiveId" clId="{DD4F4B8C-A7DF-5643-8C8B-D116B96ACB5C}" dt="2021-02-25T15:49:21.368" v="35746"/>
        <pc:sldMkLst>
          <pc:docMk/>
          <pc:sldMk cId="37551011" sldId="585"/>
        </pc:sldMkLst>
        <pc:spChg chg="add del mod">
          <ac:chgData name="Nane Kratzke" userId="971be13ff4ee5ef6" providerId="LiveId" clId="{DD4F4B8C-A7DF-5643-8C8B-D116B96ACB5C}" dt="2021-02-25T07:57:00.655" v="27417" actId="1076"/>
          <ac:spMkLst>
            <pc:docMk/>
            <pc:sldMk cId="37551011" sldId="585"/>
            <ac:spMk id="5" creationId="{3C84D37C-C47C-C449-9399-46017816B247}"/>
          </ac:spMkLst>
        </pc:spChg>
        <pc:spChg chg="add del mod">
          <ac:chgData name="Nane Kratzke" userId="971be13ff4ee5ef6" providerId="LiveId" clId="{DD4F4B8C-A7DF-5643-8C8B-D116B96ACB5C}" dt="2021-02-25T08:00:13.218" v="27456" actId="478"/>
          <ac:spMkLst>
            <pc:docMk/>
            <pc:sldMk cId="37551011" sldId="585"/>
            <ac:spMk id="7" creationId="{FF8F5362-3EB6-7545-8B24-C41D56548225}"/>
          </ac:spMkLst>
        </pc:spChg>
        <pc:spChg chg="add mod">
          <ac:chgData name="Nane Kratzke" userId="971be13ff4ee5ef6" providerId="LiveId" clId="{DD4F4B8C-A7DF-5643-8C8B-D116B96ACB5C}" dt="2021-02-25T15:49:21.368" v="35746"/>
          <ac:spMkLst>
            <pc:docMk/>
            <pc:sldMk cId="37551011" sldId="585"/>
            <ac:spMk id="19" creationId="{6BA10506-E688-194B-95E6-684DF086CCC9}"/>
          </ac:spMkLst>
        </pc:spChg>
        <pc:grpChg chg="del mod">
          <ac:chgData name="Nane Kratzke" userId="971be13ff4ee5ef6" providerId="LiveId" clId="{DD4F4B8C-A7DF-5643-8C8B-D116B96ACB5C}" dt="2021-02-25T08:00:19.005" v="27459" actId="478"/>
          <ac:grpSpMkLst>
            <pc:docMk/>
            <pc:sldMk cId="37551011" sldId="585"/>
            <ac:grpSpMk id="10" creationId="{3B6B411C-520B-FB46-BA5B-4C2056F5753A}"/>
          </ac:grpSpMkLst>
        </pc:grpChg>
        <pc:grpChg chg="del mod">
          <ac:chgData name="Nane Kratzke" userId="971be13ff4ee5ef6" providerId="LiveId" clId="{DD4F4B8C-A7DF-5643-8C8B-D116B96ACB5C}" dt="2021-02-25T08:00:15.261" v="27457" actId="478"/>
          <ac:grpSpMkLst>
            <pc:docMk/>
            <pc:sldMk cId="37551011" sldId="585"/>
            <ac:grpSpMk id="13" creationId="{74366A7C-35BA-B549-A1B2-78B0D35352DA}"/>
          </ac:grpSpMkLst>
        </pc:grpChg>
        <pc:picChg chg="add mod">
          <ac:chgData name="Nane Kratzke" userId="971be13ff4ee5ef6" providerId="LiveId" clId="{DD4F4B8C-A7DF-5643-8C8B-D116B96ACB5C}" dt="2021-02-25T07:57:35.452" v="27422"/>
          <ac:picMkLst>
            <pc:docMk/>
            <pc:sldMk cId="37551011" sldId="585"/>
            <ac:picMk id="6" creationId="{84D21422-7834-1D4E-B387-B51AF89B02D5}"/>
          </ac:picMkLst>
        </pc:picChg>
        <pc:picChg chg="del">
          <ac:chgData name="Nane Kratzke" userId="971be13ff4ee5ef6" providerId="LiveId" clId="{DD4F4B8C-A7DF-5643-8C8B-D116B96ACB5C}" dt="2021-02-25T07:55:29.355" v="27392" actId="478"/>
          <ac:picMkLst>
            <pc:docMk/>
            <pc:sldMk cId="37551011" sldId="585"/>
            <ac:picMk id="2054" creationId="{ED76BBA8-8821-E043-AD1A-3BE0DF03080B}"/>
          </ac:picMkLst>
        </pc:picChg>
        <pc:picChg chg="del">
          <ac:chgData name="Nane Kratzke" userId="971be13ff4ee5ef6" providerId="LiveId" clId="{DD4F4B8C-A7DF-5643-8C8B-D116B96ACB5C}" dt="2021-02-25T07:55:34.298" v="27394" actId="478"/>
          <ac:picMkLst>
            <pc:docMk/>
            <pc:sldMk cId="37551011" sldId="585"/>
            <ac:picMk id="2056" creationId="{1214E1A2-30BB-D04E-8955-07824FA4968F}"/>
          </ac:picMkLst>
        </pc:picChg>
        <pc:picChg chg="del">
          <ac:chgData name="Nane Kratzke" userId="971be13ff4ee5ef6" providerId="LiveId" clId="{DD4F4B8C-A7DF-5643-8C8B-D116B96ACB5C}" dt="2021-02-25T07:55:33.074" v="27393" actId="478"/>
          <ac:picMkLst>
            <pc:docMk/>
            <pc:sldMk cId="37551011" sldId="585"/>
            <ac:picMk id="2058" creationId="{7A473D39-AA6E-5A4E-BFD6-4351C6A0DAE9}"/>
          </ac:picMkLst>
        </pc:picChg>
        <pc:inkChg chg="add mod">
          <ac:chgData name="Nane Kratzke" userId="971be13ff4ee5ef6" providerId="LiveId" clId="{DD4F4B8C-A7DF-5643-8C8B-D116B96ACB5C}" dt="2021-02-25T07:58:31.305" v="27449"/>
          <ac:inkMkLst>
            <pc:docMk/>
            <pc:sldMk cId="37551011" sldId="585"/>
            <ac:inkMk id="8" creationId="{90DCE66A-5A6F-084A-8357-9C3DE765F093}"/>
          </ac:inkMkLst>
        </pc:inkChg>
        <pc:inkChg chg="add mod">
          <ac:chgData name="Nane Kratzke" userId="971be13ff4ee5ef6" providerId="LiveId" clId="{DD4F4B8C-A7DF-5643-8C8B-D116B96ACB5C}" dt="2021-02-25T07:58:31.305" v="27449"/>
          <ac:inkMkLst>
            <pc:docMk/>
            <pc:sldMk cId="37551011" sldId="585"/>
            <ac:inkMk id="9" creationId="{04095229-0C7D-4141-AC14-3D581E1E4B72}"/>
          </ac:inkMkLst>
        </pc:inkChg>
        <pc:inkChg chg="add mod">
          <ac:chgData name="Nane Kratzke" userId="971be13ff4ee5ef6" providerId="LiveId" clId="{DD4F4B8C-A7DF-5643-8C8B-D116B96ACB5C}" dt="2021-02-25T07:58:36.646" v="27452"/>
          <ac:inkMkLst>
            <pc:docMk/>
            <pc:sldMk cId="37551011" sldId="585"/>
            <ac:inkMk id="11" creationId="{4F7A1EFE-5E03-064E-8EA6-B32B43D6ABB6}"/>
          </ac:inkMkLst>
        </pc:inkChg>
        <pc:inkChg chg="add mod">
          <ac:chgData name="Nane Kratzke" userId="971be13ff4ee5ef6" providerId="LiveId" clId="{DD4F4B8C-A7DF-5643-8C8B-D116B96ACB5C}" dt="2021-02-25T07:58:36.646" v="27452"/>
          <ac:inkMkLst>
            <pc:docMk/>
            <pc:sldMk cId="37551011" sldId="585"/>
            <ac:inkMk id="12" creationId="{D7FE68DD-C932-724A-A73A-F6BE372E6E7A}"/>
          </ac:inkMkLst>
        </pc:inkChg>
        <pc:inkChg chg="add del">
          <ac:chgData name="Nane Kratzke" userId="971be13ff4ee5ef6" providerId="LiveId" clId="{DD4F4B8C-A7DF-5643-8C8B-D116B96ACB5C}" dt="2021-02-25T08:00:21.445" v="27460" actId="478"/>
          <ac:inkMkLst>
            <pc:docMk/>
            <pc:sldMk cId="37551011" sldId="585"/>
            <ac:inkMk id="14" creationId="{4FCD5624-AB65-124C-B322-8A43703AC122}"/>
          </ac:inkMkLst>
        </pc:inkChg>
        <pc:inkChg chg="add del">
          <ac:chgData name="Nane Kratzke" userId="971be13ff4ee5ef6" providerId="LiveId" clId="{DD4F4B8C-A7DF-5643-8C8B-D116B96ACB5C}" dt="2021-02-25T08:00:17.451" v="27458" actId="478"/>
          <ac:inkMkLst>
            <pc:docMk/>
            <pc:sldMk cId="37551011" sldId="585"/>
            <ac:inkMk id="15" creationId="{382E1402-5728-E640-BCC4-37DEEA9B6188}"/>
          </ac:inkMkLst>
        </pc:inkChg>
      </pc:sldChg>
      <pc:sldChg chg="addSp modSp add mod">
        <pc:chgData name="Nane Kratzke" userId="971be13ff4ee5ef6" providerId="LiveId" clId="{DD4F4B8C-A7DF-5643-8C8B-D116B96ACB5C}" dt="2021-02-25T15:49:57.603" v="35749" actId="113"/>
        <pc:sldMkLst>
          <pc:docMk/>
          <pc:sldMk cId="4182623643" sldId="586"/>
        </pc:sldMkLst>
        <pc:spChg chg="add mod">
          <ac:chgData name="Nane Kratzke" userId="971be13ff4ee5ef6" providerId="LiveId" clId="{DD4F4B8C-A7DF-5643-8C8B-D116B96ACB5C}" dt="2021-02-25T08:02:38.641" v="27476" actId="1076"/>
          <ac:spMkLst>
            <pc:docMk/>
            <pc:sldMk cId="4182623643" sldId="586"/>
            <ac:spMk id="16" creationId="{2538C625-39B0-B144-86A6-82DF13ECB0BD}"/>
          </ac:spMkLst>
        </pc:spChg>
        <pc:spChg chg="add mod">
          <ac:chgData name="Nane Kratzke" userId="971be13ff4ee5ef6" providerId="LiveId" clId="{DD4F4B8C-A7DF-5643-8C8B-D116B96ACB5C}" dt="2021-02-25T08:02:48.979" v="27478" actId="1076"/>
          <ac:spMkLst>
            <pc:docMk/>
            <pc:sldMk cId="4182623643" sldId="586"/>
            <ac:spMk id="17" creationId="{D523383E-454C-C64F-9B35-595148ACA30B}"/>
          </ac:spMkLst>
        </pc:spChg>
        <pc:spChg chg="add mod">
          <ac:chgData name="Nane Kratzke" userId="971be13ff4ee5ef6" providerId="LiveId" clId="{DD4F4B8C-A7DF-5643-8C8B-D116B96ACB5C}" dt="2021-02-25T15:49:57.603" v="35749" actId="113"/>
          <ac:spMkLst>
            <pc:docMk/>
            <pc:sldMk cId="4182623643" sldId="586"/>
            <ac:spMk id="18" creationId="{AB173A76-7F1E-3E42-B109-41AB2651D191}"/>
          </ac:spMkLst>
        </pc:spChg>
      </pc:sldChg>
      <pc:sldChg chg="addSp delSp modSp add mod">
        <pc:chgData name="Nane Kratzke" userId="971be13ff4ee5ef6" providerId="LiveId" clId="{DD4F4B8C-A7DF-5643-8C8B-D116B96ACB5C}" dt="2021-02-25T15:50:41.118" v="35754" actId="207"/>
        <pc:sldMkLst>
          <pc:docMk/>
          <pc:sldMk cId="4184322333" sldId="587"/>
        </pc:sldMkLst>
        <pc:spChg chg="del">
          <ac:chgData name="Nane Kratzke" userId="971be13ff4ee5ef6" providerId="LiveId" clId="{DD4F4B8C-A7DF-5643-8C8B-D116B96ACB5C}" dt="2021-02-25T08:01:29.722" v="27466" actId="478"/>
          <ac:spMkLst>
            <pc:docMk/>
            <pc:sldMk cId="4184322333" sldId="587"/>
            <ac:spMk id="7" creationId="{FF8F5362-3EB6-7545-8B24-C41D56548225}"/>
          </ac:spMkLst>
        </pc:spChg>
        <pc:spChg chg="add mod">
          <ac:chgData name="Nane Kratzke" userId="971be13ff4ee5ef6" providerId="LiveId" clId="{DD4F4B8C-A7DF-5643-8C8B-D116B96ACB5C}" dt="2021-02-25T08:02:16.546" v="27474" actId="14100"/>
          <ac:spMkLst>
            <pc:docMk/>
            <pc:sldMk cId="4184322333" sldId="587"/>
            <ac:spMk id="16" creationId="{73FE9B18-F75A-B845-B79B-EA5FE2B896C3}"/>
          </ac:spMkLst>
        </pc:spChg>
        <pc:spChg chg="add mod">
          <ac:chgData name="Nane Kratzke" userId="971be13ff4ee5ef6" providerId="LiveId" clId="{DD4F4B8C-A7DF-5643-8C8B-D116B96ACB5C}" dt="2021-02-25T15:50:41.118" v="35754" actId="207"/>
          <ac:spMkLst>
            <pc:docMk/>
            <pc:sldMk cId="4184322333" sldId="587"/>
            <ac:spMk id="17" creationId="{1EC6F71D-192C-F741-86A3-0920F4C24E94}"/>
          </ac:spMkLst>
        </pc:spChg>
        <pc:grpChg chg="del">
          <ac:chgData name="Nane Kratzke" userId="971be13ff4ee5ef6" providerId="LiveId" clId="{DD4F4B8C-A7DF-5643-8C8B-D116B96ACB5C}" dt="2021-02-25T08:01:01.012" v="27462" actId="478"/>
          <ac:grpSpMkLst>
            <pc:docMk/>
            <pc:sldMk cId="4184322333" sldId="587"/>
            <ac:grpSpMk id="10" creationId="{3B6B411C-520B-FB46-BA5B-4C2056F5753A}"/>
          </ac:grpSpMkLst>
        </pc:grpChg>
        <pc:grpChg chg="del">
          <ac:chgData name="Nane Kratzke" userId="971be13ff4ee5ef6" providerId="LiveId" clId="{DD4F4B8C-A7DF-5643-8C8B-D116B96ACB5C}" dt="2021-02-25T08:01:21.095" v="27464" actId="478"/>
          <ac:grpSpMkLst>
            <pc:docMk/>
            <pc:sldMk cId="4184322333" sldId="587"/>
            <ac:grpSpMk id="13" creationId="{74366A7C-35BA-B549-A1B2-78B0D35352DA}"/>
          </ac:grpSpMkLst>
        </pc:grpChg>
        <pc:inkChg chg="del">
          <ac:chgData name="Nane Kratzke" userId="971be13ff4ee5ef6" providerId="LiveId" clId="{DD4F4B8C-A7DF-5643-8C8B-D116B96ACB5C}" dt="2021-02-25T08:01:26.820" v="27465" actId="478"/>
          <ac:inkMkLst>
            <pc:docMk/>
            <pc:sldMk cId="4184322333" sldId="587"/>
            <ac:inkMk id="14" creationId="{4FCD5624-AB65-124C-B322-8A43703AC122}"/>
          </ac:inkMkLst>
        </pc:inkChg>
        <pc:inkChg chg="del">
          <ac:chgData name="Nane Kratzke" userId="971be13ff4ee5ef6" providerId="LiveId" clId="{DD4F4B8C-A7DF-5643-8C8B-D116B96ACB5C}" dt="2021-02-25T08:01:03.510" v="27463" actId="478"/>
          <ac:inkMkLst>
            <pc:docMk/>
            <pc:sldMk cId="4184322333" sldId="587"/>
            <ac:inkMk id="15" creationId="{382E1402-5728-E640-BCC4-37DEEA9B6188}"/>
          </ac:inkMkLst>
        </pc:inkChg>
      </pc:sldChg>
      <pc:sldChg chg="addSp modSp add mod">
        <pc:chgData name="Nane Kratzke" userId="971be13ff4ee5ef6" providerId="LiveId" clId="{DD4F4B8C-A7DF-5643-8C8B-D116B96ACB5C}" dt="2021-02-25T15:51:20.693" v="35759" actId="207"/>
        <pc:sldMkLst>
          <pc:docMk/>
          <pc:sldMk cId="3368942718" sldId="588"/>
        </pc:sldMkLst>
        <pc:spChg chg="add mod">
          <ac:chgData name="Nane Kratzke" userId="971be13ff4ee5ef6" providerId="LiveId" clId="{DD4F4B8C-A7DF-5643-8C8B-D116B96ACB5C}" dt="2021-02-25T15:51:20.693" v="35759" actId="207"/>
          <ac:spMkLst>
            <pc:docMk/>
            <pc:sldMk cId="3368942718" sldId="588"/>
            <ac:spMk id="8" creationId="{49BB4657-4D05-8646-9F9E-A4EC526D7EF3}"/>
          </ac:spMkLst>
        </pc:spChg>
        <pc:spChg chg="mod">
          <ac:chgData name="Nane Kratzke" userId="971be13ff4ee5ef6" providerId="LiveId" clId="{DD4F4B8C-A7DF-5643-8C8B-D116B96ACB5C}" dt="2021-02-25T08:03:48.571" v="27483" actId="1076"/>
          <ac:spMkLst>
            <pc:docMk/>
            <pc:sldMk cId="3368942718" sldId="588"/>
            <ac:spMk id="16" creationId="{73FE9B18-F75A-B845-B79B-EA5FE2B896C3}"/>
          </ac:spMkLst>
        </pc:spChg>
        <pc:picChg chg="mod">
          <ac:chgData name="Nane Kratzke" userId="971be13ff4ee5ef6" providerId="LiveId" clId="{DD4F4B8C-A7DF-5643-8C8B-D116B96ACB5C}" dt="2021-02-25T08:03:40.885" v="27481" actId="1076"/>
          <ac:picMkLst>
            <pc:docMk/>
            <pc:sldMk cId="3368942718" sldId="588"/>
            <ac:picMk id="6" creationId="{84D21422-7834-1D4E-B387-B51AF89B02D5}"/>
          </ac:picMkLst>
        </pc:picChg>
      </pc:sldChg>
      <pc:sldChg chg="addSp delSp modSp add mod">
        <pc:chgData name="Nane Kratzke" userId="971be13ff4ee5ef6" providerId="LiveId" clId="{DD4F4B8C-A7DF-5643-8C8B-D116B96ACB5C}" dt="2021-02-25T13:38:39.710" v="31856" actId="20577"/>
        <pc:sldMkLst>
          <pc:docMk/>
          <pc:sldMk cId="3378254767" sldId="589"/>
        </pc:sldMkLst>
        <pc:spChg chg="mod">
          <ac:chgData name="Nane Kratzke" userId="971be13ff4ee5ef6" providerId="LiveId" clId="{DD4F4B8C-A7DF-5643-8C8B-D116B96ACB5C}" dt="2021-02-25T09:37:21.399" v="29127" actId="20577"/>
          <ac:spMkLst>
            <pc:docMk/>
            <pc:sldMk cId="3378254767" sldId="589"/>
            <ac:spMk id="3" creationId="{A8082394-D45E-F14B-86FE-B056DFA2D839}"/>
          </ac:spMkLst>
        </pc:spChg>
        <pc:spChg chg="del">
          <ac:chgData name="Nane Kratzke" userId="971be13ff4ee5ef6" providerId="LiveId" clId="{DD4F4B8C-A7DF-5643-8C8B-D116B96ACB5C}" dt="2021-02-25T09:33:55.267" v="29050" actId="478"/>
          <ac:spMkLst>
            <pc:docMk/>
            <pc:sldMk cId="3378254767" sldId="589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3:38:39.710" v="31856" actId="20577"/>
          <ac:spMkLst>
            <pc:docMk/>
            <pc:sldMk cId="3378254767" sldId="589"/>
            <ac:spMk id="6" creationId="{4D7B5A4A-F235-C148-9D75-065163F7DB47}"/>
          </ac:spMkLst>
        </pc:spChg>
        <pc:spChg chg="del">
          <ac:chgData name="Nane Kratzke" userId="971be13ff4ee5ef6" providerId="LiveId" clId="{DD4F4B8C-A7DF-5643-8C8B-D116B96ACB5C}" dt="2021-02-25T09:33:51.396" v="29049" actId="478"/>
          <ac:spMkLst>
            <pc:docMk/>
            <pc:sldMk cId="3378254767" sldId="589"/>
            <ac:spMk id="13" creationId="{570C49FF-BF87-3640-A87F-19234FBAC669}"/>
          </ac:spMkLst>
        </pc:spChg>
        <pc:picChg chg="add mod">
          <ac:chgData name="Nane Kratzke" userId="971be13ff4ee5ef6" providerId="LiveId" clId="{DD4F4B8C-A7DF-5643-8C8B-D116B96ACB5C}" dt="2021-02-25T09:42:46.173" v="29251" actId="2084"/>
          <ac:picMkLst>
            <pc:docMk/>
            <pc:sldMk cId="3378254767" sldId="589"/>
            <ac:picMk id="9" creationId="{0E124C52-FDA2-B249-A8E9-3A7011235587}"/>
          </ac:picMkLst>
        </pc:picChg>
        <pc:picChg chg="del">
          <ac:chgData name="Nane Kratzke" userId="971be13ff4ee5ef6" providerId="LiveId" clId="{DD4F4B8C-A7DF-5643-8C8B-D116B96ACB5C}" dt="2021-02-25T09:33:47.457" v="29048" actId="478"/>
          <ac:picMkLst>
            <pc:docMk/>
            <pc:sldMk cId="3378254767" sldId="589"/>
            <ac:picMk id="12" creationId="{19974FA8-A25B-F242-B63E-8DDE6F2F84FE}"/>
          </ac:picMkLst>
        </pc:picChg>
      </pc:sldChg>
      <pc:sldChg chg="addSp delSp modSp add mod ord">
        <pc:chgData name="Nane Kratzke" userId="971be13ff4ee5ef6" providerId="LiveId" clId="{DD4F4B8C-A7DF-5643-8C8B-D116B96ACB5C}" dt="2021-02-25T13:37:57.028" v="31846" actId="20578"/>
        <pc:sldMkLst>
          <pc:docMk/>
          <pc:sldMk cId="2326429482" sldId="590"/>
        </pc:sldMkLst>
        <pc:spChg chg="mod">
          <ac:chgData name="Nane Kratzke" userId="971be13ff4ee5ef6" providerId="LiveId" clId="{DD4F4B8C-A7DF-5643-8C8B-D116B96ACB5C}" dt="2021-02-25T13:07:58.712" v="31383" actId="20577"/>
          <ac:spMkLst>
            <pc:docMk/>
            <pc:sldMk cId="2326429482" sldId="590"/>
            <ac:spMk id="2" creationId="{10616F2C-443B-B846-846B-F02BD2F22115}"/>
          </ac:spMkLst>
        </pc:spChg>
        <pc:spChg chg="mod">
          <ac:chgData name="Nane Kratzke" userId="971be13ff4ee5ef6" providerId="LiveId" clId="{DD4F4B8C-A7DF-5643-8C8B-D116B96ACB5C}" dt="2021-02-25T13:07:53.229" v="31376" actId="20577"/>
          <ac:spMkLst>
            <pc:docMk/>
            <pc:sldMk cId="2326429482" sldId="590"/>
            <ac:spMk id="3" creationId="{2B49A90E-1175-5B43-8A11-CC04560FFE30}"/>
          </ac:spMkLst>
        </pc:spChg>
        <pc:spChg chg="mod">
          <ac:chgData name="Nane Kratzke" userId="971be13ff4ee5ef6" providerId="LiveId" clId="{DD4F4B8C-A7DF-5643-8C8B-D116B96ACB5C}" dt="2021-02-25T13:20:01.453" v="31554" actId="14100"/>
          <ac:spMkLst>
            <pc:docMk/>
            <pc:sldMk cId="2326429482" sldId="590"/>
            <ac:spMk id="5" creationId="{1F7D597A-1328-384D-BC46-9679E8781D63}"/>
          </ac:spMkLst>
        </pc:spChg>
        <pc:spChg chg="del mod">
          <ac:chgData name="Nane Kratzke" userId="971be13ff4ee5ef6" providerId="LiveId" clId="{DD4F4B8C-A7DF-5643-8C8B-D116B96ACB5C}" dt="2021-02-25T13:01:21.685" v="31232" actId="478"/>
          <ac:spMkLst>
            <pc:docMk/>
            <pc:sldMk cId="2326429482" sldId="590"/>
            <ac:spMk id="6" creationId="{FB0D715F-FB61-E14E-9AA8-48E1F8F7AFF0}"/>
          </ac:spMkLst>
        </pc:spChg>
        <pc:spChg chg="del">
          <ac:chgData name="Nane Kratzke" userId="971be13ff4ee5ef6" providerId="LiveId" clId="{DD4F4B8C-A7DF-5643-8C8B-D116B96ACB5C}" dt="2021-02-25T13:01:24.959" v="31233" actId="478"/>
          <ac:spMkLst>
            <pc:docMk/>
            <pc:sldMk cId="2326429482" sldId="590"/>
            <ac:spMk id="7" creationId="{E544CC53-95DB-E446-B790-C9263ADCE1B0}"/>
          </ac:spMkLst>
        </pc:spChg>
        <pc:spChg chg="add mod">
          <ac:chgData name="Nane Kratzke" userId="971be13ff4ee5ef6" providerId="LiveId" clId="{DD4F4B8C-A7DF-5643-8C8B-D116B96ACB5C}" dt="2021-02-25T13:23:53.654" v="31640" actId="20577"/>
          <ac:spMkLst>
            <pc:docMk/>
            <pc:sldMk cId="2326429482" sldId="590"/>
            <ac:spMk id="8" creationId="{AA1B0C18-89B3-7E4E-A9C0-FF78F3EC8C91}"/>
          </ac:spMkLst>
        </pc:spChg>
        <pc:spChg chg="add mod">
          <ac:chgData name="Nane Kratzke" userId="971be13ff4ee5ef6" providerId="LiveId" clId="{DD4F4B8C-A7DF-5643-8C8B-D116B96ACB5C}" dt="2021-02-25T13:17:48.418" v="31543" actId="1076"/>
          <ac:spMkLst>
            <pc:docMk/>
            <pc:sldMk cId="2326429482" sldId="590"/>
            <ac:spMk id="9" creationId="{ABD1F2A0-6D20-F144-90DD-FB3DCD984968}"/>
          </ac:spMkLst>
        </pc:spChg>
        <pc:picChg chg="add mod">
          <ac:chgData name="Nane Kratzke" userId="971be13ff4ee5ef6" providerId="LiveId" clId="{DD4F4B8C-A7DF-5643-8C8B-D116B96ACB5C}" dt="2021-02-25T13:24:08.300" v="31642" actId="1076"/>
          <ac:picMkLst>
            <pc:docMk/>
            <pc:sldMk cId="2326429482" sldId="590"/>
            <ac:picMk id="10" creationId="{3A460A55-99F7-0242-95C9-128C5A621C9B}"/>
          </ac:picMkLst>
        </pc:picChg>
      </pc:sldChg>
      <pc:sldChg chg="addSp delSp modSp add mod">
        <pc:chgData name="Nane Kratzke" userId="971be13ff4ee5ef6" providerId="LiveId" clId="{DD4F4B8C-A7DF-5643-8C8B-D116B96ACB5C}" dt="2021-02-25T14:09:42.824" v="32731" actId="1076"/>
        <pc:sldMkLst>
          <pc:docMk/>
          <pc:sldMk cId="2414142745" sldId="591"/>
        </pc:sldMkLst>
        <pc:spChg chg="mod">
          <ac:chgData name="Nane Kratzke" userId="971be13ff4ee5ef6" providerId="LiveId" clId="{DD4F4B8C-A7DF-5643-8C8B-D116B96ACB5C}" dt="2021-02-25T13:42:12.920" v="31884" actId="20577"/>
          <ac:spMkLst>
            <pc:docMk/>
            <pc:sldMk cId="2414142745" sldId="591"/>
            <ac:spMk id="3" creationId="{A8082394-D45E-F14B-86FE-B056DFA2D839}"/>
          </ac:spMkLst>
        </pc:spChg>
        <pc:spChg chg="add del">
          <ac:chgData name="Nane Kratzke" userId="971be13ff4ee5ef6" providerId="LiveId" clId="{DD4F4B8C-A7DF-5643-8C8B-D116B96ACB5C}" dt="2021-02-25T13:55:22.749" v="32201"/>
          <ac:spMkLst>
            <pc:docMk/>
            <pc:sldMk cId="2414142745" sldId="591"/>
            <ac:spMk id="5" creationId="{C2BD5DFA-4AD8-0F49-8C66-48C58ECDAA50}"/>
          </ac:spMkLst>
        </pc:spChg>
        <pc:spChg chg="del mod">
          <ac:chgData name="Nane Kratzke" userId="971be13ff4ee5ef6" providerId="LiveId" clId="{DD4F4B8C-A7DF-5643-8C8B-D116B96ACB5C}" dt="2021-02-25T13:55:17.917" v="32199" actId="478"/>
          <ac:spMkLst>
            <pc:docMk/>
            <pc:sldMk cId="2414142745" sldId="591"/>
            <ac:spMk id="6" creationId="{782EF8D8-7EBA-7E43-90A3-C8139DA87067}"/>
          </ac:spMkLst>
        </pc:spChg>
        <pc:spChg chg="add mod">
          <ac:chgData name="Nane Kratzke" userId="971be13ff4ee5ef6" providerId="LiveId" clId="{DD4F4B8C-A7DF-5643-8C8B-D116B96ACB5C}" dt="2021-02-25T14:09:42.824" v="32731" actId="1076"/>
          <ac:spMkLst>
            <pc:docMk/>
            <pc:sldMk cId="2414142745" sldId="591"/>
            <ac:spMk id="9" creationId="{72868357-863F-9B43-88A7-4929C87BF6F3}"/>
          </ac:spMkLst>
        </pc:spChg>
        <pc:spChg chg="del">
          <ac:chgData name="Nane Kratzke" userId="971be13ff4ee5ef6" providerId="LiveId" clId="{DD4F4B8C-A7DF-5643-8C8B-D116B96ACB5C}" dt="2021-02-25T13:46:39.909" v="31945" actId="478"/>
          <ac:spMkLst>
            <pc:docMk/>
            <pc:sldMk cId="2414142745" sldId="591"/>
            <ac:spMk id="10" creationId="{9956851A-62F4-404A-B344-6A3F5B35B1A2}"/>
          </ac:spMkLst>
        </pc:spChg>
        <pc:spChg chg="del">
          <ac:chgData name="Nane Kratzke" userId="971be13ff4ee5ef6" providerId="LiveId" clId="{DD4F4B8C-A7DF-5643-8C8B-D116B96ACB5C}" dt="2021-02-25T13:50:39.501" v="32157" actId="478"/>
          <ac:spMkLst>
            <pc:docMk/>
            <pc:sldMk cId="2414142745" sldId="591"/>
            <ac:spMk id="11" creationId="{3BE92D71-6BCF-7B4C-B89C-BB00F183347B}"/>
          </ac:spMkLst>
        </pc:spChg>
        <pc:spChg chg="del mod">
          <ac:chgData name="Nane Kratzke" userId="971be13ff4ee5ef6" providerId="LiveId" clId="{DD4F4B8C-A7DF-5643-8C8B-D116B96ACB5C}" dt="2021-02-25T14:07:40.603" v="32626" actId="478"/>
          <ac:spMkLst>
            <pc:docMk/>
            <pc:sldMk cId="2414142745" sldId="591"/>
            <ac:spMk id="12" creationId="{0AC570EF-F5D9-0046-8579-13864A38E991}"/>
          </ac:spMkLst>
        </pc:spChg>
        <pc:spChg chg="add del mod">
          <ac:chgData name="Nane Kratzke" userId="971be13ff4ee5ef6" providerId="LiveId" clId="{DD4F4B8C-A7DF-5643-8C8B-D116B96ACB5C}" dt="2021-02-25T13:55:14.474" v="32198" actId="478"/>
          <ac:spMkLst>
            <pc:docMk/>
            <pc:sldMk cId="2414142745" sldId="591"/>
            <ac:spMk id="13" creationId="{8574E403-0E07-734C-AA06-07DAE1EB5A7F}"/>
          </ac:spMkLst>
        </pc:spChg>
        <pc:spChg chg="del">
          <ac:chgData name="Nane Kratzke" userId="971be13ff4ee5ef6" providerId="LiveId" clId="{DD4F4B8C-A7DF-5643-8C8B-D116B96ACB5C}" dt="2021-02-25T13:46:42.838" v="31946" actId="478"/>
          <ac:spMkLst>
            <pc:docMk/>
            <pc:sldMk cId="2414142745" sldId="591"/>
            <ac:spMk id="14" creationId="{AA679030-C0A9-AD48-B131-183D2ED8F76E}"/>
          </ac:spMkLst>
        </pc:spChg>
        <pc:spChg chg="add mod">
          <ac:chgData name="Nane Kratzke" userId="971be13ff4ee5ef6" providerId="LiveId" clId="{DD4F4B8C-A7DF-5643-8C8B-D116B96ACB5C}" dt="2021-02-25T14:09:33.858" v="32730" actId="14100"/>
          <ac:spMkLst>
            <pc:docMk/>
            <pc:sldMk cId="2414142745" sldId="591"/>
            <ac:spMk id="16" creationId="{8B7E9C7D-3FFB-9940-BD0E-3A4B8A4222F7}"/>
          </ac:spMkLst>
        </pc:spChg>
        <pc:picChg chg="add mod">
          <ac:chgData name="Nane Kratzke" userId="971be13ff4ee5ef6" providerId="LiveId" clId="{DD4F4B8C-A7DF-5643-8C8B-D116B96ACB5C}" dt="2021-02-25T14:08:43.423" v="32723" actId="1076"/>
          <ac:picMkLst>
            <pc:docMk/>
            <pc:sldMk cId="2414142745" sldId="591"/>
            <ac:picMk id="7" creationId="{C5999FA8-12D2-BB46-9D40-ED6E5566E1B8}"/>
          </ac:picMkLst>
        </pc:picChg>
        <pc:picChg chg="add mod">
          <ac:chgData name="Nane Kratzke" userId="971be13ff4ee5ef6" providerId="LiveId" clId="{DD4F4B8C-A7DF-5643-8C8B-D116B96ACB5C}" dt="2021-02-25T14:09:02.721" v="32726" actId="1076"/>
          <ac:picMkLst>
            <pc:docMk/>
            <pc:sldMk cId="2414142745" sldId="591"/>
            <ac:picMk id="10244" creationId="{04A5371E-A96C-384B-B75D-9CFAA2A21037}"/>
          </ac:picMkLst>
        </pc:picChg>
      </pc:sldChg>
      <pc:sldChg chg="add ord">
        <pc:chgData name="Nane Kratzke" userId="971be13ff4ee5ef6" providerId="LiveId" clId="{DD4F4B8C-A7DF-5643-8C8B-D116B96ACB5C}" dt="2021-02-25T14:16:09.032" v="32732" actId="20578"/>
        <pc:sldMkLst>
          <pc:docMk/>
          <pc:sldMk cId="2600768210" sldId="592"/>
        </pc:sldMkLst>
      </pc:sldChg>
      <pc:sldChg chg="modSp add mod">
        <pc:chgData name="Nane Kratzke" userId="971be13ff4ee5ef6" providerId="LiveId" clId="{DD4F4B8C-A7DF-5643-8C8B-D116B96ACB5C}" dt="2021-02-25T14:22:41.490" v="32936" actId="20577"/>
        <pc:sldMkLst>
          <pc:docMk/>
          <pc:sldMk cId="1131420915" sldId="593"/>
        </pc:sldMkLst>
        <pc:spChg chg="mod">
          <ac:chgData name="Nane Kratzke" userId="971be13ff4ee5ef6" providerId="LiveId" clId="{DD4F4B8C-A7DF-5643-8C8B-D116B96ACB5C}" dt="2021-02-25T14:21:55.317" v="32887"/>
          <ac:spMkLst>
            <pc:docMk/>
            <pc:sldMk cId="1131420915" sldId="593"/>
            <ac:spMk id="16" creationId="{132B66F9-E5F2-4E49-B577-868A844E29ED}"/>
          </ac:spMkLst>
        </pc:spChg>
        <pc:spChg chg="mod">
          <ac:chgData name="Nane Kratzke" userId="971be13ff4ee5ef6" providerId="LiveId" clId="{DD4F4B8C-A7DF-5643-8C8B-D116B96ACB5C}" dt="2021-02-25T14:22:41.490" v="32936" actId="20577"/>
          <ac:spMkLst>
            <pc:docMk/>
            <pc:sldMk cId="1131420915" sldId="593"/>
            <ac:spMk id="23" creationId="{843AD55F-A820-B34B-A476-52238CE2A01E}"/>
          </ac:spMkLst>
        </pc:spChg>
      </pc:sldChg>
      <pc:sldChg chg="addSp modSp add mod">
        <pc:chgData name="Nane Kratzke" userId="971be13ff4ee5ef6" providerId="LiveId" clId="{DD4F4B8C-A7DF-5643-8C8B-D116B96ACB5C}" dt="2021-02-25T14:29:42.444" v="33060" actId="20577"/>
        <pc:sldMkLst>
          <pc:docMk/>
          <pc:sldMk cId="111057490" sldId="594"/>
        </pc:sldMkLst>
        <pc:spChg chg="mod">
          <ac:chgData name="Nane Kratzke" userId="971be13ff4ee5ef6" providerId="LiveId" clId="{DD4F4B8C-A7DF-5643-8C8B-D116B96ACB5C}" dt="2021-02-25T14:25:40.602" v="32940"/>
          <ac:spMkLst>
            <pc:docMk/>
            <pc:sldMk cId="111057490" sldId="594"/>
            <ac:spMk id="16" creationId="{132B66F9-E5F2-4E49-B577-868A844E29ED}"/>
          </ac:spMkLst>
        </pc:spChg>
        <pc:spChg chg="mod">
          <ac:chgData name="Nane Kratzke" userId="971be13ff4ee5ef6" providerId="LiveId" clId="{DD4F4B8C-A7DF-5643-8C8B-D116B96ACB5C}" dt="2021-02-25T14:29:42.444" v="33060" actId="20577"/>
          <ac:spMkLst>
            <pc:docMk/>
            <pc:sldMk cId="111057490" sldId="594"/>
            <ac:spMk id="23" creationId="{843AD55F-A820-B34B-A476-52238CE2A01E}"/>
          </ac:spMkLst>
        </pc:spChg>
        <pc:picChg chg="mod">
          <ac:chgData name="Nane Kratzke" userId="971be13ff4ee5ef6" providerId="LiveId" clId="{DD4F4B8C-A7DF-5643-8C8B-D116B96ACB5C}" dt="2021-02-25T14:28:52.189" v="33025" actId="14100"/>
          <ac:picMkLst>
            <pc:docMk/>
            <pc:sldMk cId="111057490" sldId="594"/>
            <ac:picMk id="12290" creationId="{DC54D8F9-DAAB-8A4F-830A-D0323DEBA19F}"/>
          </ac:picMkLst>
        </pc:picChg>
        <pc:picChg chg="add mod">
          <ac:chgData name="Nane Kratzke" userId="971be13ff4ee5ef6" providerId="LiveId" clId="{DD4F4B8C-A7DF-5643-8C8B-D116B96ACB5C}" dt="2021-02-25T14:29:03.956" v="33028" actId="1076"/>
          <ac:picMkLst>
            <pc:docMk/>
            <pc:sldMk cId="111057490" sldId="594"/>
            <ac:picMk id="14338" creationId="{F60B25DB-6EB1-5248-8D80-A57C839295D0}"/>
          </ac:picMkLst>
        </pc:picChg>
      </pc:sldChg>
      <pc:sldChg chg="modSp add mod ord">
        <pc:chgData name="Nane Kratzke" userId="971be13ff4ee5ef6" providerId="LiveId" clId="{DD4F4B8C-A7DF-5643-8C8B-D116B96ACB5C}" dt="2021-02-25T14:33:22.628" v="33065" actId="20578"/>
        <pc:sldMkLst>
          <pc:docMk/>
          <pc:sldMk cId="2923594969" sldId="595"/>
        </pc:sldMkLst>
        <pc:spChg chg="mod">
          <ac:chgData name="Nane Kratzke" userId="971be13ff4ee5ef6" providerId="LiveId" clId="{DD4F4B8C-A7DF-5643-8C8B-D116B96ACB5C}" dt="2021-02-25T14:32:38.181" v="33063" actId="207"/>
          <ac:spMkLst>
            <pc:docMk/>
            <pc:sldMk cId="2923594969" sldId="595"/>
            <ac:spMk id="4" creationId="{7744107F-B706-604F-BAAE-87D504707D7C}"/>
          </ac:spMkLst>
        </pc:spChg>
      </pc:sldChg>
      <pc:sldChg chg="modSp add mod">
        <pc:chgData name="Nane Kratzke" userId="971be13ff4ee5ef6" providerId="LiveId" clId="{DD4F4B8C-A7DF-5643-8C8B-D116B96ACB5C}" dt="2021-02-25T14:34:03.721" v="33066" actId="207"/>
        <pc:sldMkLst>
          <pc:docMk/>
          <pc:sldMk cId="1906288818" sldId="596"/>
        </pc:sldMkLst>
        <pc:spChg chg="mod">
          <ac:chgData name="Nane Kratzke" userId="971be13ff4ee5ef6" providerId="LiveId" clId="{DD4F4B8C-A7DF-5643-8C8B-D116B96ACB5C}" dt="2021-02-25T14:34:03.721" v="33066" actId="207"/>
          <ac:spMkLst>
            <pc:docMk/>
            <pc:sldMk cId="1906288818" sldId="596"/>
            <ac:spMk id="4" creationId="{7744107F-B706-604F-BAAE-87D504707D7C}"/>
          </ac:spMkLst>
        </pc:spChg>
      </pc:sldChg>
      <pc:sldChg chg="modSp add mod">
        <pc:chgData name="Nane Kratzke" userId="971be13ff4ee5ef6" providerId="LiveId" clId="{DD4F4B8C-A7DF-5643-8C8B-D116B96ACB5C}" dt="2021-02-25T14:34:36.652" v="33069" actId="207"/>
        <pc:sldMkLst>
          <pc:docMk/>
          <pc:sldMk cId="4190664350" sldId="597"/>
        </pc:sldMkLst>
        <pc:spChg chg="mod">
          <ac:chgData name="Nane Kratzke" userId="971be13ff4ee5ef6" providerId="LiveId" clId="{DD4F4B8C-A7DF-5643-8C8B-D116B96ACB5C}" dt="2021-02-25T14:34:36.652" v="33069" actId="207"/>
          <ac:spMkLst>
            <pc:docMk/>
            <pc:sldMk cId="4190664350" sldId="597"/>
            <ac:spMk id="4" creationId="{7744107F-B706-604F-BAAE-87D504707D7C}"/>
          </ac:spMkLst>
        </pc:spChg>
      </pc:sldChg>
      <pc:sldChg chg="addSp delSp modSp add mod">
        <pc:chgData name="Nane Kratzke" userId="971be13ff4ee5ef6" providerId="LiveId" clId="{DD4F4B8C-A7DF-5643-8C8B-D116B96ACB5C}" dt="2021-02-25T15:34:06.458" v="35253" actId="404"/>
        <pc:sldMkLst>
          <pc:docMk/>
          <pc:sldMk cId="3960436354" sldId="598"/>
        </pc:sldMkLst>
        <pc:spChg chg="mod">
          <ac:chgData name="Nane Kratzke" userId="971be13ff4ee5ef6" providerId="LiveId" clId="{DD4F4B8C-A7DF-5643-8C8B-D116B96ACB5C}" dt="2021-02-25T14:53:52.406" v="33472" actId="20577"/>
          <ac:spMkLst>
            <pc:docMk/>
            <pc:sldMk cId="3960436354" sldId="598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4:59:40.825" v="33722" actId="20577"/>
          <ac:spMkLst>
            <pc:docMk/>
            <pc:sldMk cId="3960436354" sldId="598"/>
            <ac:spMk id="5" creationId="{A77090A8-5F75-BE49-AAB2-2F65C25A8030}"/>
          </ac:spMkLst>
        </pc:spChg>
        <pc:spChg chg="del">
          <ac:chgData name="Nane Kratzke" userId="971be13ff4ee5ef6" providerId="LiveId" clId="{DD4F4B8C-A7DF-5643-8C8B-D116B96ACB5C}" dt="2021-02-25T14:53:06.646" v="33459" actId="478"/>
          <ac:spMkLst>
            <pc:docMk/>
            <pc:sldMk cId="3960436354" sldId="598"/>
            <ac:spMk id="6" creationId="{59BB497B-997A-FD43-B459-A88A156481F0}"/>
          </ac:spMkLst>
        </pc:spChg>
        <pc:spChg chg="add mod">
          <ac:chgData name="Nane Kratzke" userId="971be13ff4ee5ef6" providerId="LiveId" clId="{DD4F4B8C-A7DF-5643-8C8B-D116B96ACB5C}" dt="2021-02-25T15:34:06.458" v="35253" actId="404"/>
          <ac:spMkLst>
            <pc:docMk/>
            <pc:sldMk cId="3960436354" sldId="598"/>
            <ac:spMk id="7" creationId="{ED236436-46F0-0047-B020-B2941FD71A73}"/>
          </ac:spMkLst>
        </pc:spChg>
        <pc:spChg chg="mod">
          <ac:chgData name="Nane Kratzke" userId="971be13ff4ee5ef6" providerId="LiveId" clId="{DD4F4B8C-A7DF-5643-8C8B-D116B96ACB5C}" dt="2021-02-25T14:53:29.762" v="33461" actId="207"/>
          <ac:spMkLst>
            <pc:docMk/>
            <pc:sldMk cId="3960436354" sldId="598"/>
            <ac:spMk id="9" creationId="{256BAF84-2978-4D4E-BFB0-FB1731A66F90}"/>
          </ac:spMkLst>
        </pc:spChg>
        <pc:spChg chg="mod">
          <ac:chgData name="Nane Kratzke" userId="971be13ff4ee5ef6" providerId="LiveId" clId="{DD4F4B8C-A7DF-5643-8C8B-D116B96ACB5C}" dt="2021-02-25T14:56:43.572" v="33559" actId="14100"/>
          <ac:spMkLst>
            <pc:docMk/>
            <pc:sldMk cId="3960436354" sldId="598"/>
            <ac:spMk id="11" creationId="{E416EE7B-088B-4A40-9C07-0A7879346E5B}"/>
          </ac:spMkLst>
        </pc:spChg>
        <pc:picChg chg="del">
          <ac:chgData name="Nane Kratzke" userId="971be13ff4ee5ef6" providerId="LiveId" clId="{DD4F4B8C-A7DF-5643-8C8B-D116B96ACB5C}" dt="2021-02-25T14:52:36.091" v="33456" actId="478"/>
          <ac:picMkLst>
            <pc:docMk/>
            <pc:sldMk cId="3960436354" sldId="598"/>
            <ac:picMk id="1032" creationId="{8CEE9312-D342-E541-BD06-926C9EA4AE2B}"/>
          </ac:picMkLst>
        </pc:picChg>
      </pc:sldChg>
      <pc:sldChg chg="modSp add mod">
        <pc:chgData name="Nane Kratzke" userId="971be13ff4ee5ef6" providerId="LiveId" clId="{DD4F4B8C-A7DF-5643-8C8B-D116B96ACB5C}" dt="2021-02-25T15:07:20.068" v="34110" actId="20577"/>
        <pc:sldMkLst>
          <pc:docMk/>
          <pc:sldMk cId="3809587977" sldId="599"/>
        </pc:sldMkLst>
        <pc:spChg chg="mod">
          <ac:chgData name="Nane Kratzke" userId="971be13ff4ee5ef6" providerId="LiveId" clId="{DD4F4B8C-A7DF-5643-8C8B-D116B96ACB5C}" dt="2021-02-25T15:00:12.781" v="33734" actId="20577"/>
          <ac:spMkLst>
            <pc:docMk/>
            <pc:sldMk cId="3809587977" sldId="599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5:07:20.068" v="34110" actId="20577"/>
          <ac:spMkLst>
            <pc:docMk/>
            <pc:sldMk cId="3809587977" sldId="599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5T15:00:34.886" v="33737" actId="207"/>
          <ac:spMkLst>
            <pc:docMk/>
            <pc:sldMk cId="3809587977" sldId="599"/>
            <ac:spMk id="9" creationId="{256BAF84-2978-4D4E-BFB0-FB1731A66F90}"/>
          </ac:spMkLst>
        </pc:spChg>
        <pc:spChg chg="mod">
          <ac:chgData name="Nane Kratzke" userId="971be13ff4ee5ef6" providerId="LiveId" clId="{DD4F4B8C-A7DF-5643-8C8B-D116B96ACB5C}" dt="2021-02-25T15:01:58.021" v="33770" actId="1076"/>
          <ac:spMkLst>
            <pc:docMk/>
            <pc:sldMk cId="3809587977" sldId="599"/>
            <ac:spMk id="11" creationId="{E416EE7B-088B-4A40-9C07-0A7879346E5B}"/>
          </ac:spMkLst>
        </pc:spChg>
      </pc:sldChg>
      <pc:sldChg chg="modSp add mod">
        <pc:chgData name="Nane Kratzke" userId="971be13ff4ee5ef6" providerId="LiveId" clId="{DD4F4B8C-A7DF-5643-8C8B-D116B96ACB5C}" dt="2021-02-25T15:14:22.635" v="34386" actId="14100"/>
        <pc:sldMkLst>
          <pc:docMk/>
          <pc:sldMk cId="3452727480" sldId="600"/>
        </pc:sldMkLst>
        <pc:spChg chg="mod">
          <ac:chgData name="Nane Kratzke" userId="971be13ff4ee5ef6" providerId="LiveId" clId="{DD4F4B8C-A7DF-5643-8C8B-D116B96ACB5C}" dt="2021-02-25T15:08:01.165" v="34130" actId="20577"/>
          <ac:spMkLst>
            <pc:docMk/>
            <pc:sldMk cId="3452727480" sldId="600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5:14:12.124" v="34384" actId="20577"/>
          <ac:spMkLst>
            <pc:docMk/>
            <pc:sldMk cId="3452727480" sldId="600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5T15:09:49.256" v="34176" actId="207"/>
          <ac:spMkLst>
            <pc:docMk/>
            <pc:sldMk cId="3452727480" sldId="600"/>
            <ac:spMk id="9" creationId="{256BAF84-2978-4D4E-BFB0-FB1731A66F90}"/>
          </ac:spMkLst>
        </pc:spChg>
        <pc:spChg chg="mod">
          <ac:chgData name="Nane Kratzke" userId="971be13ff4ee5ef6" providerId="LiveId" clId="{DD4F4B8C-A7DF-5643-8C8B-D116B96ACB5C}" dt="2021-02-25T15:14:22.635" v="34386" actId="14100"/>
          <ac:spMkLst>
            <pc:docMk/>
            <pc:sldMk cId="3452727480" sldId="600"/>
            <ac:spMk id="11" creationId="{E416EE7B-088B-4A40-9C07-0A7879346E5B}"/>
          </ac:spMkLst>
        </pc:spChg>
      </pc:sldChg>
      <pc:sldChg chg="addSp modSp add mod">
        <pc:chgData name="Nane Kratzke" userId="971be13ff4ee5ef6" providerId="LiveId" clId="{DD4F4B8C-A7DF-5643-8C8B-D116B96ACB5C}" dt="2021-02-25T15:29:52.916" v="34853" actId="14100"/>
        <pc:sldMkLst>
          <pc:docMk/>
          <pc:sldMk cId="3923757959" sldId="601"/>
        </pc:sldMkLst>
        <pc:spChg chg="mod">
          <ac:chgData name="Nane Kratzke" userId="971be13ff4ee5ef6" providerId="LiveId" clId="{DD4F4B8C-A7DF-5643-8C8B-D116B96ACB5C}" dt="2021-02-25T15:15:18.114" v="34410" actId="20577"/>
          <ac:spMkLst>
            <pc:docMk/>
            <pc:sldMk cId="3923757959" sldId="601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5:29:52.916" v="34853" actId="14100"/>
          <ac:spMkLst>
            <pc:docMk/>
            <pc:sldMk cId="3923757959" sldId="601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5:29:42.413" v="34851" actId="1076"/>
          <ac:spMkLst>
            <pc:docMk/>
            <pc:sldMk cId="3923757959" sldId="601"/>
            <ac:spMk id="6" creationId="{C96494AA-FFCC-A141-A44E-AB36EB9AD3E0}"/>
          </ac:spMkLst>
        </pc:spChg>
        <pc:spChg chg="mod">
          <ac:chgData name="Nane Kratzke" userId="971be13ff4ee5ef6" providerId="LiveId" clId="{DD4F4B8C-A7DF-5643-8C8B-D116B96ACB5C}" dt="2021-02-25T15:15:46.987" v="34413" actId="207"/>
          <ac:spMkLst>
            <pc:docMk/>
            <pc:sldMk cId="3923757959" sldId="601"/>
            <ac:spMk id="9" creationId="{256BAF84-2978-4D4E-BFB0-FB1731A66F90}"/>
          </ac:spMkLst>
        </pc:spChg>
        <pc:spChg chg="mod">
          <ac:chgData name="Nane Kratzke" userId="971be13ff4ee5ef6" providerId="LiveId" clId="{DD4F4B8C-A7DF-5643-8C8B-D116B96ACB5C}" dt="2021-02-25T15:16:55.141" v="34432" actId="20577"/>
          <ac:spMkLst>
            <pc:docMk/>
            <pc:sldMk cId="3923757959" sldId="601"/>
            <ac:spMk id="11" creationId="{E416EE7B-088B-4A40-9C07-0A7879346E5B}"/>
          </ac:spMkLst>
        </pc:spChg>
        <pc:picChg chg="add mod">
          <ac:chgData name="Nane Kratzke" userId="971be13ff4ee5ef6" providerId="LiveId" clId="{DD4F4B8C-A7DF-5643-8C8B-D116B96ACB5C}" dt="2021-02-25T15:29:36.540" v="34850" actId="1076"/>
          <ac:picMkLst>
            <pc:docMk/>
            <pc:sldMk cId="3923757959" sldId="601"/>
            <ac:picMk id="7" creationId="{8F430F55-2F00-604F-8F90-2D198EEF3BC5}"/>
          </ac:picMkLst>
        </pc:picChg>
      </pc:sldChg>
      <pc:sldChg chg="modSp add mod">
        <pc:chgData name="Nane Kratzke" userId="971be13ff4ee5ef6" providerId="LiveId" clId="{DD4F4B8C-A7DF-5643-8C8B-D116B96ACB5C}" dt="2021-03-04T07:50:48.045" v="35802" actId="207"/>
        <pc:sldMkLst>
          <pc:docMk/>
          <pc:sldMk cId="3569822196" sldId="602"/>
        </pc:sldMkLst>
        <pc:spChg chg="mod">
          <ac:chgData name="Nane Kratzke" userId="971be13ff4ee5ef6" providerId="LiveId" clId="{DD4F4B8C-A7DF-5643-8C8B-D116B96ACB5C}" dt="2021-03-04T07:50:38.599" v="35801" actId="207"/>
          <ac:spMkLst>
            <pc:docMk/>
            <pc:sldMk cId="3569822196" sldId="602"/>
            <ac:spMk id="13" creationId="{35A1FF95-A986-A74F-A460-6A5651F238AE}"/>
          </ac:spMkLst>
        </pc:spChg>
        <pc:spChg chg="mod">
          <ac:chgData name="Nane Kratzke" userId="971be13ff4ee5ef6" providerId="LiveId" clId="{DD4F4B8C-A7DF-5643-8C8B-D116B96ACB5C}" dt="2021-03-04T07:50:48.045" v="35802" actId="207"/>
          <ac:spMkLst>
            <pc:docMk/>
            <pc:sldMk cId="3569822196" sldId="602"/>
            <ac:spMk id="14" creationId="{AF790031-0FA6-A043-A259-6C973BE92E9E}"/>
          </ac:spMkLst>
        </pc:spChg>
      </pc:sldChg>
    </pc:docChg>
  </pc:docChgLst>
  <pc:docChgLst>
    <pc:chgData name="Nane Kratzke" userId="971be13ff4ee5ef6" providerId="LiveId" clId="{25E265D9-1136-E64B-84B9-E73667C4DFAB}"/>
    <pc:docChg chg="undo custSel addSld delSld modSld sldOrd">
      <pc:chgData name="Nane Kratzke" userId="971be13ff4ee5ef6" providerId="LiveId" clId="{25E265D9-1136-E64B-84B9-E73667C4DFAB}" dt="2020-09-18T17:23:58.234" v="10959" actId="20577"/>
      <pc:docMkLst>
        <pc:docMk/>
      </pc:docMkLst>
      <pc:sldChg chg="addSp modSp mod">
        <pc:chgData name="Nane Kratzke" userId="971be13ff4ee5ef6" providerId="LiveId" clId="{25E265D9-1136-E64B-84B9-E73667C4DFAB}" dt="2020-09-18T17:23:58.234" v="10959" actId="20577"/>
        <pc:sldMkLst>
          <pc:docMk/>
          <pc:sldMk cId="704272100" sldId="323"/>
        </pc:sldMkLst>
        <pc:spChg chg="mod">
          <ac:chgData name="Nane Kratzke" userId="971be13ff4ee5ef6" providerId="LiveId" clId="{25E265D9-1136-E64B-84B9-E73667C4DFAB}" dt="2020-09-18T17:23:58.234" v="10959" actId="20577"/>
          <ac:spMkLst>
            <pc:docMk/>
            <pc:sldMk cId="704272100" sldId="323"/>
            <ac:spMk id="8" creationId="{0C508602-457E-2C4E-A9AC-85A3D0BD58E5}"/>
          </ac:spMkLst>
        </pc:spChg>
        <pc:picChg chg="add mod">
          <ac:chgData name="Nane Kratzke" userId="971be13ff4ee5ef6" providerId="LiveId" clId="{25E265D9-1136-E64B-84B9-E73667C4DFAB}" dt="2020-09-18T17:22:27.416" v="10955" actId="1076"/>
          <ac:picMkLst>
            <pc:docMk/>
            <pc:sldMk cId="704272100" sldId="323"/>
            <ac:picMk id="5" creationId="{E1566EE4-E109-0B45-9CB8-357BF0DC03CD}"/>
          </ac:picMkLst>
        </pc:picChg>
      </pc:sldChg>
      <pc:sldChg chg="addSp delSp modSp mod">
        <pc:chgData name="Nane Kratzke" userId="971be13ff4ee5ef6" providerId="LiveId" clId="{25E265D9-1136-E64B-84B9-E73667C4DFAB}" dt="2020-09-17T08:19:17.465" v="3790" actId="20577"/>
        <pc:sldMkLst>
          <pc:docMk/>
          <pc:sldMk cId="808877367" sldId="324"/>
        </pc:sldMkLst>
        <pc:spChg chg="add mod">
          <ac:chgData name="Nane Kratzke" userId="971be13ff4ee5ef6" providerId="LiveId" clId="{25E265D9-1136-E64B-84B9-E73667C4DFAB}" dt="2020-09-17T06:26:04.905" v="1408" actId="20577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8:15:32.710" v="3721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19:17.465" v="3790" actId="20577"/>
          <ac:spMkLst>
            <pc:docMk/>
            <pc:sldMk cId="808877367" sldId="32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21:35.052" v="660" actId="478"/>
          <ac:spMkLst>
            <pc:docMk/>
            <pc:sldMk cId="808877367" sldId="324"/>
            <ac:spMk id="11" creationId="{05285B16-6D00-BF49-9279-0622D2C47AA4}"/>
          </ac:spMkLst>
        </pc:spChg>
        <pc:spChg chg="del">
          <ac:chgData name="Nane Kratzke" userId="971be13ff4ee5ef6" providerId="LiveId" clId="{25E265D9-1136-E64B-84B9-E73667C4DFAB}" dt="2020-09-17T06:21:16.264" v="659" actId="478"/>
          <ac:spMkLst>
            <pc:docMk/>
            <pc:sldMk cId="808877367" sldId="324"/>
            <ac:spMk id="12" creationId="{210BE24A-F657-DC4E-8865-B450584D6449}"/>
          </ac:spMkLst>
        </pc:spChg>
        <pc:picChg chg="del">
          <ac:chgData name="Nane Kratzke" userId="971be13ff4ee5ef6" providerId="LiveId" clId="{25E265D9-1136-E64B-84B9-E73667C4DFAB}" dt="2020-09-17T06:21:13.322" v="658" actId="478"/>
          <ac:picMkLst>
            <pc:docMk/>
            <pc:sldMk cId="808877367" sldId="324"/>
            <ac:picMk id="1026" creationId="{859D0412-194F-0545-8719-003ED36EB7B0}"/>
          </ac:picMkLst>
        </pc:picChg>
      </pc:sldChg>
      <pc:sldChg chg="addSp modSp mod ord">
        <pc:chgData name="Nane Kratzke" userId="971be13ff4ee5ef6" providerId="LiveId" clId="{25E265D9-1136-E64B-84B9-E73667C4DFAB}" dt="2020-09-17T09:24:37.265" v="3860" actId="20577"/>
        <pc:sldMkLst>
          <pc:docMk/>
          <pc:sldMk cId="2538430848" sldId="325"/>
        </pc:sldMkLst>
        <pc:spChg chg="mod">
          <ac:chgData name="Nane Kratzke" userId="971be13ff4ee5ef6" providerId="LiveId" clId="{25E265D9-1136-E64B-84B9-E73667C4DFAB}" dt="2020-09-17T09:24:37.265" v="3860" actId="20577"/>
          <ac:spMkLst>
            <pc:docMk/>
            <pc:sldMk cId="2538430848" sldId="325"/>
            <ac:spMk id="10" creationId="{220425A0-FB0A-1B4F-9348-FBAF265B632B}"/>
          </ac:spMkLst>
        </pc:spChg>
        <pc:inkChg chg="add">
          <ac:chgData name="Nane Kratzke" userId="971be13ff4ee5ef6" providerId="LiveId" clId="{25E265D9-1136-E64B-84B9-E73667C4DFAB}" dt="2020-09-17T09:23:27.023" v="3821" actId="9405"/>
          <ac:inkMkLst>
            <pc:docMk/>
            <pc:sldMk cId="2538430848" sldId="325"/>
            <ac:inkMk id="4" creationId="{BCAE8B84-36A3-7840-B2D9-E4E5678CE32E}"/>
          </ac:inkMkLst>
        </pc:inkChg>
      </pc:sldChg>
      <pc:sldChg chg="del">
        <pc:chgData name="Nane Kratzke" userId="971be13ff4ee5ef6" providerId="LiveId" clId="{25E265D9-1136-E64B-84B9-E73667C4DFAB}" dt="2020-09-17T09:22:03.197" v="3801" actId="2696"/>
        <pc:sldMkLst>
          <pc:docMk/>
          <pc:sldMk cId="834235274" sldId="32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152287989" sldId="326"/>
        </pc:sldMkLst>
      </pc:sldChg>
      <pc:sldChg chg="del">
        <pc:chgData name="Nane Kratzke" userId="971be13ff4ee5ef6" providerId="LiveId" clId="{25E265D9-1136-E64B-84B9-E73667C4DFAB}" dt="2020-09-17T09:22:03.998" v="3802" actId="2696"/>
        <pc:sldMkLst>
          <pc:docMk/>
          <pc:sldMk cId="1240516057" sldId="32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110368165" sldId="327"/>
        </pc:sldMkLst>
      </pc:sldChg>
      <pc:sldChg chg="del">
        <pc:chgData name="Nane Kratzke" userId="971be13ff4ee5ef6" providerId="LiveId" clId="{25E265D9-1136-E64B-84B9-E73667C4DFAB}" dt="2020-09-17T09:22:05.423" v="3803" actId="2696"/>
        <pc:sldMkLst>
          <pc:docMk/>
          <pc:sldMk cId="1706080963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967954036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355761083" sldId="330"/>
        </pc:sldMkLst>
      </pc:sldChg>
      <pc:sldChg chg="del">
        <pc:chgData name="Nane Kratzke" userId="971be13ff4ee5ef6" providerId="LiveId" clId="{25E265D9-1136-E64B-84B9-E73667C4DFAB}" dt="2020-09-17T09:22:06.333" v="3804" actId="2696"/>
        <pc:sldMkLst>
          <pc:docMk/>
          <pc:sldMk cId="3129717305" sldId="330"/>
        </pc:sldMkLst>
      </pc:sldChg>
      <pc:sldChg chg="modSp add mod">
        <pc:chgData name="Nane Kratzke" userId="971be13ff4ee5ef6" providerId="LiveId" clId="{25E265D9-1136-E64B-84B9-E73667C4DFAB}" dt="2020-09-18T17:23:31.760" v="10958" actId="1076"/>
        <pc:sldMkLst>
          <pc:docMk/>
          <pc:sldMk cId="335871805" sldId="331"/>
        </pc:sldMkLst>
        <pc:spChg chg="mod">
          <ac:chgData name="Nane Kratzke" userId="971be13ff4ee5ef6" providerId="LiveId" clId="{25E265D9-1136-E64B-84B9-E73667C4DFAB}" dt="2020-09-18T17:23:31.760" v="10958" actId="1076"/>
          <ac:spMkLst>
            <pc:docMk/>
            <pc:sldMk cId="335871805" sldId="331"/>
            <ac:spMk id="11" creationId="{12493C7F-36A0-274B-AD35-3C8330B2476C}"/>
          </ac:spMkLst>
        </pc:spChg>
        <pc:spChg chg="mod">
          <ac:chgData name="Nane Kratzke" userId="971be13ff4ee5ef6" providerId="LiveId" clId="{25E265D9-1136-E64B-84B9-E73667C4DFAB}" dt="2020-09-18T17:23:26.556" v="10957" actId="403"/>
          <ac:spMkLst>
            <pc:docMk/>
            <pc:sldMk cId="335871805" sldId="331"/>
            <ac:spMk id="15" creationId="{C9237B2B-737A-6044-B564-8619622315F4}"/>
          </ac:spMkLst>
        </pc:spChg>
      </pc:sldChg>
      <pc:sldChg chg="del">
        <pc:chgData name="Nane Kratzke" userId="971be13ff4ee5ef6" providerId="LiveId" clId="{25E265D9-1136-E64B-84B9-E73667C4DFAB}" dt="2020-09-17T09:22:06.897" v="3805" actId="2696"/>
        <pc:sldMkLst>
          <pc:docMk/>
          <pc:sldMk cId="3320945580" sldId="331"/>
        </pc:sldMkLst>
      </pc:sldChg>
      <pc:sldChg chg="del">
        <pc:chgData name="Nane Kratzke" userId="971be13ff4ee5ef6" providerId="LiveId" clId="{25E265D9-1136-E64B-84B9-E73667C4DFAB}" dt="2020-09-17T09:22:18.391" v="3806" actId="2696"/>
        <pc:sldMkLst>
          <pc:docMk/>
          <pc:sldMk cId="29458796" sldId="332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225302233" sldId="332"/>
        </pc:sldMkLst>
      </pc:sldChg>
      <pc:sldChg chg="del">
        <pc:chgData name="Nane Kratzke" userId="971be13ff4ee5ef6" providerId="LiveId" clId="{25E265D9-1136-E64B-84B9-E73667C4DFAB}" dt="2020-09-17T09:22:25.995" v="3807" actId="2696"/>
        <pc:sldMkLst>
          <pc:docMk/>
          <pc:sldMk cId="1340083502" sldId="333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4223858906" sldId="333"/>
        </pc:sldMkLst>
      </pc:sldChg>
      <pc:sldChg chg="delSp modSp mod">
        <pc:chgData name="Nane Kratzke" userId="971be13ff4ee5ef6" providerId="LiveId" clId="{25E265D9-1136-E64B-84B9-E73667C4DFAB}" dt="2020-09-17T09:25:04.094" v="3862" actId="478"/>
        <pc:sldMkLst>
          <pc:docMk/>
          <pc:sldMk cId="889987673" sldId="334"/>
        </pc:sldMkLst>
        <pc:spChg chg="mod">
          <ac:chgData name="Nane Kratzke" userId="971be13ff4ee5ef6" providerId="LiveId" clId="{25E265D9-1136-E64B-84B9-E73667C4DFAB}" dt="2020-09-17T09:24:20.722" v="3836" actId="20577"/>
          <ac:spMkLst>
            <pc:docMk/>
            <pc:sldMk cId="889987673" sldId="334"/>
            <ac:spMk id="3" creationId="{CA13643A-46FB-5C4B-93E4-5ACEE9132C45}"/>
          </ac:spMkLst>
        </pc:spChg>
        <pc:spChg chg="del">
          <ac:chgData name="Nane Kratzke" userId="971be13ff4ee5ef6" providerId="LiveId" clId="{25E265D9-1136-E64B-84B9-E73667C4DFAB}" dt="2020-09-17T09:24:11.906" v="3822" actId="478"/>
          <ac:spMkLst>
            <pc:docMk/>
            <pc:sldMk cId="889987673" sldId="334"/>
            <ac:spMk id="8" creationId="{97959F1C-43DA-F54E-9A87-563433A66EE7}"/>
          </ac:spMkLst>
        </pc:spChg>
        <pc:picChg chg="del mod">
          <ac:chgData name="Nane Kratzke" userId="971be13ff4ee5ef6" providerId="LiveId" clId="{25E265D9-1136-E64B-84B9-E73667C4DFAB}" dt="2020-09-17T09:25:04.094" v="3862" actId="478"/>
          <ac:picMkLst>
            <pc:docMk/>
            <pc:sldMk cId="889987673" sldId="334"/>
            <ac:picMk id="9" creationId="{99B1EC09-FA21-AB49-A364-0F292DBAB070}"/>
          </ac:picMkLst>
        </pc:picChg>
      </pc:sldChg>
      <pc:sldChg chg="modSp mod">
        <pc:chgData name="Nane Kratzke" userId="971be13ff4ee5ef6" providerId="LiveId" clId="{25E265D9-1136-E64B-84B9-E73667C4DFAB}" dt="2020-09-17T09:24:31.372" v="3848" actId="20577"/>
        <pc:sldMkLst>
          <pc:docMk/>
          <pc:sldMk cId="1902238106" sldId="335"/>
        </pc:sldMkLst>
        <pc:spChg chg="mod">
          <ac:chgData name="Nane Kratzke" userId="971be13ff4ee5ef6" providerId="LiveId" clId="{25E265D9-1136-E64B-84B9-E73667C4DFAB}" dt="2020-09-17T09:24:31.372" v="3848" actId="20577"/>
          <ac:spMkLst>
            <pc:docMk/>
            <pc:sldMk cId="1902238106" sldId="335"/>
            <ac:spMk id="3" creationId="{D18BB45D-F0D3-BB45-A8A4-63FC1126125F}"/>
          </ac:spMkLst>
        </pc:sp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37801618" sldId="336"/>
        </pc:sldMkLst>
      </pc:sldChg>
      <pc:sldChg chg="del">
        <pc:chgData name="Nane Kratzke" userId="971be13ff4ee5ef6" providerId="LiveId" clId="{25E265D9-1136-E64B-84B9-E73667C4DFAB}" dt="2020-09-17T06:20:55.225" v="633" actId="2696"/>
        <pc:sldMkLst>
          <pc:docMk/>
          <pc:sldMk cId="2136270719" sldId="336"/>
        </pc:sldMkLst>
      </pc:sldChg>
      <pc:sldChg chg="del">
        <pc:chgData name="Nane Kratzke" userId="971be13ff4ee5ef6" providerId="LiveId" clId="{25E265D9-1136-E64B-84B9-E73667C4DFAB}" dt="2020-09-17T06:20:55.186" v="630" actId="2696"/>
        <pc:sldMkLst>
          <pc:docMk/>
          <pc:sldMk cId="358328316" sldId="337"/>
        </pc:sldMkLst>
      </pc:sldChg>
      <pc:sldChg chg="del">
        <pc:chgData name="Nane Kratzke" userId="971be13ff4ee5ef6" providerId="LiveId" clId="{25E265D9-1136-E64B-84B9-E73667C4DFAB}" dt="2020-09-17T06:20:55.154" v="628" actId="2696"/>
        <pc:sldMkLst>
          <pc:docMk/>
          <pc:sldMk cId="4177341892" sldId="338"/>
        </pc:sldMkLst>
      </pc:sldChg>
      <pc:sldChg chg="del">
        <pc:chgData name="Nane Kratzke" userId="971be13ff4ee5ef6" providerId="LiveId" clId="{25E265D9-1136-E64B-84B9-E73667C4DFAB}" dt="2020-09-17T06:20:55.354" v="644" actId="2696"/>
        <pc:sldMkLst>
          <pc:docMk/>
          <pc:sldMk cId="4010841883" sldId="339"/>
        </pc:sldMkLst>
      </pc:sldChg>
      <pc:sldChg chg="del">
        <pc:chgData name="Nane Kratzke" userId="971be13ff4ee5ef6" providerId="LiveId" clId="{25E265D9-1136-E64B-84B9-E73667C4DFAB}" dt="2020-09-17T06:20:55.365" v="645" actId="2696"/>
        <pc:sldMkLst>
          <pc:docMk/>
          <pc:sldMk cId="3799050429" sldId="340"/>
        </pc:sldMkLst>
      </pc:sldChg>
      <pc:sldChg chg="del">
        <pc:chgData name="Nane Kratzke" userId="971be13ff4ee5ef6" providerId="LiveId" clId="{25E265D9-1136-E64B-84B9-E73667C4DFAB}" dt="2020-09-17T06:20:55.323" v="641" actId="2696"/>
        <pc:sldMkLst>
          <pc:docMk/>
          <pc:sldMk cId="1230386854" sldId="341"/>
        </pc:sldMkLst>
      </pc:sldChg>
      <pc:sldChg chg="del">
        <pc:chgData name="Nane Kratzke" userId="971be13ff4ee5ef6" providerId="LiveId" clId="{25E265D9-1136-E64B-84B9-E73667C4DFAB}" dt="2020-09-17T06:20:55.296" v="639" actId="2696"/>
        <pc:sldMkLst>
          <pc:docMk/>
          <pc:sldMk cId="1558660255" sldId="342"/>
        </pc:sldMkLst>
      </pc:sldChg>
      <pc:sldChg chg="del">
        <pc:chgData name="Nane Kratzke" userId="971be13ff4ee5ef6" providerId="LiveId" clId="{25E265D9-1136-E64B-84B9-E73667C4DFAB}" dt="2020-09-17T06:20:55.342" v="643" actId="2696"/>
        <pc:sldMkLst>
          <pc:docMk/>
          <pc:sldMk cId="3931539006" sldId="343"/>
        </pc:sldMkLst>
      </pc:sldChg>
      <pc:sldChg chg="del">
        <pc:chgData name="Nane Kratzke" userId="971be13ff4ee5ef6" providerId="LiveId" clId="{25E265D9-1136-E64B-84B9-E73667C4DFAB}" dt="2020-09-17T06:20:55.166" v="629" actId="2696"/>
        <pc:sldMkLst>
          <pc:docMk/>
          <pc:sldMk cId="3837954725" sldId="344"/>
        </pc:sldMkLst>
      </pc:sldChg>
      <pc:sldChg chg="del">
        <pc:chgData name="Nane Kratzke" userId="971be13ff4ee5ef6" providerId="LiveId" clId="{25E265D9-1136-E64B-84B9-E73667C4DFAB}" dt="2020-09-17T06:20:55.332" v="642" actId="2696"/>
        <pc:sldMkLst>
          <pc:docMk/>
          <pc:sldMk cId="2828050579" sldId="345"/>
        </pc:sldMkLst>
      </pc:sldChg>
      <pc:sldChg chg="del">
        <pc:chgData name="Nane Kratzke" userId="971be13ff4ee5ef6" providerId="LiveId" clId="{25E265D9-1136-E64B-84B9-E73667C4DFAB}" dt="2020-09-17T06:20:55.261" v="636" actId="2696"/>
        <pc:sldMkLst>
          <pc:docMk/>
          <pc:sldMk cId="3775648860" sldId="346"/>
        </pc:sldMkLst>
      </pc:sldChg>
      <pc:sldChg chg="del">
        <pc:chgData name="Nane Kratzke" userId="971be13ff4ee5ef6" providerId="LiveId" clId="{25E265D9-1136-E64B-84B9-E73667C4DFAB}" dt="2020-09-17T06:20:55.248" v="635" actId="2696"/>
        <pc:sldMkLst>
          <pc:docMk/>
          <pc:sldMk cId="2018145749" sldId="347"/>
        </pc:sldMkLst>
      </pc:sldChg>
      <pc:sldChg chg="del">
        <pc:chgData name="Nane Kratzke" userId="971be13ff4ee5ef6" providerId="LiveId" clId="{25E265D9-1136-E64B-84B9-E73667C4DFAB}" dt="2020-09-17T06:20:55.200" v="631" actId="2696"/>
        <pc:sldMkLst>
          <pc:docMk/>
          <pc:sldMk cId="2844202898" sldId="348"/>
        </pc:sldMkLst>
      </pc:sldChg>
      <pc:sldChg chg="del">
        <pc:chgData name="Nane Kratzke" userId="971be13ff4ee5ef6" providerId="LiveId" clId="{25E265D9-1136-E64B-84B9-E73667C4DFAB}" dt="2020-09-17T06:20:55.377" v="646" actId="2696"/>
        <pc:sldMkLst>
          <pc:docMk/>
          <pc:sldMk cId="4215310435" sldId="349"/>
        </pc:sldMkLst>
      </pc:sldChg>
      <pc:sldChg chg="del">
        <pc:chgData name="Nane Kratzke" userId="971be13ff4ee5ef6" providerId="LiveId" clId="{25E265D9-1136-E64B-84B9-E73667C4DFAB}" dt="2020-09-17T06:20:55.306" v="640" actId="2696"/>
        <pc:sldMkLst>
          <pc:docMk/>
          <pc:sldMk cId="1299127608" sldId="350"/>
        </pc:sldMkLst>
      </pc:sldChg>
      <pc:sldChg chg="del">
        <pc:chgData name="Nane Kratzke" userId="971be13ff4ee5ef6" providerId="LiveId" clId="{25E265D9-1136-E64B-84B9-E73667C4DFAB}" dt="2020-09-17T06:20:55.386" v="647" actId="2696"/>
        <pc:sldMkLst>
          <pc:docMk/>
          <pc:sldMk cId="1496898557" sldId="351"/>
        </pc:sldMkLst>
      </pc:sldChg>
      <pc:sldChg chg="del">
        <pc:chgData name="Nane Kratzke" userId="971be13ff4ee5ef6" providerId="LiveId" clId="{25E265D9-1136-E64B-84B9-E73667C4DFAB}" dt="2020-09-17T06:20:55.271" v="637" actId="2696"/>
        <pc:sldMkLst>
          <pc:docMk/>
          <pc:sldMk cId="402428580" sldId="352"/>
        </pc:sldMkLst>
      </pc:sldChg>
      <pc:sldChg chg="del">
        <pc:chgData name="Nane Kratzke" userId="971be13ff4ee5ef6" providerId="LiveId" clId="{25E265D9-1136-E64B-84B9-E73667C4DFAB}" dt="2020-09-17T06:20:55.125" v="627" actId="2696"/>
        <pc:sldMkLst>
          <pc:docMk/>
          <pc:sldMk cId="3828543625" sldId="353"/>
        </pc:sldMkLst>
      </pc:sldChg>
      <pc:sldChg chg="del">
        <pc:chgData name="Nane Kratzke" userId="971be13ff4ee5ef6" providerId="LiveId" clId="{25E265D9-1136-E64B-84B9-E73667C4DFAB}" dt="2020-09-17T06:20:55.284" v="638" actId="2696"/>
        <pc:sldMkLst>
          <pc:docMk/>
          <pc:sldMk cId="3049880677" sldId="354"/>
        </pc:sldMkLst>
      </pc:sldChg>
      <pc:sldChg chg="delSp modSp mod ord">
        <pc:chgData name="Nane Kratzke" userId="971be13ff4ee5ef6" providerId="LiveId" clId="{25E265D9-1136-E64B-84B9-E73667C4DFAB}" dt="2020-09-18T17:19:06.560" v="10807" actId="478"/>
        <pc:sldMkLst>
          <pc:docMk/>
          <pc:sldMk cId="4280504934" sldId="355"/>
        </pc:sldMkLst>
        <pc:spChg chg="mod">
          <ac:chgData name="Nane Kratzke" userId="971be13ff4ee5ef6" providerId="LiveId" clId="{25E265D9-1136-E64B-84B9-E73667C4DFAB}" dt="2020-09-17T15:02:20.148" v="1015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25E265D9-1136-E64B-84B9-E73667C4DFAB}" dt="2020-09-18T17:19:06.560" v="1080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25E265D9-1136-E64B-84B9-E73667C4DFAB}" dt="2020-09-18T17:19:02.976" v="10806" actId="20577"/>
          <ac:spMkLst>
            <pc:docMk/>
            <pc:sldMk cId="4280504934" sldId="355"/>
            <ac:spMk id="16" creationId="{132B66F9-E5F2-4E49-B577-868A844E29ED}"/>
          </ac:spMkLst>
        </pc:spChg>
      </pc:sldChg>
      <pc:sldChg chg="del">
        <pc:chgData name="Nane Kratzke" userId="971be13ff4ee5ef6" providerId="LiveId" clId="{25E265D9-1136-E64B-84B9-E73667C4DFAB}" dt="2020-09-17T09:22:31.152" v="3809" actId="2696"/>
        <pc:sldMkLst>
          <pc:docMk/>
          <pc:sldMk cId="1897236170" sldId="356"/>
        </pc:sldMkLst>
      </pc:sldChg>
      <pc:sldChg chg="del">
        <pc:chgData name="Nane Kratzke" userId="971be13ff4ee5ef6" providerId="LiveId" clId="{25E265D9-1136-E64B-84B9-E73667C4DFAB}" dt="2020-09-17T09:22:31.941" v="3810" actId="2696"/>
        <pc:sldMkLst>
          <pc:docMk/>
          <pc:sldMk cId="1298549252" sldId="357"/>
        </pc:sldMkLst>
      </pc:sldChg>
      <pc:sldChg chg="del">
        <pc:chgData name="Nane Kratzke" userId="971be13ff4ee5ef6" providerId="LiveId" clId="{25E265D9-1136-E64B-84B9-E73667C4DFAB}" dt="2020-09-17T09:22:32.841" v="3811" actId="2696"/>
        <pc:sldMkLst>
          <pc:docMk/>
          <pc:sldMk cId="736775312" sldId="358"/>
        </pc:sldMkLst>
      </pc:sldChg>
      <pc:sldChg chg="del">
        <pc:chgData name="Nane Kratzke" userId="971be13ff4ee5ef6" providerId="LiveId" clId="{25E265D9-1136-E64B-84B9-E73667C4DFAB}" dt="2020-09-17T09:22:33.701" v="3812" actId="2696"/>
        <pc:sldMkLst>
          <pc:docMk/>
          <pc:sldMk cId="3329676384" sldId="359"/>
        </pc:sldMkLst>
      </pc:sldChg>
      <pc:sldChg chg="del">
        <pc:chgData name="Nane Kratzke" userId="971be13ff4ee5ef6" providerId="LiveId" clId="{25E265D9-1136-E64B-84B9-E73667C4DFAB}" dt="2020-09-17T09:22:34.394" v="3813" actId="2696"/>
        <pc:sldMkLst>
          <pc:docMk/>
          <pc:sldMk cId="1212650092" sldId="360"/>
        </pc:sldMkLst>
      </pc:sldChg>
      <pc:sldChg chg="del">
        <pc:chgData name="Nane Kratzke" userId="971be13ff4ee5ef6" providerId="LiveId" clId="{25E265D9-1136-E64B-84B9-E73667C4DFAB}" dt="2020-09-17T09:22:35.554" v="3814" actId="2696"/>
        <pc:sldMkLst>
          <pc:docMk/>
          <pc:sldMk cId="1707978134" sldId="361"/>
        </pc:sldMkLst>
      </pc:sldChg>
      <pc:sldChg chg="del">
        <pc:chgData name="Nane Kratzke" userId="971be13ff4ee5ef6" providerId="LiveId" clId="{25E265D9-1136-E64B-84B9-E73667C4DFAB}" dt="2020-09-17T09:22:36.352" v="3815" actId="2696"/>
        <pc:sldMkLst>
          <pc:docMk/>
          <pc:sldMk cId="4037558482" sldId="362"/>
        </pc:sldMkLst>
      </pc:sldChg>
      <pc:sldChg chg="del">
        <pc:chgData name="Nane Kratzke" userId="971be13ff4ee5ef6" providerId="LiveId" clId="{25E265D9-1136-E64B-84B9-E73667C4DFAB}" dt="2020-09-17T09:22:36.988" v="3816" actId="2696"/>
        <pc:sldMkLst>
          <pc:docMk/>
          <pc:sldMk cId="3846043049" sldId="363"/>
        </pc:sldMkLst>
      </pc:sldChg>
      <pc:sldChg chg="del">
        <pc:chgData name="Nane Kratzke" userId="971be13ff4ee5ef6" providerId="LiveId" clId="{25E265D9-1136-E64B-84B9-E73667C4DFAB}" dt="2020-09-17T09:22:37.492" v="3817" actId="2696"/>
        <pc:sldMkLst>
          <pc:docMk/>
          <pc:sldMk cId="645332041" sldId="364"/>
        </pc:sldMkLst>
      </pc:sldChg>
      <pc:sldChg chg="del">
        <pc:chgData name="Nane Kratzke" userId="971be13ff4ee5ef6" providerId="LiveId" clId="{25E265D9-1136-E64B-84B9-E73667C4DFAB}" dt="2020-09-17T09:22:38.064" v="3818" actId="2696"/>
        <pc:sldMkLst>
          <pc:docMk/>
          <pc:sldMk cId="1692808362" sldId="365"/>
        </pc:sldMkLst>
      </pc:sldChg>
      <pc:sldChg chg="del">
        <pc:chgData name="Nane Kratzke" userId="971be13ff4ee5ef6" providerId="LiveId" clId="{25E265D9-1136-E64B-84B9-E73667C4DFAB}" dt="2020-09-17T09:22:38.674" v="3819" actId="2696"/>
        <pc:sldMkLst>
          <pc:docMk/>
          <pc:sldMk cId="1459311474" sldId="366"/>
        </pc:sldMkLst>
      </pc:sldChg>
      <pc:sldChg chg="del">
        <pc:chgData name="Nane Kratzke" userId="971be13ff4ee5ef6" providerId="LiveId" clId="{25E265D9-1136-E64B-84B9-E73667C4DFAB}" dt="2020-09-17T09:22:29.625" v="3808" actId="2696"/>
        <pc:sldMkLst>
          <pc:docMk/>
          <pc:sldMk cId="1103827923" sldId="367"/>
        </pc:sldMkLst>
      </pc:sldChg>
      <pc:sldChg chg="del">
        <pc:chgData name="Nane Kratzke" userId="971be13ff4ee5ef6" providerId="LiveId" clId="{25E265D9-1136-E64B-84B9-E73667C4DFAB}" dt="2020-09-17T06:20:55.237" v="634" actId="2696"/>
        <pc:sldMkLst>
          <pc:docMk/>
          <pc:sldMk cId="1147892444" sldId="368"/>
        </pc:sldMkLst>
      </pc:sldChg>
      <pc:sldChg chg="addSp delSp modSp add mod">
        <pc:chgData name="Nane Kratzke" userId="971be13ff4ee5ef6" providerId="LiveId" clId="{25E265D9-1136-E64B-84B9-E73667C4DFAB}" dt="2020-09-17T06:35:06.673" v="1636" actId="20577"/>
        <pc:sldMkLst>
          <pc:docMk/>
          <pc:sldMk cId="4159471193" sldId="368"/>
        </pc:sldMkLst>
        <pc:spChg chg="add mod">
          <ac:chgData name="Nane Kratzke" userId="971be13ff4ee5ef6" providerId="LiveId" clId="{25E265D9-1136-E64B-84B9-E73667C4DFAB}" dt="2020-09-17T06:34:22.065" v="1619" actId="14100"/>
          <ac:spMkLst>
            <pc:docMk/>
            <pc:sldMk cId="4159471193" sldId="368"/>
            <ac:spMk id="6" creationId="{0B8646D8-9E3C-6A4C-88E2-438128085C5A}"/>
          </ac:spMkLst>
        </pc:spChg>
        <pc:spChg chg="del">
          <ac:chgData name="Nane Kratzke" userId="971be13ff4ee5ef6" providerId="LiveId" clId="{25E265D9-1136-E64B-84B9-E73667C4DFAB}" dt="2020-09-17T06:28:23.190" v="1424" actId="478"/>
          <ac:spMkLst>
            <pc:docMk/>
            <pc:sldMk cId="4159471193" sldId="368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6:26:13.029" v="1413" actId="20577"/>
          <ac:spMkLst>
            <pc:docMk/>
            <pc:sldMk cId="4159471193" sldId="368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6:35:06.673" v="1636" actId="20577"/>
          <ac:spMkLst>
            <pc:docMk/>
            <pc:sldMk cId="4159471193" sldId="368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1" creationId="{D02ECBA3-69D6-DB40-A47C-486D1FAEED42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2" creationId="{CE98B929-06E0-214B-A3AF-A81540955480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3" creationId="{C4BA86AB-7F9D-D446-8C8F-85DA192617CE}"/>
          </ac:spMkLst>
        </pc:spChg>
        <pc:picChg chg="add del mod">
          <ac:chgData name="Nane Kratzke" userId="971be13ff4ee5ef6" providerId="LiveId" clId="{25E265D9-1136-E64B-84B9-E73667C4DFAB}" dt="2020-09-17T06:33:49.634" v="1614" actId="478"/>
          <ac:picMkLst>
            <pc:docMk/>
            <pc:sldMk cId="4159471193" sldId="368"/>
            <ac:picMk id="2" creationId="{F3709D60-BCA0-A248-9434-1B133AC6EEB4}"/>
          </ac:picMkLst>
        </pc:picChg>
      </pc:sldChg>
      <pc:sldChg chg="addSp delSp modSp add mod">
        <pc:chgData name="Nane Kratzke" userId="971be13ff4ee5ef6" providerId="LiveId" clId="{25E265D9-1136-E64B-84B9-E73667C4DFAB}" dt="2020-09-17T06:43:33.645" v="1770" actId="1076"/>
        <pc:sldMkLst>
          <pc:docMk/>
          <pc:sldMk cId="310987539" sldId="369"/>
        </pc:sldMkLst>
        <pc:spChg chg="add mod">
          <ac:chgData name="Nane Kratzke" userId="971be13ff4ee5ef6" providerId="LiveId" clId="{25E265D9-1136-E64B-84B9-E73667C4DFAB}" dt="2020-09-17T06:43:33.645" v="1770" actId="1076"/>
          <ac:spMkLst>
            <pc:docMk/>
            <pc:sldMk cId="310987539" sldId="369"/>
            <ac:spMk id="4" creationId="{8425441E-CB83-2D4A-9EE6-2DF1A5F178AE}"/>
          </ac:spMkLst>
        </pc:spChg>
        <pc:spChg chg="mod">
          <ac:chgData name="Nane Kratzke" userId="971be13ff4ee5ef6" providerId="LiveId" clId="{25E265D9-1136-E64B-84B9-E73667C4DFAB}" dt="2020-09-17T06:42:53.310" v="1746" actId="14100"/>
          <ac:spMkLst>
            <pc:docMk/>
            <pc:sldMk cId="310987539" sldId="369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6:35:33.562" v="1655" actId="20577"/>
          <ac:spMkLst>
            <pc:docMk/>
            <pc:sldMk cId="310987539" sldId="369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3" creationId="{C4BA86AB-7F9D-D446-8C8F-85DA192617CE}"/>
          </ac:spMkLst>
        </pc:spChg>
        <pc:picChg chg="add mod">
          <ac:chgData name="Nane Kratzke" userId="971be13ff4ee5ef6" providerId="LiveId" clId="{25E265D9-1136-E64B-84B9-E73667C4DFAB}" dt="2020-09-17T06:42:56.227" v="1747" actId="1076"/>
          <ac:picMkLst>
            <pc:docMk/>
            <pc:sldMk cId="310987539" sldId="369"/>
            <ac:picMk id="2" creationId="{6DA925D2-FE6D-2E43-892F-F2C005930AD8}"/>
          </ac:picMkLst>
        </pc:picChg>
      </pc:sldChg>
      <pc:sldChg chg="del">
        <pc:chgData name="Nane Kratzke" userId="971be13ff4ee5ef6" providerId="LiveId" clId="{25E265D9-1136-E64B-84B9-E73667C4DFAB}" dt="2020-09-17T06:20:55.214" v="632" actId="2696"/>
        <pc:sldMkLst>
          <pc:docMk/>
          <pc:sldMk cId="433216515" sldId="369"/>
        </pc:sldMkLst>
      </pc:sldChg>
      <pc:sldChg chg="addSp delSp modSp add mod ord">
        <pc:chgData name="Nane Kratzke" userId="971be13ff4ee5ef6" providerId="LiveId" clId="{25E265D9-1136-E64B-84B9-E73667C4DFAB}" dt="2020-09-17T06:53:01.669" v="2027" actId="21"/>
        <pc:sldMkLst>
          <pc:docMk/>
          <pc:sldMk cId="2125340085" sldId="370"/>
        </pc:sldMkLst>
        <pc:spChg chg="mod">
          <ac:chgData name="Nane Kratzke" userId="971be13ff4ee5ef6" providerId="LiveId" clId="{25E265D9-1136-E64B-84B9-E73667C4DFAB}" dt="2020-09-17T06:45:28.654" v="1787" actId="20577"/>
          <ac:spMkLst>
            <pc:docMk/>
            <pc:sldMk cId="2125340085" sldId="370"/>
            <ac:spMk id="2" creationId="{F282E9CC-5593-C740-869E-13ED14C826AC}"/>
          </ac:spMkLst>
        </pc:spChg>
        <pc:spChg chg="add mod">
          <ac:chgData name="Nane Kratzke" userId="971be13ff4ee5ef6" providerId="LiveId" clId="{25E265D9-1136-E64B-84B9-E73667C4DFAB}" dt="2020-09-17T06:51:39.703" v="1831" actId="14100"/>
          <ac:spMkLst>
            <pc:docMk/>
            <pc:sldMk cId="2125340085" sldId="370"/>
            <ac:spMk id="5" creationId="{12B70D4E-B6D3-8F49-ABAA-1333ACD88BF3}"/>
          </ac:spMkLst>
        </pc:spChg>
        <pc:spChg chg="add mod">
          <ac:chgData name="Nane Kratzke" userId="971be13ff4ee5ef6" providerId="LiveId" clId="{25E265D9-1136-E64B-84B9-E73667C4DFAB}" dt="2020-09-17T06:49:24.822" v="1822" actId="113"/>
          <ac:spMkLst>
            <pc:docMk/>
            <pc:sldMk cId="2125340085" sldId="370"/>
            <ac:spMk id="6" creationId="{480E41F7-B583-8240-B5AB-9A7FA10A3BD8}"/>
          </ac:spMkLst>
        </pc:spChg>
        <pc:spChg chg="add del mod">
          <ac:chgData name="Nane Kratzke" userId="971be13ff4ee5ef6" providerId="LiveId" clId="{25E265D9-1136-E64B-84B9-E73667C4DFAB}" dt="2020-09-17T06:51:41.230" v="1833"/>
          <ac:spMkLst>
            <pc:docMk/>
            <pc:sldMk cId="2125340085" sldId="370"/>
            <ac:spMk id="8" creationId="{AA236AC3-51C0-0540-B32E-A4111F29CA43}"/>
          </ac:spMkLst>
        </pc:spChg>
        <pc:spChg chg="add del mod">
          <ac:chgData name="Nane Kratzke" userId="971be13ff4ee5ef6" providerId="LiveId" clId="{25E265D9-1136-E64B-84B9-E73667C4DFAB}" dt="2020-09-17T06:53:01.669" v="2027" actId="21"/>
          <ac:spMkLst>
            <pc:docMk/>
            <pc:sldMk cId="2125340085" sldId="370"/>
            <ac:spMk id="9" creationId="{4F4E3A75-081C-174C-81F6-F76779DC4D08}"/>
          </ac:spMkLst>
        </pc:spChg>
        <pc:picChg chg="add del mod">
          <ac:chgData name="Nane Kratzke" userId="971be13ff4ee5ef6" providerId="LiveId" clId="{25E265D9-1136-E64B-84B9-E73667C4DFAB}" dt="2020-09-17T06:51:29.848" v="1829" actId="478"/>
          <ac:picMkLst>
            <pc:docMk/>
            <pc:sldMk cId="2125340085" sldId="370"/>
            <ac:picMk id="7" creationId="{65686636-C0D4-4446-B104-67E1F8467004}"/>
          </ac:picMkLst>
        </pc:picChg>
      </pc:sldChg>
      <pc:sldChg chg="addSp delSp modSp add mod modAnim">
        <pc:chgData name="Nane Kratzke" userId="971be13ff4ee5ef6" providerId="LiveId" clId="{25E265D9-1136-E64B-84B9-E73667C4DFAB}" dt="2020-09-17T09:20:25.219" v="3798"/>
        <pc:sldMkLst>
          <pc:docMk/>
          <pc:sldMk cId="2620595261" sldId="371"/>
        </pc:sldMkLst>
        <pc:spChg chg="mod">
          <ac:chgData name="Nane Kratzke" userId="971be13ff4ee5ef6" providerId="LiveId" clId="{25E265D9-1136-E64B-84B9-E73667C4DFAB}" dt="2020-09-17T07:05:48.705" v="2051"/>
          <ac:spMkLst>
            <pc:docMk/>
            <pc:sldMk cId="2620595261" sldId="371"/>
            <ac:spMk id="2" creationId="{882F7CCF-9F81-554A-B765-85F35AEAEDD1}"/>
          </ac:spMkLst>
        </pc:spChg>
        <pc:spChg chg="mod">
          <ac:chgData name="Nane Kratzke" userId="971be13ff4ee5ef6" providerId="LiveId" clId="{25E265D9-1136-E64B-84B9-E73667C4DFAB}" dt="2020-09-17T07:22:42.082" v="2220" actId="20577"/>
          <ac:spMkLst>
            <pc:docMk/>
            <pc:sldMk cId="2620595261" sldId="371"/>
            <ac:spMk id="3" creationId="{35EB6CBA-0DA1-7240-AA01-85FA797F9F0D}"/>
          </ac:spMkLst>
        </pc:spChg>
        <pc:spChg chg="add mod">
          <ac:chgData name="Nane Kratzke" userId="971be13ff4ee5ef6" providerId="LiveId" clId="{25E265D9-1136-E64B-84B9-E73667C4DFAB}" dt="2020-09-17T07:33:10.856" v="2503" actId="20577"/>
          <ac:spMkLst>
            <pc:docMk/>
            <pc:sldMk cId="2620595261" sldId="371"/>
            <ac:spMk id="5" creationId="{29BD496C-A44A-4145-9E90-D78EADC6899E}"/>
          </ac:spMkLst>
        </pc:spChg>
        <pc:spChg chg="add mod">
          <ac:chgData name="Nane Kratzke" userId="971be13ff4ee5ef6" providerId="LiveId" clId="{25E265D9-1136-E64B-84B9-E73667C4DFAB}" dt="2020-09-17T07:22:16.094" v="2203" actId="1076"/>
          <ac:spMkLst>
            <pc:docMk/>
            <pc:sldMk cId="2620595261" sldId="371"/>
            <ac:spMk id="8" creationId="{DADF6381-037B-7C4F-A14E-3978C9D9EEAB}"/>
          </ac:spMkLst>
        </pc:spChg>
        <pc:spChg chg="add mod">
          <ac:chgData name="Nane Kratzke" userId="971be13ff4ee5ef6" providerId="LiveId" clId="{25E265D9-1136-E64B-84B9-E73667C4DFAB}" dt="2020-09-17T07:22:20.016" v="2204" actId="1076"/>
          <ac:spMkLst>
            <pc:docMk/>
            <pc:sldMk cId="2620595261" sldId="371"/>
            <ac:spMk id="9" creationId="{911D957B-F8F4-3844-B095-7DE178A9C07E}"/>
          </ac:spMkLst>
        </pc:spChg>
        <pc:spChg chg="add del mod">
          <ac:chgData name="Nane Kratzke" userId="971be13ff4ee5ef6" providerId="LiveId" clId="{25E265D9-1136-E64B-84B9-E73667C4DFAB}" dt="2020-09-17T07:31:40.900" v="2465"/>
          <ac:spMkLst>
            <pc:docMk/>
            <pc:sldMk cId="2620595261" sldId="371"/>
            <ac:spMk id="15" creationId="{649117B4-3753-3A4F-B54B-99BF92FC90E0}"/>
          </ac:spMkLst>
        </pc:spChg>
        <pc:picChg chg="add mod">
          <ac:chgData name="Nane Kratzke" userId="971be13ff4ee5ef6" providerId="LiveId" clId="{25E265D9-1136-E64B-84B9-E73667C4DFAB}" dt="2020-09-17T07:22:16.094" v="2203" actId="1076"/>
          <ac:picMkLst>
            <pc:docMk/>
            <pc:sldMk cId="2620595261" sldId="371"/>
            <ac:picMk id="6" creationId="{279BD173-0D51-9E43-ADE6-145803933237}"/>
          </ac:picMkLst>
        </pc:picChg>
        <pc:picChg chg="add mod">
          <ac:chgData name="Nane Kratzke" userId="971be13ff4ee5ef6" providerId="LiveId" clId="{25E265D9-1136-E64B-84B9-E73667C4DFAB}" dt="2020-09-17T07:27:36.851" v="2257" actId="1076"/>
          <ac:picMkLst>
            <pc:docMk/>
            <pc:sldMk cId="2620595261" sldId="371"/>
            <ac:picMk id="7" creationId="{962E882E-5859-E942-9C6F-5BA670A0CAA3}"/>
          </ac:picMkLst>
        </pc:picChg>
        <pc:picChg chg="add del mod">
          <ac:chgData name="Nane Kratzke" userId="971be13ff4ee5ef6" providerId="LiveId" clId="{25E265D9-1136-E64B-84B9-E73667C4DFAB}" dt="2020-09-17T07:27:08.100" v="2249" actId="478"/>
          <ac:picMkLst>
            <pc:docMk/>
            <pc:sldMk cId="2620595261" sldId="371"/>
            <ac:picMk id="10" creationId="{F0F7412E-2B06-2643-ACE1-7387E6EC6242}"/>
          </ac:picMkLst>
        </pc:picChg>
        <pc:picChg chg="add del mod">
          <ac:chgData name="Nane Kratzke" userId="971be13ff4ee5ef6" providerId="LiveId" clId="{25E265D9-1136-E64B-84B9-E73667C4DFAB}" dt="2020-09-17T07:26:21.019" v="2241" actId="478"/>
          <ac:picMkLst>
            <pc:docMk/>
            <pc:sldMk cId="2620595261" sldId="371"/>
            <ac:picMk id="11" creationId="{E78157C5-7C1E-2B4D-99B4-9412AA8861BD}"/>
          </ac:picMkLst>
        </pc:picChg>
        <pc:picChg chg="add del">
          <ac:chgData name="Nane Kratzke" userId="971be13ff4ee5ef6" providerId="LiveId" clId="{25E265D9-1136-E64B-84B9-E73667C4DFAB}" dt="2020-09-17T07:26:04.392" v="2239" actId="478"/>
          <ac:picMkLst>
            <pc:docMk/>
            <pc:sldMk cId="2620595261" sldId="371"/>
            <ac:picMk id="12" creationId="{1F0C755B-E20B-2A44-9B81-88A7FA8AA9A9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3" creationId="{60F47A8B-229F-7C4F-BCC8-2C1621F21BF2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4" creationId="{A42DEA12-E3DB-1F45-85B6-2CBB16407595}"/>
          </ac:picMkLst>
        </pc:picChg>
        <pc:inkChg chg="add">
          <ac:chgData name="Nane Kratzke" userId="971be13ff4ee5ef6" providerId="LiveId" clId="{25E265D9-1136-E64B-84B9-E73667C4DFAB}" dt="2020-09-17T09:19:14.230" v="3791"/>
          <ac:inkMkLst>
            <pc:docMk/>
            <pc:sldMk cId="2620595261" sldId="371"/>
            <ac:inkMk id="16" creationId="{6680604E-EA19-684C-A764-846DB2C3F83F}"/>
          </ac:inkMkLst>
        </pc:inkChg>
      </pc:sldChg>
      <pc:sldChg chg="addSp delSp modSp add mod">
        <pc:chgData name="Nane Kratzke" userId="971be13ff4ee5ef6" providerId="LiveId" clId="{25E265D9-1136-E64B-84B9-E73667C4DFAB}" dt="2020-09-17T07:38:50.602" v="2733" actId="403"/>
        <pc:sldMkLst>
          <pc:docMk/>
          <pc:sldMk cId="2008169061" sldId="372"/>
        </pc:sldMkLst>
        <pc:spChg chg="mod">
          <ac:chgData name="Nane Kratzke" userId="971be13ff4ee5ef6" providerId="LiveId" clId="{25E265D9-1136-E64B-84B9-E73667C4DFAB}" dt="2020-09-17T07:38:43.557" v="2731" actId="1076"/>
          <ac:spMkLst>
            <pc:docMk/>
            <pc:sldMk cId="2008169061" sldId="372"/>
            <ac:spMk id="4" creationId="{8425441E-CB83-2D4A-9EE6-2DF1A5F178AE}"/>
          </ac:spMkLst>
        </pc:spChg>
        <pc:spChg chg="del">
          <ac:chgData name="Nane Kratzke" userId="971be13ff4ee5ef6" providerId="LiveId" clId="{25E265D9-1136-E64B-84B9-E73667C4DFAB}" dt="2020-09-17T07:33:37.828" v="2505" actId="478"/>
          <ac:spMkLst>
            <pc:docMk/>
            <pc:sldMk cId="2008169061" sldId="372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7:33:55.059" v="2539" actId="20577"/>
          <ac:spMkLst>
            <pc:docMk/>
            <pc:sldMk cId="2008169061" sldId="372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7:38:50.602" v="2733" actId="403"/>
          <ac:spMkLst>
            <pc:docMk/>
            <pc:sldMk cId="2008169061" sldId="372"/>
            <ac:spMk id="19" creationId="{78177E80-6B29-8C4B-94DC-61103BB3C3E3}"/>
          </ac:spMkLst>
        </pc:s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2" creationId="{5E8072C5-CA41-C441-BD5D-8BE062C993CF}"/>
          </ac:grpSpMkLst>
        </pc:gr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5" creationId="{BB5D2DA8-17F1-014B-B034-D62533E8834F}"/>
          </ac:grpSpMkLst>
        </pc:grpChg>
        <pc:picChg chg="mod">
          <ac:chgData name="Nane Kratzke" userId="971be13ff4ee5ef6" providerId="LiveId" clId="{25E265D9-1136-E64B-84B9-E73667C4DFAB}" dt="2020-09-17T07:38:43.557" v="2731" actId="1076"/>
          <ac:picMkLst>
            <pc:docMk/>
            <pc:sldMk cId="2008169061" sldId="372"/>
            <ac:picMk id="2" creationId="{6DA925D2-FE6D-2E43-892F-F2C005930AD8}"/>
          </ac:picMkLst>
        </pc:picChg>
        <pc:inkChg chg="add del">
          <ac:chgData name="Nane Kratzke" userId="971be13ff4ee5ef6" providerId="LiveId" clId="{25E265D9-1136-E64B-84B9-E73667C4DFAB}" dt="2020-09-17T07:34:51.790" v="2542" actId="9405"/>
          <ac:inkMkLst>
            <pc:docMk/>
            <pc:sldMk cId="2008169061" sldId="372"/>
            <ac:inkMk id="5" creationId="{5783A533-FB63-1845-A947-E8D7170D8B93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7" creationId="{0CF2B81C-0EA2-9349-A1C1-CA068238D610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8" creationId="{87840B5B-9929-714E-9838-CB0B4F2C2164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11" creationId="{6ECBA3DC-6C52-5247-97FD-28523BCCC781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3" creationId="{834F25A1-6E78-3C45-8CAD-70E6051EA5B2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4" creationId="{96B0CF5F-D30F-5945-95D5-137924B70931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6" creationId="{434CBC9A-33F7-144F-95C5-73D310AC6F24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7" creationId="{78668668-CFEA-094C-99C2-143A57AD3DE2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8" creationId="{CED38DAC-5195-854E-A3E5-059479082989}"/>
          </ac:inkMkLst>
        </pc:inkChg>
      </pc:sldChg>
      <pc:sldChg chg="addSp delSp modSp add mod">
        <pc:chgData name="Nane Kratzke" userId="971be13ff4ee5ef6" providerId="LiveId" clId="{25E265D9-1136-E64B-84B9-E73667C4DFAB}" dt="2020-09-17T08:13:45.690" v="3685" actId="1076"/>
        <pc:sldMkLst>
          <pc:docMk/>
          <pc:sldMk cId="3612261834" sldId="373"/>
        </pc:sldMkLst>
        <pc:spChg chg="add del mod">
          <ac:chgData name="Nane Kratzke" userId="971be13ff4ee5ef6" providerId="LiveId" clId="{25E265D9-1136-E64B-84B9-E73667C4DFAB}" dt="2020-09-17T07:46:28.577" v="2831" actId="478"/>
          <ac:spMkLst>
            <pc:docMk/>
            <pc:sldMk cId="3612261834" sldId="373"/>
            <ac:spMk id="2" creationId="{C045AF86-845E-D74A-B1DD-A82FD710A134}"/>
          </ac:spMkLst>
        </pc:spChg>
        <pc:spChg chg="mod">
          <ac:chgData name="Nane Kratzke" userId="971be13ff4ee5ef6" providerId="LiveId" clId="{25E265D9-1136-E64B-84B9-E73667C4DFAB}" dt="2020-09-17T08:12:35.368" v="3675" actId="14100"/>
          <ac:spMkLst>
            <pc:docMk/>
            <pc:sldMk cId="3612261834" sldId="373"/>
            <ac:spMk id="6" creationId="{0B8646D8-9E3C-6A4C-88E2-438128085C5A}"/>
          </ac:spMkLst>
        </pc:spChg>
        <pc:spChg chg="add del mod">
          <ac:chgData name="Nane Kratzke" userId="971be13ff4ee5ef6" providerId="LiveId" clId="{25E265D9-1136-E64B-84B9-E73667C4DFAB}" dt="2020-09-17T07:52:53.501" v="3035" actId="478"/>
          <ac:spMkLst>
            <pc:docMk/>
            <pc:sldMk cId="3612261834" sldId="373"/>
            <ac:spMk id="7" creationId="{B983B19D-9D83-6A40-BF9F-2613731D22FA}"/>
          </ac:spMkLst>
        </pc:spChg>
        <pc:spChg chg="mod">
          <ac:chgData name="Nane Kratzke" userId="971be13ff4ee5ef6" providerId="LiveId" clId="{25E265D9-1136-E64B-84B9-E73667C4DFAB}" dt="2020-09-17T07:40:29.677" v="2749" actId="20577"/>
          <ac:spMkLst>
            <pc:docMk/>
            <pc:sldMk cId="3612261834" sldId="373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7:40:38.126" v="2777" actId="20577"/>
          <ac:spMkLst>
            <pc:docMk/>
            <pc:sldMk cId="3612261834" sldId="373"/>
            <ac:spMk id="10" creationId="{220425A0-FB0A-1B4F-9348-FBAF265B632B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1" creationId="{D02ECBA3-69D6-DB40-A47C-486D1FAEED42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2" creationId="{CE98B929-06E0-214B-A3AF-A81540955480}"/>
          </ac:spMkLst>
        </pc:spChg>
        <pc:spChg chg="mod">
          <ac:chgData name="Nane Kratzke" userId="971be13ff4ee5ef6" providerId="LiveId" clId="{25E265D9-1136-E64B-84B9-E73667C4DFAB}" dt="2020-09-17T08:12:56.873" v="3677" actId="1076"/>
          <ac:spMkLst>
            <pc:docMk/>
            <pc:sldMk cId="3612261834" sldId="373"/>
            <ac:spMk id="13" creationId="{C4BA86AB-7F9D-D446-8C8F-85DA192617CE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4" creationId="{05E72645-EE69-F043-8FCC-F0A2F7A20D97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5" creationId="{E77F1B04-2C57-4045-9147-DE18D4545849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6" creationId="{708B7201-F330-284C-A56E-3856C226C95B}"/>
          </ac:spMkLst>
        </pc:spChg>
        <pc:spChg chg="add mod">
          <ac:chgData name="Nane Kratzke" userId="971be13ff4ee5ef6" providerId="LiveId" clId="{25E265D9-1136-E64B-84B9-E73667C4DFAB}" dt="2020-09-17T08:13:06.301" v="3679" actId="1076"/>
          <ac:spMkLst>
            <pc:docMk/>
            <pc:sldMk cId="3612261834" sldId="373"/>
            <ac:spMk id="19" creationId="{93F2E7D2-C73F-4A45-843A-9A057BB7883B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20" creationId="{F488621A-D8E3-3042-A9C9-E083A2CFD020}"/>
          </ac:spMkLst>
        </pc:sp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5" creationId="{A53FEF0B-035B-6547-8F9A-C4C707F45CC6}"/>
          </ac:cxnSpMkLst>
        </pc:cxn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17" creationId="{45AE8E95-4A38-DD45-BE31-383BC748E460}"/>
          </ac:cxnSpMkLst>
        </pc:cxnChg>
        <pc:cxnChg chg="add mod">
          <ac:chgData name="Nane Kratzke" userId="971be13ff4ee5ef6" providerId="LiveId" clId="{25E265D9-1136-E64B-84B9-E73667C4DFAB}" dt="2020-09-17T08:13:45.690" v="3685" actId="1076"/>
          <ac:cxnSpMkLst>
            <pc:docMk/>
            <pc:sldMk cId="3612261834" sldId="373"/>
            <ac:cxnSpMk id="21" creationId="{93B60BA7-12A9-814A-96E0-E28B8CD5BEB7}"/>
          </ac:cxnSpMkLst>
        </pc:cxnChg>
      </pc:sldChg>
      <pc:sldChg chg="addSp delSp modSp add mod">
        <pc:chgData name="Nane Kratzke" userId="971be13ff4ee5ef6" providerId="LiveId" clId="{25E265D9-1136-E64B-84B9-E73667C4DFAB}" dt="2020-09-17T08:11:11.877" v="3662" actId="1076"/>
        <pc:sldMkLst>
          <pc:docMk/>
          <pc:sldMk cId="3959218217" sldId="374"/>
        </pc:sldMkLst>
        <pc:spChg chg="add mod">
          <ac:chgData name="Nane Kratzke" userId="971be13ff4ee5ef6" providerId="LiveId" clId="{25E265D9-1136-E64B-84B9-E73667C4DFAB}" dt="2020-09-17T08:11:11.877" v="3662" actId="1076"/>
          <ac:spMkLst>
            <pc:docMk/>
            <pc:sldMk cId="3959218217" sldId="374"/>
            <ac:spMk id="2" creationId="{982E64C3-2E11-4940-A698-BB4B5EB20E32}"/>
          </ac:spMkLst>
        </pc:spChg>
        <pc:spChg chg="add mod">
          <ac:chgData name="Nane Kratzke" userId="971be13ff4ee5ef6" providerId="LiveId" clId="{25E265D9-1136-E64B-84B9-E73667C4DFAB}" dt="2020-09-17T08:00:04.661" v="3392" actId="20577"/>
          <ac:spMkLst>
            <pc:docMk/>
            <pc:sldMk cId="3959218217" sldId="374"/>
            <ac:spMk id="4" creationId="{FC88F326-C25F-7F47-8789-EF5E8EBDBC92}"/>
          </ac:spMkLst>
        </pc:spChg>
        <pc:spChg chg="del">
          <ac:chgData name="Nane Kratzke" userId="971be13ff4ee5ef6" providerId="LiveId" clId="{25E265D9-1136-E64B-84B9-E73667C4DFAB}" dt="2020-09-17T07:56:33.056" v="3130" actId="478"/>
          <ac:spMkLst>
            <pc:docMk/>
            <pc:sldMk cId="3959218217" sldId="374"/>
            <ac:spMk id="6" creationId="{0B8646D8-9E3C-6A4C-88E2-438128085C5A}"/>
          </ac:spMkLst>
        </pc:spChg>
        <pc:spChg chg="add mod">
          <ac:chgData name="Nane Kratzke" userId="971be13ff4ee5ef6" providerId="LiveId" clId="{25E265D9-1136-E64B-84B9-E73667C4DFAB}" dt="2020-09-17T08:10:05.501" v="3604" actId="1076"/>
          <ac:spMkLst>
            <pc:docMk/>
            <pc:sldMk cId="3959218217" sldId="374"/>
            <ac:spMk id="7" creationId="{15B567DB-FC9C-4745-B1B7-A3389381FAF2}"/>
          </ac:spMkLst>
        </pc:spChg>
        <pc:spChg chg="mod">
          <ac:chgData name="Nane Kratzke" userId="971be13ff4ee5ef6" providerId="LiveId" clId="{25E265D9-1136-E64B-84B9-E73667C4DFAB}" dt="2020-09-17T07:55:47.126" v="3114" actId="20577"/>
          <ac:spMkLst>
            <pc:docMk/>
            <pc:sldMk cId="3959218217" sldId="37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00:42.743" v="3419" actId="20577"/>
          <ac:spMkLst>
            <pc:docMk/>
            <pc:sldMk cId="3959218217" sldId="37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3" creationId="{C4BA86AB-7F9D-D446-8C8F-85DA192617CE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4" creationId="{05E72645-EE69-F043-8FCC-F0A2F7A20D97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5" creationId="{E77F1B04-2C57-4045-9147-DE18D4545849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6" creationId="{708B7201-F330-284C-A56E-3856C226C95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9" creationId="{93F2E7D2-C73F-4A45-843A-9A057BB7883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20" creationId="{F488621A-D8E3-3042-A9C9-E083A2CFD020}"/>
          </ac:spMkLst>
        </pc:spChg>
        <pc:spChg chg="add mod">
          <ac:chgData name="Nane Kratzke" userId="971be13ff4ee5ef6" providerId="LiveId" clId="{25E265D9-1136-E64B-84B9-E73667C4DFAB}" dt="2020-09-17T08:10:46.170" v="3653" actId="207"/>
          <ac:spMkLst>
            <pc:docMk/>
            <pc:sldMk cId="3959218217" sldId="374"/>
            <ac:spMk id="21" creationId="{66ED25FF-0499-8E40-86E7-C469EF2D769F}"/>
          </ac:spMkLst>
        </pc:spChg>
        <pc:spChg chg="add del mod">
          <ac:chgData name="Nane Kratzke" userId="971be13ff4ee5ef6" providerId="LiveId" clId="{25E265D9-1136-E64B-84B9-E73667C4DFAB}" dt="2020-09-17T08:08:13.935" v="3552" actId="478"/>
          <ac:spMkLst>
            <pc:docMk/>
            <pc:sldMk cId="3959218217" sldId="374"/>
            <ac:spMk id="22" creationId="{979BB3FE-C3C1-094D-A7F0-8FAA1D54F2E3}"/>
          </ac:spMkLst>
        </pc:spChg>
        <pc:spChg chg="add mod">
          <ac:chgData name="Nane Kratzke" userId="971be13ff4ee5ef6" providerId="LiveId" clId="{25E265D9-1136-E64B-84B9-E73667C4DFAB}" dt="2020-09-17T08:10:01.831" v="3603" actId="1076"/>
          <ac:spMkLst>
            <pc:docMk/>
            <pc:sldMk cId="3959218217" sldId="374"/>
            <ac:spMk id="23" creationId="{7EDDBB28-BF13-8F47-A635-3CCC0E282AC6}"/>
          </ac:spMkLst>
        </pc:sp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5" creationId="{03DBA136-695E-184C-8276-4B0AAB6F39F4}"/>
          </ac:picMkLst>
        </pc:pic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6" creationId="{83F85839-0A67-C040-85C0-0C824E97B823}"/>
          </ac:picMkLst>
        </pc:pic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5" creationId="{A53FEF0B-035B-6547-8F9A-C4C707F45CC6}"/>
          </ac:cxnSpMkLst>
        </pc:cxn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17" creationId="{45AE8E95-4A38-DD45-BE31-383BC748E460}"/>
          </ac:cxnSpMkLst>
        </pc:cxnChg>
      </pc:sldChg>
      <pc:sldChg chg="add del">
        <pc:chgData name="Nane Kratzke" userId="971be13ff4ee5ef6" providerId="LiveId" clId="{25E265D9-1136-E64B-84B9-E73667C4DFAB}" dt="2020-09-17T09:22:44.055" v="3820" actId="2696"/>
        <pc:sldMkLst>
          <pc:docMk/>
          <pc:sldMk cId="2730370937" sldId="375"/>
        </pc:sldMkLst>
      </pc:sldChg>
      <pc:sldChg chg="addSp modSp add mod">
        <pc:chgData name="Nane Kratzke" userId="971be13ff4ee5ef6" providerId="LiveId" clId="{25E265D9-1136-E64B-84B9-E73667C4DFAB}" dt="2020-09-17T11:54:51.585" v="7121" actId="1076"/>
        <pc:sldMkLst>
          <pc:docMk/>
          <pc:sldMk cId="2975391939" sldId="375"/>
        </pc:sldMkLst>
        <pc:spChg chg="mod">
          <ac:chgData name="Nane Kratzke" userId="971be13ff4ee5ef6" providerId="LiveId" clId="{25E265D9-1136-E64B-84B9-E73667C4DFAB}" dt="2020-09-17T09:28:57.432" v="3911" actId="21"/>
          <ac:spMkLst>
            <pc:docMk/>
            <pc:sldMk cId="2975391939" sldId="375"/>
            <ac:spMk id="2" creationId="{89B8144F-67B0-F84D-B7BC-3C77979083C9}"/>
          </ac:spMkLst>
        </pc:spChg>
        <pc:spChg chg="mod">
          <ac:chgData name="Nane Kratzke" userId="971be13ff4ee5ef6" providerId="LiveId" clId="{25E265D9-1136-E64B-84B9-E73667C4DFAB}" dt="2020-09-17T09:29:21.629" v="3970" actId="20577"/>
          <ac:spMkLst>
            <pc:docMk/>
            <pc:sldMk cId="2975391939" sldId="375"/>
            <ac:spMk id="3" creationId="{912B20C9-CFAC-034E-8C7F-1B859571AB17}"/>
          </ac:spMkLst>
        </pc:spChg>
        <pc:spChg chg="add mod">
          <ac:chgData name="Nane Kratzke" userId="971be13ff4ee5ef6" providerId="LiveId" clId="{25E265D9-1136-E64B-84B9-E73667C4DFAB}" dt="2020-09-17T11:54:10.463" v="7116" actId="14100"/>
          <ac:spMkLst>
            <pc:docMk/>
            <pc:sldMk cId="2975391939" sldId="375"/>
            <ac:spMk id="5" creationId="{A365E6B9-0B24-054A-826D-D0A685E4941A}"/>
          </ac:spMkLst>
        </pc:spChg>
        <pc:picChg chg="add mod">
          <ac:chgData name="Nane Kratzke" userId="971be13ff4ee5ef6" providerId="LiveId" clId="{25E265D9-1136-E64B-84B9-E73667C4DFAB}" dt="2020-09-17T11:54:51.585" v="7121" actId="1076"/>
          <ac:picMkLst>
            <pc:docMk/>
            <pc:sldMk cId="2975391939" sldId="375"/>
            <ac:picMk id="6" creationId="{0694B75E-7B73-394C-8C72-809BBFCD36D7}"/>
          </ac:picMkLst>
        </pc:picChg>
      </pc:sldChg>
      <pc:sldChg chg="addSp delSp modSp add mod">
        <pc:chgData name="Nane Kratzke" userId="971be13ff4ee5ef6" providerId="LiveId" clId="{25E265D9-1136-E64B-84B9-E73667C4DFAB}" dt="2020-09-17T13:21:29.525" v="9040" actId="14100"/>
        <pc:sldMkLst>
          <pc:docMk/>
          <pc:sldMk cId="2290547993" sldId="376"/>
        </pc:sldMkLst>
        <pc:spChg chg="mod">
          <ac:chgData name="Nane Kratzke" userId="971be13ff4ee5ef6" providerId="LiveId" clId="{25E265D9-1136-E64B-84B9-E73667C4DFAB}" dt="2020-09-17T09:54:42.432" v="5257" actId="20577"/>
          <ac:spMkLst>
            <pc:docMk/>
            <pc:sldMk cId="2290547993" sldId="376"/>
            <ac:spMk id="2" creationId="{1B6C0688-EDDE-C44A-B27A-B400D7D83972}"/>
          </ac:spMkLst>
        </pc:spChg>
        <pc:spChg chg="mod">
          <ac:chgData name="Nane Kratzke" userId="971be13ff4ee5ef6" providerId="LiveId" clId="{25E265D9-1136-E64B-84B9-E73667C4DFAB}" dt="2020-09-17T13:17:26.806" v="8855" actId="20577"/>
          <ac:spMkLst>
            <pc:docMk/>
            <pc:sldMk cId="2290547993" sldId="376"/>
            <ac:spMk id="3" creationId="{3F647732-3CD2-9345-9A14-5125F31F52A3}"/>
          </ac:spMkLst>
        </pc:spChg>
        <pc:spChg chg="add mod">
          <ac:chgData name="Nane Kratzke" userId="971be13ff4ee5ef6" providerId="LiveId" clId="{25E265D9-1136-E64B-84B9-E73667C4DFAB}" dt="2020-09-17T13:21:29.525" v="9040" actId="14100"/>
          <ac:spMkLst>
            <pc:docMk/>
            <pc:sldMk cId="2290547993" sldId="376"/>
            <ac:spMk id="5" creationId="{6C2C9176-2BE9-7744-9ACD-C7F0AA24A886}"/>
          </ac:spMkLst>
        </pc:spChg>
        <pc:spChg chg="add del mod">
          <ac:chgData name="Nane Kratzke" userId="971be13ff4ee5ef6" providerId="LiveId" clId="{25E265D9-1136-E64B-84B9-E73667C4DFAB}" dt="2020-09-17T13:21:06.798" v="9031"/>
          <ac:spMkLst>
            <pc:docMk/>
            <pc:sldMk cId="2290547993" sldId="376"/>
            <ac:spMk id="7" creationId="{E5442112-4C56-5A45-8F73-62EDCE49FBEC}"/>
          </ac:spMkLst>
        </pc:spChg>
        <pc:picChg chg="add mod">
          <ac:chgData name="Nane Kratzke" userId="971be13ff4ee5ef6" providerId="LiveId" clId="{25E265D9-1136-E64B-84B9-E73667C4DFAB}" dt="2020-09-17T11:54:59.322" v="7123" actId="1076"/>
          <ac:picMkLst>
            <pc:docMk/>
            <pc:sldMk cId="2290547993" sldId="376"/>
            <ac:picMk id="4098" creationId="{4A1059C8-8DAF-8C4E-9F3F-275FEB00060F}"/>
          </ac:picMkLst>
        </pc:picChg>
      </pc:sldChg>
      <pc:sldChg chg="addSp modSp add mod">
        <pc:chgData name="Nane Kratzke" userId="971be13ff4ee5ef6" providerId="LiveId" clId="{25E265D9-1136-E64B-84B9-E73667C4DFAB}" dt="2020-09-17T13:17:15.546" v="8829" actId="20577"/>
        <pc:sldMkLst>
          <pc:docMk/>
          <pc:sldMk cId="4276357788" sldId="377"/>
        </pc:sldMkLst>
        <pc:spChg chg="mod">
          <ac:chgData name="Nane Kratzke" userId="971be13ff4ee5ef6" providerId="LiveId" clId="{25E265D9-1136-E64B-84B9-E73667C4DFAB}" dt="2020-09-17T13:17:15.546" v="8829" actId="20577"/>
          <ac:spMkLst>
            <pc:docMk/>
            <pc:sldMk cId="4276357788" sldId="377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0:22:52.749" v="6031" actId="20577"/>
          <ac:spMkLst>
            <pc:docMk/>
            <pc:sldMk cId="4276357788" sldId="377"/>
            <ac:spMk id="5" creationId="{6C2C9176-2BE9-7744-9ACD-C7F0AA24A886}"/>
          </ac:spMkLst>
        </pc:spChg>
        <pc:graphicFrameChg chg="add mod modGraphic">
          <ac:chgData name="Nane Kratzke" userId="971be13ff4ee5ef6" providerId="LiveId" clId="{25E265D9-1136-E64B-84B9-E73667C4DFAB}" dt="2020-09-17T10:22:17.182" v="6025" actId="14861"/>
          <ac:graphicFrameMkLst>
            <pc:docMk/>
            <pc:sldMk cId="4276357788" sldId="377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1:50:43.202" v="7106" actId="20577"/>
        <pc:sldMkLst>
          <pc:docMk/>
          <pc:sldMk cId="1830580882" sldId="378"/>
        </pc:sldMkLst>
        <pc:spChg chg="mod">
          <ac:chgData name="Nane Kratzke" userId="971be13ff4ee5ef6" providerId="LiveId" clId="{25E265D9-1136-E64B-84B9-E73667C4DFAB}" dt="2020-09-17T10:23:36.184" v="6049" actId="20577"/>
          <ac:spMkLst>
            <pc:docMk/>
            <pc:sldMk cId="1830580882" sldId="378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49:32.973" v="7078" actId="207"/>
          <ac:spMkLst>
            <pc:docMk/>
            <pc:sldMk cId="1830580882" sldId="378"/>
            <ac:spMk id="5" creationId="{6C2C9176-2BE9-7744-9ACD-C7F0AA24A886}"/>
          </ac:spMkLst>
        </pc:spChg>
        <pc:spChg chg="add del">
          <ac:chgData name="Nane Kratzke" userId="971be13ff4ee5ef6" providerId="LiveId" clId="{25E265D9-1136-E64B-84B9-E73667C4DFAB}" dt="2020-09-17T10:38:51.711" v="6165" actId="478"/>
          <ac:spMkLst>
            <pc:docMk/>
            <pc:sldMk cId="1830580882" sldId="378"/>
            <ac:spMk id="9" creationId="{0919A643-F401-2F4F-8A47-0D36E4E89D9B}"/>
          </ac:spMkLst>
        </pc:spChg>
        <pc:spChg chg="add mod">
          <ac:chgData name="Nane Kratzke" userId="971be13ff4ee5ef6" providerId="LiveId" clId="{25E265D9-1136-E64B-84B9-E73667C4DFAB}" dt="2020-09-17T11:50:43.202" v="7106" actId="20577"/>
          <ac:spMkLst>
            <pc:docMk/>
            <pc:sldMk cId="1830580882" sldId="378"/>
            <ac:spMk id="12" creationId="{5D5281EA-5939-2C49-A64D-3ACBDCD2AE12}"/>
          </ac:spMkLst>
        </pc:spChg>
        <pc:graphicFrameChg chg="del">
          <ac:chgData name="Nane Kratzke" userId="971be13ff4ee5ef6" providerId="LiveId" clId="{25E265D9-1136-E64B-84B9-E73667C4DFAB}" dt="2020-09-17T10:33:16.312" v="6139" actId="478"/>
          <ac:graphicFrameMkLst>
            <pc:docMk/>
            <pc:sldMk cId="1830580882" sldId="378"/>
            <ac:graphicFrameMk id="6" creationId="{AF780C1F-E659-F24C-BB56-628958AD58BC}"/>
          </ac:graphicFrameMkLst>
        </pc:graphicFrameChg>
        <pc:picChg chg="add del mod">
          <ac:chgData name="Nane Kratzke" userId="971be13ff4ee5ef6" providerId="LiveId" clId="{25E265D9-1136-E64B-84B9-E73667C4DFAB}" dt="2020-09-17T11:48:25.976" v="7069" actId="21"/>
          <ac:picMkLst>
            <pc:docMk/>
            <pc:sldMk cId="1830580882" sldId="378"/>
            <ac:picMk id="7" creationId="{28729957-008C-2449-A05B-B75193D017FE}"/>
          </ac:picMkLst>
        </pc:picChg>
        <pc:picChg chg="add del mod">
          <ac:chgData name="Nane Kratzke" userId="971be13ff4ee5ef6" providerId="LiveId" clId="{25E265D9-1136-E64B-84B9-E73667C4DFAB}" dt="2020-09-17T10:38:35.233" v="6163" actId="478"/>
          <ac:picMkLst>
            <pc:docMk/>
            <pc:sldMk cId="1830580882" sldId="378"/>
            <ac:picMk id="8" creationId="{1CC859FD-0088-EB4F-A62D-3FCC906E3A44}"/>
          </ac:picMkLst>
        </pc:picChg>
        <pc:picChg chg="add mod">
          <ac:chgData name="Nane Kratzke" userId="971be13ff4ee5ef6" providerId="LiveId" clId="{25E265D9-1136-E64B-84B9-E73667C4DFAB}" dt="2020-09-17T11:49:29.462" v="7077" actId="1076"/>
          <ac:picMkLst>
            <pc:docMk/>
            <pc:sldMk cId="1830580882" sldId="378"/>
            <ac:picMk id="11" creationId="{40086D8A-CC87-CF4D-BAFE-3F5DED2FF04C}"/>
          </ac:picMkLst>
        </pc:picChg>
        <pc:picChg chg="add del mod">
          <ac:chgData name="Nane Kratzke" userId="971be13ff4ee5ef6" providerId="LiveId" clId="{25E265D9-1136-E64B-84B9-E73667C4DFAB}" dt="2020-09-17T10:36:05.412" v="6148" actId="478"/>
          <ac:picMkLst>
            <pc:docMk/>
            <pc:sldMk cId="1830580882" sldId="378"/>
            <ac:picMk id="2050" creationId="{023FC246-3B0A-8C41-B4FC-54E69428EC75}"/>
          </ac:picMkLst>
        </pc:picChg>
      </pc:sldChg>
      <pc:sldChg chg="add del">
        <pc:chgData name="Nane Kratzke" userId="971be13ff4ee5ef6" providerId="LiveId" clId="{25E265D9-1136-E64B-84B9-E73667C4DFAB}" dt="2020-09-17T10:44:33.329" v="6257" actId="2696"/>
        <pc:sldMkLst>
          <pc:docMk/>
          <pc:sldMk cId="4277081821" sldId="379"/>
        </pc:sldMkLst>
      </pc:sldChg>
      <pc:sldChg chg="addSp delSp modSp add mod">
        <pc:chgData name="Nane Kratzke" userId="971be13ff4ee5ef6" providerId="LiveId" clId="{25E265D9-1136-E64B-84B9-E73667C4DFAB}" dt="2020-09-17T11:41:45.495" v="6933" actId="20577"/>
        <pc:sldMkLst>
          <pc:docMk/>
          <pc:sldMk cId="143991081" sldId="380"/>
        </pc:sldMkLst>
        <pc:spChg chg="mod">
          <ac:chgData name="Nane Kratzke" userId="971be13ff4ee5ef6" providerId="LiveId" clId="{25E265D9-1136-E64B-84B9-E73667C4DFAB}" dt="2020-09-17T10:44:45.230" v="6282" actId="20577"/>
          <ac:spMkLst>
            <pc:docMk/>
            <pc:sldMk cId="143991081" sldId="380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27:45.083" v="6317" actId="20577"/>
          <ac:spMkLst>
            <pc:docMk/>
            <pc:sldMk cId="143991081" sldId="380"/>
            <ac:spMk id="5" creationId="{6C2C9176-2BE9-7744-9ACD-C7F0AA24A886}"/>
          </ac:spMkLst>
        </pc:spChg>
        <pc:spChg chg="add mod">
          <ac:chgData name="Nane Kratzke" userId="971be13ff4ee5ef6" providerId="LiveId" clId="{25E265D9-1136-E64B-84B9-E73667C4DFAB}" dt="2020-09-17T11:41:45.495" v="6933" actId="20577"/>
          <ac:spMkLst>
            <pc:docMk/>
            <pc:sldMk cId="143991081" sldId="380"/>
            <ac:spMk id="7" creationId="{B1607C91-E63D-594E-9C65-2897138128E9}"/>
          </ac:spMkLst>
        </pc:spChg>
        <pc:graphicFrameChg chg="del">
          <ac:chgData name="Nane Kratzke" userId="971be13ff4ee5ef6" providerId="LiveId" clId="{25E265D9-1136-E64B-84B9-E73667C4DFAB}" dt="2020-09-17T11:32:29.045" v="6318" actId="478"/>
          <ac:graphicFrameMkLst>
            <pc:docMk/>
            <pc:sldMk cId="143991081" sldId="380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3:05:38.438" v="8629" actId="20577"/>
        <pc:sldMkLst>
          <pc:docMk/>
          <pc:sldMk cId="3330758435" sldId="381"/>
        </pc:sldMkLst>
        <pc:spChg chg="mod">
          <ac:chgData name="Nane Kratzke" userId="971be13ff4ee5ef6" providerId="LiveId" clId="{25E265D9-1136-E64B-84B9-E73667C4DFAB}" dt="2020-09-17T11:59:46.090" v="7159" actId="20577"/>
          <ac:spMkLst>
            <pc:docMk/>
            <pc:sldMk cId="3330758435" sldId="381"/>
            <ac:spMk id="2" creationId="{810702C0-4F73-E54A-ABE6-13FA8FDA826E}"/>
          </ac:spMkLst>
        </pc:spChg>
        <pc:spChg chg="mod">
          <ac:chgData name="Nane Kratzke" userId="971be13ff4ee5ef6" providerId="LiveId" clId="{25E265D9-1136-E64B-84B9-E73667C4DFAB}" dt="2020-09-17T12:20:33.705" v="7582" actId="20577"/>
          <ac:spMkLst>
            <pc:docMk/>
            <pc:sldMk cId="3330758435" sldId="381"/>
            <ac:spMk id="3" creationId="{4837B04C-9E97-D443-8A4B-FE2862DA14C1}"/>
          </ac:spMkLst>
        </pc:spChg>
        <pc:spChg chg="add del mod">
          <ac:chgData name="Nane Kratzke" userId="971be13ff4ee5ef6" providerId="LiveId" clId="{25E265D9-1136-E64B-84B9-E73667C4DFAB}" dt="2020-09-17T11:48:23.051" v="7068"/>
          <ac:spMkLst>
            <pc:docMk/>
            <pc:sldMk cId="3330758435" sldId="381"/>
            <ac:spMk id="5" creationId="{325D4EBC-D922-2343-BEA1-AEF41FC4F389}"/>
          </ac:spMkLst>
        </pc:spChg>
        <pc:spChg chg="add mod">
          <ac:chgData name="Nane Kratzke" userId="971be13ff4ee5ef6" providerId="LiveId" clId="{25E265D9-1136-E64B-84B9-E73667C4DFAB}" dt="2020-09-17T13:05:38.438" v="8629" actId="20577"/>
          <ac:spMkLst>
            <pc:docMk/>
            <pc:sldMk cId="3330758435" sldId="381"/>
            <ac:spMk id="7" creationId="{57AAE6C2-0D7A-4047-B80E-F47A25E47FC1}"/>
          </ac:spMkLst>
        </pc:spChg>
        <pc:spChg chg="add mod">
          <ac:chgData name="Nane Kratzke" userId="971be13ff4ee5ef6" providerId="LiveId" clId="{25E265D9-1136-E64B-84B9-E73667C4DFAB}" dt="2020-09-17T12:15:33.788" v="7414" actId="207"/>
          <ac:spMkLst>
            <pc:docMk/>
            <pc:sldMk cId="3330758435" sldId="381"/>
            <ac:spMk id="8" creationId="{19D7D0D9-D050-6342-9F70-D60E36276AEF}"/>
          </ac:spMkLst>
        </pc:spChg>
        <pc:spChg chg="add mod">
          <ac:chgData name="Nane Kratzke" userId="971be13ff4ee5ef6" providerId="LiveId" clId="{25E265D9-1136-E64B-84B9-E73667C4DFAB}" dt="2020-09-17T12:21:38.624" v="7642" actId="20577"/>
          <ac:spMkLst>
            <pc:docMk/>
            <pc:sldMk cId="3330758435" sldId="381"/>
            <ac:spMk id="9" creationId="{E5700ECC-838D-7D48-A4FB-490030C11A77}"/>
          </ac:spMkLst>
        </pc:spChg>
        <pc:spChg chg="add mod">
          <ac:chgData name="Nane Kratzke" userId="971be13ff4ee5ef6" providerId="LiveId" clId="{25E265D9-1136-E64B-84B9-E73667C4DFAB}" dt="2020-09-17T12:22:15.400" v="7645" actId="20577"/>
          <ac:spMkLst>
            <pc:docMk/>
            <pc:sldMk cId="3330758435" sldId="381"/>
            <ac:spMk id="10" creationId="{11415810-BCFB-B943-B676-A2FB352B3BF4}"/>
          </ac:spMkLst>
        </pc:spChg>
        <pc:picChg chg="add del mod">
          <ac:chgData name="Nane Kratzke" userId="971be13ff4ee5ef6" providerId="LiveId" clId="{25E265D9-1136-E64B-84B9-E73667C4DFAB}" dt="2020-09-17T12:15:46.064" v="7416" actId="21"/>
          <ac:picMkLst>
            <pc:docMk/>
            <pc:sldMk cId="3330758435" sldId="381"/>
            <ac:picMk id="6" creationId="{EA84702C-7202-4F48-9C7E-7F27FFC11F24}"/>
          </ac:picMkLst>
        </pc:picChg>
      </pc:sldChg>
      <pc:sldChg chg="addSp delSp modSp add mod">
        <pc:chgData name="Nane Kratzke" userId="971be13ff4ee5ef6" providerId="LiveId" clId="{25E265D9-1136-E64B-84B9-E73667C4DFAB}" dt="2020-09-17T13:50:10.743" v="10055" actId="1076"/>
        <pc:sldMkLst>
          <pc:docMk/>
          <pc:sldMk cId="366975201" sldId="382"/>
        </pc:sldMkLst>
        <pc:spChg chg="mod">
          <ac:chgData name="Nane Kratzke" userId="971be13ff4ee5ef6" providerId="LiveId" clId="{25E265D9-1136-E64B-84B9-E73667C4DFAB}" dt="2020-09-17T13:48:17.919" v="10006" actId="20577"/>
          <ac:spMkLst>
            <pc:docMk/>
            <pc:sldMk cId="366975201" sldId="382"/>
            <ac:spMk id="2" creationId="{F8BC3A94-118D-A54E-A5C2-C20A2E3EC8D1}"/>
          </ac:spMkLst>
        </pc:spChg>
        <pc:spChg chg="mod">
          <ac:chgData name="Nane Kratzke" userId="971be13ff4ee5ef6" providerId="LiveId" clId="{25E265D9-1136-E64B-84B9-E73667C4DFAB}" dt="2020-09-17T13:48:25.060" v="10042" actId="20577"/>
          <ac:spMkLst>
            <pc:docMk/>
            <pc:sldMk cId="366975201" sldId="382"/>
            <ac:spMk id="3" creationId="{4E0A3D8B-A293-9946-9B50-C5F59AA0508F}"/>
          </ac:spMkLst>
        </pc:spChg>
        <pc:picChg chg="add del mod">
          <ac:chgData name="Nane Kratzke" userId="971be13ff4ee5ef6" providerId="LiveId" clId="{25E265D9-1136-E64B-84B9-E73667C4DFAB}" dt="2020-09-17T13:49:20.492" v="10048" actId="21"/>
          <ac:picMkLst>
            <pc:docMk/>
            <pc:sldMk cId="366975201" sldId="382"/>
            <ac:picMk id="5" creationId="{4EAF884C-BB86-A945-AB0C-6E3DBA42840D}"/>
          </ac:picMkLst>
        </pc:picChg>
        <pc:picChg chg="add mod">
          <ac:chgData name="Nane Kratzke" userId="971be13ff4ee5ef6" providerId="LiveId" clId="{25E265D9-1136-E64B-84B9-E73667C4DFAB}" dt="2020-09-17T13:50:10.743" v="10055" actId="1076"/>
          <ac:picMkLst>
            <pc:docMk/>
            <pc:sldMk cId="366975201" sldId="382"/>
            <ac:picMk id="6" creationId="{0168A833-A965-C94F-8AFF-D661E1EA9A40}"/>
          </ac:picMkLst>
        </pc:picChg>
      </pc:sldChg>
      <pc:sldChg chg="addSp delSp modSp add mod">
        <pc:chgData name="Nane Kratzke" userId="971be13ff4ee5ef6" providerId="LiveId" clId="{25E265D9-1136-E64B-84B9-E73667C4DFAB}" dt="2020-09-17T13:06:49.140" v="8726" actId="20577"/>
        <pc:sldMkLst>
          <pc:docMk/>
          <pc:sldMk cId="3862908966" sldId="383"/>
        </pc:sldMkLst>
        <pc:spChg chg="mod">
          <ac:chgData name="Nane Kratzke" userId="971be13ff4ee5ef6" providerId="LiveId" clId="{25E265D9-1136-E64B-84B9-E73667C4DFAB}" dt="2020-09-17T12:22:32.407" v="7647"/>
          <ac:spMkLst>
            <pc:docMk/>
            <pc:sldMk cId="3862908966" sldId="383"/>
            <ac:spMk id="2" creationId="{ECC40909-D9F3-4A40-BC3E-A44B2D02A00F}"/>
          </ac:spMkLst>
        </pc:spChg>
        <pc:spChg chg="mod">
          <ac:chgData name="Nane Kratzke" userId="971be13ff4ee5ef6" providerId="LiveId" clId="{25E265D9-1136-E64B-84B9-E73667C4DFAB}" dt="2020-09-17T13:01:12.347" v="8469" actId="20577"/>
          <ac:spMkLst>
            <pc:docMk/>
            <pc:sldMk cId="3862908966" sldId="383"/>
            <ac:spMk id="3" creationId="{9A18B219-1095-F748-99A3-1881897F9289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5" creationId="{E905BE52-0697-1044-AD76-4FF07D56F009}"/>
          </ac:spMkLst>
        </pc:spChg>
        <pc:spChg chg="add del mod">
          <ac:chgData name="Nane Kratzke" userId="971be13ff4ee5ef6" providerId="LiveId" clId="{25E265D9-1136-E64B-84B9-E73667C4DFAB}" dt="2020-09-17T12:35:57.785" v="7886" actId="478"/>
          <ac:spMkLst>
            <pc:docMk/>
            <pc:sldMk cId="3862908966" sldId="383"/>
            <ac:spMk id="6" creationId="{8D91B291-33FA-0E44-8292-C314C8C798BE}"/>
          </ac:spMkLst>
        </pc:spChg>
        <pc:spChg chg="add mod">
          <ac:chgData name="Nane Kratzke" userId="971be13ff4ee5ef6" providerId="LiveId" clId="{25E265D9-1136-E64B-84B9-E73667C4DFAB}" dt="2020-09-17T12:44:37.099" v="8086" actId="20577"/>
          <ac:spMkLst>
            <pc:docMk/>
            <pc:sldMk cId="3862908966" sldId="383"/>
            <ac:spMk id="7" creationId="{BD1240A4-0A25-3D44-AC63-19C1AEB7471E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8" creationId="{B621A312-725D-624D-9081-2A138A963163}"/>
          </ac:spMkLst>
        </pc:spChg>
        <pc:spChg chg="add mod">
          <ac:chgData name="Nane Kratzke" userId="971be13ff4ee5ef6" providerId="LiveId" clId="{25E265D9-1136-E64B-84B9-E73667C4DFAB}" dt="2020-09-17T13:06:49.140" v="8726" actId="20577"/>
          <ac:spMkLst>
            <pc:docMk/>
            <pc:sldMk cId="3862908966" sldId="383"/>
            <ac:spMk id="9" creationId="{F34AAD15-D140-0646-A78E-FFB9972CC346}"/>
          </ac:spMkLst>
        </pc:spChg>
      </pc:sldChg>
      <pc:sldChg chg="addSp modSp add mod">
        <pc:chgData name="Nane Kratzke" userId="971be13ff4ee5ef6" providerId="LiveId" clId="{25E265D9-1136-E64B-84B9-E73667C4DFAB}" dt="2020-09-17T13:07:24.712" v="8790" actId="1076"/>
        <pc:sldMkLst>
          <pc:docMk/>
          <pc:sldMk cId="3004243446" sldId="384"/>
        </pc:sldMkLst>
        <pc:spChg chg="mod">
          <ac:chgData name="Nane Kratzke" userId="971be13ff4ee5ef6" providerId="LiveId" clId="{25E265D9-1136-E64B-84B9-E73667C4DFAB}" dt="2020-09-17T12:45:30.686" v="8124" actId="20577"/>
          <ac:spMkLst>
            <pc:docMk/>
            <pc:sldMk cId="3004243446" sldId="384"/>
            <ac:spMk id="2" creationId="{E0A1231F-2AF1-B74C-8D70-2B417089A68F}"/>
          </ac:spMkLst>
        </pc:spChg>
        <pc:spChg chg="mod">
          <ac:chgData name="Nane Kratzke" userId="971be13ff4ee5ef6" providerId="LiveId" clId="{25E265D9-1136-E64B-84B9-E73667C4DFAB}" dt="2020-09-17T13:01:37.154" v="8502" actId="20577"/>
          <ac:spMkLst>
            <pc:docMk/>
            <pc:sldMk cId="3004243446" sldId="384"/>
            <ac:spMk id="3" creationId="{8DD23EF4-884A-A44F-99C2-399A118A2259}"/>
          </ac:spMkLst>
        </pc:spChg>
        <pc:spChg chg="add mod">
          <ac:chgData name="Nane Kratzke" userId="971be13ff4ee5ef6" providerId="LiveId" clId="{25E265D9-1136-E64B-84B9-E73667C4DFAB}" dt="2020-09-17T12:56:06.050" v="8325" actId="14100"/>
          <ac:spMkLst>
            <pc:docMk/>
            <pc:sldMk cId="3004243446" sldId="384"/>
            <ac:spMk id="5" creationId="{2A08FA39-778A-654B-8EFE-23446851C948}"/>
          </ac:spMkLst>
        </pc:spChg>
        <pc:spChg chg="add mod">
          <ac:chgData name="Nane Kratzke" userId="971be13ff4ee5ef6" providerId="LiveId" clId="{25E265D9-1136-E64B-84B9-E73667C4DFAB}" dt="2020-09-17T12:57:42.309" v="8404" actId="20577"/>
          <ac:spMkLst>
            <pc:docMk/>
            <pc:sldMk cId="3004243446" sldId="384"/>
            <ac:spMk id="6" creationId="{A998D464-E3C1-4249-BDF3-A128E215830E}"/>
          </ac:spMkLst>
        </pc:spChg>
        <pc:spChg chg="add mod">
          <ac:chgData name="Nane Kratzke" userId="971be13ff4ee5ef6" providerId="LiveId" clId="{25E265D9-1136-E64B-84B9-E73667C4DFAB}" dt="2020-09-17T13:02:34.933" v="8541" actId="207"/>
          <ac:spMkLst>
            <pc:docMk/>
            <pc:sldMk cId="3004243446" sldId="384"/>
            <ac:spMk id="7" creationId="{6EF9D730-6C71-0A4E-BD3C-CBCDFD59A317}"/>
          </ac:spMkLst>
        </pc:spChg>
        <pc:spChg chg="add mod">
          <ac:chgData name="Nane Kratzke" userId="971be13ff4ee5ef6" providerId="LiveId" clId="{25E265D9-1136-E64B-84B9-E73667C4DFAB}" dt="2020-09-17T13:07:24.712" v="8790" actId="1076"/>
          <ac:spMkLst>
            <pc:docMk/>
            <pc:sldMk cId="3004243446" sldId="384"/>
            <ac:spMk id="8" creationId="{CF702140-2F29-5641-9240-0FE98A443E00}"/>
          </ac:spMkLst>
        </pc:spChg>
      </pc:sldChg>
      <pc:sldChg chg="addSp delSp modSp add mod">
        <pc:chgData name="Nane Kratzke" userId="971be13ff4ee5ef6" providerId="LiveId" clId="{25E265D9-1136-E64B-84B9-E73667C4DFAB}" dt="2020-09-17T13:29:46.686" v="9626" actId="14100"/>
        <pc:sldMkLst>
          <pc:docMk/>
          <pc:sldMk cId="243993919" sldId="385"/>
        </pc:sldMkLst>
        <pc:spChg chg="mod">
          <ac:chgData name="Nane Kratzke" userId="971be13ff4ee5ef6" providerId="LiveId" clId="{25E265D9-1136-E64B-84B9-E73667C4DFAB}" dt="2020-09-17T13:22:14.662" v="9082" actId="20577"/>
          <ac:spMkLst>
            <pc:docMk/>
            <pc:sldMk cId="243993919" sldId="385"/>
            <ac:spMk id="2" creationId="{205DDF84-67FC-F347-B89E-E53D9E21DDEE}"/>
          </ac:spMkLst>
        </pc:spChg>
        <pc:spChg chg="add del mod">
          <ac:chgData name="Nane Kratzke" userId="971be13ff4ee5ef6" providerId="LiveId" clId="{25E265D9-1136-E64B-84B9-E73667C4DFAB}" dt="2020-09-17T13:22:29.663" v="9084" actId="478"/>
          <ac:spMkLst>
            <pc:docMk/>
            <pc:sldMk cId="243993919" sldId="385"/>
            <ac:spMk id="5" creationId="{2D0837A2-19F3-E848-A223-2F5D1189D9EB}"/>
          </ac:spMkLst>
        </pc:spChg>
        <pc:spChg chg="add mod">
          <ac:chgData name="Nane Kratzke" userId="971be13ff4ee5ef6" providerId="LiveId" clId="{25E265D9-1136-E64B-84B9-E73667C4DFAB}" dt="2020-09-17T13:29:46.686" v="9626" actId="14100"/>
          <ac:spMkLst>
            <pc:docMk/>
            <pc:sldMk cId="243993919" sldId="385"/>
            <ac:spMk id="6" creationId="{0DD40D0D-A817-8B41-928A-C46A3EADD2ED}"/>
          </ac:spMkLst>
        </pc:spChg>
        <pc:picChg chg="add mod modCrop">
          <ac:chgData name="Nane Kratzke" userId="971be13ff4ee5ef6" providerId="LiveId" clId="{25E265D9-1136-E64B-84B9-E73667C4DFAB}" dt="2020-09-17T13:29:18.193" v="9622" actId="1076"/>
          <ac:picMkLst>
            <pc:docMk/>
            <pc:sldMk cId="243993919" sldId="385"/>
            <ac:picMk id="7" creationId="{6311B689-B9CC-484D-AC90-D396EBD2F8EC}"/>
          </ac:picMkLst>
        </pc:picChg>
      </pc:sldChg>
      <pc:sldChg chg="addSp modSp add mod">
        <pc:chgData name="Nane Kratzke" userId="971be13ff4ee5ef6" providerId="LiveId" clId="{25E265D9-1136-E64B-84B9-E73667C4DFAB}" dt="2020-09-17T13:31:27.513" v="9664"/>
        <pc:sldMkLst>
          <pc:docMk/>
          <pc:sldMk cId="3855353074" sldId="386"/>
        </pc:sldMkLst>
        <pc:spChg chg="mod">
          <ac:chgData name="Nane Kratzke" userId="971be13ff4ee5ef6" providerId="LiveId" clId="{25E265D9-1136-E64B-84B9-E73667C4DFAB}" dt="2020-09-17T13:30:21.155" v="9633" actId="20577"/>
          <ac:spMkLst>
            <pc:docMk/>
            <pc:sldMk cId="3855353074" sldId="386"/>
            <ac:spMk id="2" creationId="{EA58CFB6-535B-5C49-88C6-B9E60CAF5BF8}"/>
          </ac:spMkLst>
        </pc:spChg>
        <pc:spChg chg="mod">
          <ac:chgData name="Nane Kratzke" userId="971be13ff4ee5ef6" providerId="LiveId" clId="{25E265D9-1136-E64B-84B9-E73667C4DFAB}" dt="2020-09-17T13:30:31.469" v="9659" actId="20577"/>
          <ac:spMkLst>
            <pc:docMk/>
            <pc:sldMk cId="3855353074" sldId="386"/>
            <ac:spMk id="3" creationId="{410BAA25-75A0-4C49-9F4A-E92FFB3E0FA4}"/>
          </ac:spMkLst>
        </pc:spChg>
        <pc:picChg chg="add mod">
          <ac:chgData name="Nane Kratzke" userId="971be13ff4ee5ef6" providerId="LiveId" clId="{25E265D9-1136-E64B-84B9-E73667C4DFAB}" dt="2020-09-17T13:31:27.513" v="9664"/>
          <ac:picMkLst>
            <pc:docMk/>
            <pc:sldMk cId="3855353074" sldId="386"/>
            <ac:picMk id="5" creationId="{5E38D786-D0FF-324C-858C-BD72B6477743}"/>
          </ac:picMkLst>
        </pc:picChg>
      </pc:sldChg>
      <pc:sldChg chg="addSp modSp add mod">
        <pc:chgData name="Nane Kratzke" userId="971be13ff4ee5ef6" providerId="LiveId" clId="{25E265D9-1136-E64B-84B9-E73667C4DFAB}" dt="2020-09-17T13:33:20.092" v="9688"/>
        <pc:sldMkLst>
          <pc:docMk/>
          <pc:sldMk cId="2367191596" sldId="387"/>
        </pc:sldMkLst>
        <pc:spChg chg="mod">
          <ac:chgData name="Nane Kratzke" userId="971be13ff4ee5ef6" providerId="LiveId" clId="{25E265D9-1136-E64B-84B9-E73667C4DFAB}" dt="2020-09-17T13:32:33.783" v="9671" actId="20577"/>
          <ac:spMkLst>
            <pc:docMk/>
            <pc:sldMk cId="2367191596" sldId="387"/>
            <ac:spMk id="2" creationId="{AE9F194F-AD0F-4749-B78C-C382146E97B9}"/>
          </ac:spMkLst>
        </pc:spChg>
        <pc:spChg chg="mod">
          <ac:chgData name="Nane Kratzke" userId="971be13ff4ee5ef6" providerId="LiveId" clId="{25E265D9-1136-E64B-84B9-E73667C4DFAB}" dt="2020-09-17T13:32:37.522" v="9682" actId="20577"/>
          <ac:spMkLst>
            <pc:docMk/>
            <pc:sldMk cId="2367191596" sldId="387"/>
            <ac:spMk id="3" creationId="{7A1BDB4F-A698-9A4F-9DAE-0E9813087805}"/>
          </ac:spMkLst>
        </pc:spChg>
        <pc:picChg chg="add mod">
          <ac:chgData name="Nane Kratzke" userId="971be13ff4ee5ef6" providerId="LiveId" clId="{25E265D9-1136-E64B-84B9-E73667C4DFAB}" dt="2020-09-17T13:33:20.092" v="9688"/>
          <ac:picMkLst>
            <pc:docMk/>
            <pc:sldMk cId="2367191596" sldId="387"/>
            <ac:picMk id="5" creationId="{EEA4A4EC-6F45-BF46-A548-1E5F109A04B2}"/>
          </ac:picMkLst>
        </pc:picChg>
      </pc:sldChg>
      <pc:sldChg chg="addSp delSp modSp add mod">
        <pc:chgData name="Nane Kratzke" userId="971be13ff4ee5ef6" providerId="LiveId" clId="{25E265D9-1136-E64B-84B9-E73667C4DFAB}" dt="2020-09-17T14:40:18.985" v="10120" actId="1076"/>
        <pc:sldMkLst>
          <pc:docMk/>
          <pc:sldMk cId="2812399017" sldId="388"/>
        </pc:sldMkLst>
        <pc:spChg chg="mod">
          <ac:chgData name="Nane Kratzke" userId="971be13ff4ee5ef6" providerId="LiveId" clId="{25E265D9-1136-E64B-84B9-E73667C4DFAB}" dt="2020-09-17T13:34:44.124" v="9695" actId="20577"/>
          <ac:spMkLst>
            <pc:docMk/>
            <pc:sldMk cId="2812399017" sldId="388"/>
            <ac:spMk id="2" creationId="{0BEA5FE8-C916-3147-88E4-FAA0A914ACFD}"/>
          </ac:spMkLst>
        </pc:spChg>
        <pc:spChg chg="mod">
          <ac:chgData name="Nane Kratzke" userId="971be13ff4ee5ef6" providerId="LiveId" clId="{25E265D9-1136-E64B-84B9-E73667C4DFAB}" dt="2020-09-17T13:34:47.657" v="9703" actId="20577"/>
          <ac:spMkLst>
            <pc:docMk/>
            <pc:sldMk cId="2812399017" sldId="388"/>
            <ac:spMk id="3" creationId="{0865A9D1-5F46-BB4B-8AFF-B7A67B41E85F}"/>
          </ac:spMkLst>
        </pc:spChg>
        <pc:picChg chg="add del mod">
          <ac:chgData name="Nane Kratzke" userId="971be13ff4ee5ef6" providerId="LiveId" clId="{25E265D9-1136-E64B-84B9-E73667C4DFAB}" dt="2020-09-17T13:36:30.209" v="9713" actId="478"/>
          <ac:picMkLst>
            <pc:docMk/>
            <pc:sldMk cId="2812399017" sldId="388"/>
            <ac:picMk id="5" creationId="{B0E78672-5113-0F46-9596-60B26F743BFB}"/>
          </ac:picMkLst>
        </pc:picChg>
        <pc:picChg chg="add mod">
          <ac:chgData name="Nane Kratzke" userId="971be13ff4ee5ef6" providerId="LiveId" clId="{25E265D9-1136-E64B-84B9-E73667C4DFAB}" dt="2020-09-17T14:40:18.985" v="10120" actId="1076"/>
          <ac:picMkLst>
            <pc:docMk/>
            <pc:sldMk cId="2812399017" sldId="388"/>
            <ac:picMk id="6" creationId="{CBDB17E0-A202-0F47-858F-1A727D151B5B}"/>
          </ac:picMkLst>
        </pc:picChg>
      </pc:sldChg>
      <pc:sldChg chg="addSp modSp add mod ord">
        <pc:chgData name="Nane Kratzke" userId="971be13ff4ee5ef6" providerId="LiveId" clId="{25E265D9-1136-E64B-84B9-E73667C4DFAB}" dt="2020-09-17T14:41:01.687" v="10121" actId="20578"/>
        <pc:sldMkLst>
          <pc:docMk/>
          <pc:sldMk cId="1657841985" sldId="389"/>
        </pc:sldMkLst>
        <pc:spChg chg="mod">
          <ac:chgData name="Nane Kratzke" userId="971be13ff4ee5ef6" providerId="LiveId" clId="{25E265D9-1136-E64B-84B9-E73667C4DFAB}" dt="2020-09-17T13:38:16.087" v="9736" actId="20577"/>
          <ac:spMkLst>
            <pc:docMk/>
            <pc:sldMk cId="1657841985" sldId="389"/>
            <ac:spMk id="2" creationId="{765397ED-3966-7A4D-8D04-797FC3A2C83D}"/>
          </ac:spMkLst>
        </pc:spChg>
        <pc:spChg chg="mod">
          <ac:chgData name="Nane Kratzke" userId="971be13ff4ee5ef6" providerId="LiveId" clId="{25E265D9-1136-E64B-84B9-E73667C4DFAB}" dt="2020-09-17T13:47:37.221" v="10000" actId="6549"/>
          <ac:spMkLst>
            <pc:docMk/>
            <pc:sldMk cId="1657841985" sldId="389"/>
            <ac:spMk id="3" creationId="{EEA0923F-871B-C449-992B-F2DD7CF33C58}"/>
          </ac:spMkLst>
        </pc:spChg>
        <pc:spChg chg="add mod">
          <ac:chgData name="Nane Kratzke" userId="971be13ff4ee5ef6" providerId="LiveId" clId="{25E265D9-1136-E64B-84B9-E73667C4DFAB}" dt="2020-09-17T13:47:24.382" v="9991" actId="113"/>
          <ac:spMkLst>
            <pc:docMk/>
            <pc:sldMk cId="1657841985" sldId="389"/>
            <ac:spMk id="6" creationId="{22C10D88-CA20-E644-843F-92EB5C66EF58}"/>
          </ac:spMkLst>
        </pc:spChg>
        <pc:picChg chg="add mod">
          <ac:chgData name="Nane Kratzke" userId="971be13ff4ee5ef6" providerId="LiveId" clId="{25E265D9-1136-E64B-84B9-E73667C4DFAB}" dt="2020-09-17T13:40:14.567" v="9791" actId="14861"/>
          <ac:picMkLst>
            <pc:docMk/>
            <pc:sldMk cId="1657841985" sldId="389"/>
            <ac:picMk id="5" creationId="{2996F543-FBDF-F145-9086-944F97D2C2F3}"/>
          </ac:picMkLst>
        </pc:picChg>
      </pc:sldChg>
      <pc:sldChg chg="addSp modSp add mod">
        <pc:chgData name="Nane Kratzke" userId="971be13ff4ee5ef6" providerId="LiveId" clId="{25E265D9-1136-E64B-84B9-E73667C4DFAB}" dt="2020-09-17T13:51:30.450" v="10119" actId="14861"/>
        <pc:sldMkLst>
          <pc:docMk/>
          <pc:sldMk cId="738018681" sldId="390"/>
        </pc:sldMkLst>
        <pc:spChg chg="mod">
          <ac:chgData name="Nane Kratzke" userId="971be13ff4ee5ef6" providerId="LiveId" clId="{25E265D9-1136-E64B-84B9-E73667C4DFAB}" dt="2020-09-17T13:50:27.806" v="10061" actId="20577"/>
          <ac:spMkLst>
            <pc:docMk/>
            <pc:sldMk cId="738018681" sldId="390"/>
            <ac:spMk id="2" creationId="{DF999F12-A0C1-D744-94E0-6F985040A02B}"/>
          </ac:spMkLst>
        </pc:spChg>
        <pc:spChg chg="mod">
          <ac:chgData name="Nane Kratzke" userId="971be13ff4ee5ef6" providerId="LiveId" clId="{25E265D9-1136-E64B-84B9-E73667C4DFAB}" dt="2020-09-17T13:50:42.927" v="10115" actId="20577"/>
          <ac:spMkLst>
            <pc:docMk/>
            <pc:sldMk cId="738018681" sldId="390"/>
            <ac:spMk id="3" creationId="{4D3B41B8-53F1-CF48-AB5D-AD0B533C503F}"/>
          </ac:spMkLst>
        </pc:spChg>
        <pc:picChg chg="add mod">
          <ac:chgData name="Nane Kratzke" userId="971be13ff4ee5ef6" providerId="LiveId" clId="{25E265D9-1136-E64B-84B9-E73667C4DFAB}" dt="2020-09-17T13:51:30.450" v="10119" actId="14861"/>
          <ac:picMkLst>
            <pc:docMk/>
            <pc:sldMk cId="738018681" sldId="390"/>
            <ac:picMk id="5" creationId="{C2712673-FE23-7040-B643-417114FBF090}"/>
          </ac:picMkLst>
        </pc:picChg>
      </pc:sldChg>
      <pc:sldChg chg="addSp modSp add mod">
        <pc:chgData name="Nane Kratzke" userId="971be13ff4ee5ef6" providerId="LiveId" clId="{25E265D9-1136-E64B-84B9-E73667C4DFAB}" dt="2020-09-18T17:19:44.200" v="10855" actId="20577"/>
        <pc:sldMkLst>
          <pc:docMk/>
          <pc:sldMk cId="2484808012" sldId="391"/>
        </pc:sldMkLst>
        <pc:spChg chg="mod">
          <ac:chgData name="Nane Kratzke" userId="971be13ff4ee5ef6" providerId="LiveId" clId="{25E265D9-1136-E64B-84B9-E73667C4DFAB}" dt="2020-09-17T15:02:50.112" v="10166" actId="20577"/>
          <ac:spMkLst>
            <pc:docMk/>
            <pc:sldMk cId="2484808012" sldId="391"/>
            <ac:spMk id="2" creationId="{90CC33CD-9BC8-9E4D-A706-F2AC4983123E}"/>
          </ac:spMkLst>
        </pc:spChg>
        <pc:spChg chg="mod">
          <ac:chgData name="Nane Kratzke" userId="971be13ff4ee5ef6" providerId="LiveId" clId="{25E265D9-1136-E64B-84B9-E73667C4DFAB}" dt="2020-09-17T15:03:31.674" v="10257" actId="20577"/>
          <ac:spMkLst>
            <pc:docMk/>
            <pc:sldMk cId="2484808012" sldId="391"/>
            <ac:spMk id="3" creationId="{034DD6EF-CC80-F34A-965F-8AD4CE627023}"/>
          </ac:spMkLst>
        </pc:spChg>
        <pc:spChg chg="add mod">
          <ac:chgData name="Nane Kratzke" userId="971be13ff4ee5ef6" providerId="LiveId" clId="{25E265D9-1136-E64B-84B9-E73667C4DFAB}" dt="2020-09-18T17:19:44.200" v="10855" actId="20577"/>
          <ac:spMkLst>
            <pc:docMk/>
            <pc:sldMk cId="2484808012" sldId="391"/>
            <ac:spMk id="6" creationId="{EAEF673E-B8B9-384F-8A33-859DC883F332}"/>
          </ac:spMkLst>
        </pc:spChg>
        <pc:picChg chg="add mod">
          <ac:chgData name="Nane Kratzke" userId="971be13ff4ee5ef6" providerId="LiveId" clId="{25E265D9-1136-E64B-84B9-E73667C4DFAB}" dt="2020-09-17T15:03:48.448" v="10262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delSp modSp add mod">
        <pc:chgData name="Nane Kratzke" userId="971be13ff4ee5ef6" providerId="LiveId" clId="{25E265D9-1136-E64B-84B9-E73667C4DFAB}" dt="2020-09-17T15:16:37.030" v="10751" actId="1076"/>
        <pc:sldMkLst>
          <pc:docMk/>
          <pc:sldMk cId="2483948438" sldId="392"/>
        </pc:sldMkLst>
        <pc:spChg chg="mod">
          <ac:chgData name="Nane Kratzke" userId="971be13ff4ee5ef6" providerId="LiveId" clId="{25E265D9-1136-E64B-84B9-E73667C4DFAB}" dt="2020-09-17T14:49:20.665" v="10128" actId="20577"/>
          <ac:spMkLst>
            <pc:docMk/>
            <pc:sldMk cId="2483948438" sldId="392"/>
            <ac:spMk id="2" creationId="{7CA827A9-054D-7142-A7C5-3B3A1D85DA69}"/>
          </ac:spMkLst>
        </pc:spChg>
        <pc:spChg chg="mod">
          <ac:chgData name="Nane Kratzke" userId="971be13ff4ee5ef6" providerId="LiveId" clId="{25E265D9-1136-E64B-84B9-E73667C4DFAB}" dt="2020-09-17T14:49:23.564" v="10138" actId="20577"/>
          <ac:spMkLst>
            <pc:docMk/>
            <pc:sldMk cId="2483948438" sldId="392"/>
            <ac:spMk id="3" creationId="{B11388AB-5046-AD42-8A44-22E7385E7A76}"/>
          </ac:spMkLst>
        </pc:spChg>
        <pc:spChg chg="add mod">
          <ac:chgData name="Nane Kratzke" userId="971be13ff4ee5ef6" providerId="LiveId" clId="{25E265D9-1136-E64B-84B9-E73667C4DFAB}" dt="2020-09-17T15:15:48.002" v="10735" actId="1076"/>
          <ac:spMkLst>
            <pc:docMk/>
            <pc:sldMk cId="2483948438" sldId="392"/>
            <ac:spMk id="6" creationId="{8D23AB33-7E0A-CC44-8AD4-EE5021E4235B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7" creationId="{11B37B7F-152E-B449-A42B-BD276094BD37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8" creationId="{2AAA2242-BF8E-D54C-A06E-9BF25E08E07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9" creationId="{DCD53380-D1BF-244F-8F8A-40AFFB16B3A8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0" creationId="{8EAAA3EA-B17C-FB41-BC48-07FFC9811D2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1" creationId="{17AAAB7F-6159-2947-88B7-056888AF0B49}"/>
          </ac:spMkLst>
        </pc:spChg>
        <pc:spChg chg="add mod">
          <ac:chgData name="Nane Kratzke" userId="971be13ff4ee5ef6" providerId="LiveId" clId="{25E265D9-1136-E64B-84B9-E73667C4DFAB}" dt="2020-09-17T15:16:01.704" v="10738" actId="1076"/>
          <ac:spMkLst>
            <pc:docMk/>
            <pc:sldMk cId="2483948438" sldId="392"/>
            <ac:spMk id="38" creationId="{4F138159-AEA1-3241-B43E-542EB3EF29CC}"/>
          </ac:spMkLst>
        </pc:spChg>
        <pc:spChg chg="add mod">
          <ac:chgData name="Nane Kratzke" userId="971be13ff4ee5ef6" providerId="LiveId" clId="{25E265D9-1136-E64B-84B9-E73667C4DFAB}" dt="2020-09-17T15:14:16.888" v="10695" actId="1076"/>
          <ac:spMkLst>
            <pc:docMk/>
            <pc:sldMk cId="2483948438" sldId="392"/>
            <ac:spMk id="45" creationId="{7311BEF7-411E-ED4F-91A8-26EC5246849B}"/>
          </ac:spMkLst>
        </pc:spChg>
        <pc:spChg chg="add mod">
          <ac:chgData name="Nane Kratzke" userId="971be13ff4ee5ef6" providerId="LiveId" clId="{25E265D9-1136-E64B-84B9-E73667C4DFAB}" dt="2020-09-17T15:16:25.769" v="10747" actId="14100"/>
          <ac:spMkLst>
            <pc:docMk/>
            <pc:sldMk cId="2483948438" sldId="392"/>
            <ac:spMk id="46" creationId="{B5F011FF-F119-1644-A7C9-0DDD2F3C70AA}"/>
          </ac:spMkLst>
        </pc:spChg>
        <pc:spChg chg="add mod">
          <ac:chgData name="Nane Kratzke" userId="971be13ff4ee5ef6" providerId="LiveId" clId="{25E265D9-1136-E64B-84B9-E73667C4DFAB}" dt="2020-09-17T15:16:32.833" v="10750" actId="1076"/>
          <ac:spMkLst>
            <pc:docMk/>
            <pc:sldMk cId="2483948438" sldId="392"/>
            <ac:spMk id="47" creationId="{B89976C5-BF2D-2C4A-823E-046127576BFA}"/>
          </ac:spMkLst>
        </pc:s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16" creationId="{FDAF3CD1-7530-5A48-BF45-638D0C84F8FE}"/>
          </ac:grpSpMkLst>
        </pc:gr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21" creationId="{F0E20D23-76AE-F741-B68B-6A1044EF290C}"/>
          </ac:grpSpMkLst>
        </pc:grpChg>
        <pc:grpChg chg="del mod">
          <ac:chgData name="Nane Kratzke" userId="971be13ff4ee5ef6" providerId="LiveId" clId="{25E265D9-1136-E64B-84B9-E73667C4DFAB}" dt="2020-09-17T15:11:21.429" v="10612"/>
          <ac:grpSpMkLst>
            <pc:docMk/>
            <pc:sldMk cId="2483948438" sldId="392"/>
            <ac:grpSpMk id="26" creationId="{E7B85509-990C-374F-B88E-A4B36937D782}"/>
          </ac:grpSpMkLst>
        </pc:grpChg>
        <pc:grpChg chg="del 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28" creationId="{9C51DD97-EE38-3C45-BAB8-2AE3758A3BC4}"/>
          </ac:grpSpMkLst>
        </pc:grpChg>
        <pc:grpChg chg="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30" creationId="{0BC0D47C-F18D-0742-8774-90119364E40A}"/>
          </ac:grpSpMkLst>
        </pc:grpChg>
        <pc:grpChg chg="del mod">
          <ac:chgData name="Nane Kratzke" userId="971be13ff4ee5ef6" providerId="LiveId" clId="{25E265D9-1136-E64B-84B9-E73667C4DFAB}" dt="2020-09-17T15:12:48.022" v="10646"/>
          <ac:grpSpMkLst>
            <pc:docMk/>
            <pc:sldMk cId="2483948438" sldId="392"/>
            <ac:grpSpMk id="34" creationId="{0463AE5C-9E04-F24A-B8BF-44969393DBA1}"/>
          </ac:grpSpMkLst>
        </pc:grpChg>
        <pc:grpChg chg="del mod">
          <ac:chgData name="Nane Kratzke" userId="971be13ff4ee5ef6" providerId="LiveId" clId="{25E265D9-1136-E64B-84B9-E73667C4DFAB}" dt="2020-09-17T15:12:52.837" v="10649"/>
          <ac:grpSpMkLst>
            <pc:docMk/>
            <pc:sldMk cId="2483948438" sldId="392"/>
            <ac:grpSpMk id="40" creationId="{90C8529C-D8D9-0842-8CD2-2C606C0A9690}"/>
          </ac:grpSpMkLst>
        </pc:grpChg>
        <pc:grpChg chg="del mod">
          <ac:chgData name="Nane Kratzke" userId="971be13ff4ee5ef6" providerId="LiveId" clId="{25E265D9-1136-E64B-84B9-E73667C4DFAB}" dt="2020-09-17T15:15:52.322" v="10736" actId="478"/>
          <ac:grpSpMkLst>
            <pc:docMk/>
            <pc:sldMk cId="2483948438" sldId="392"/>
            <ac:grpSpMk id="43" creationId="{5F7ACBF2-2EE2-AD4B-8260-8281A4259E90}"/>
          </ac:grpSpMkLst>
        </pc:grpChg>
        <pc:grpChg chg="mod">
          <ac:chgData name="Nane Kratzke" userId="971be13ff4ee5ef6" providerId="LiveId" clId="{25E265D9-1136-E64B-84B9-E73667C4DFAB}" dt="2020-09-17T15:15:01.153" v="10718"/>
          <ac:grpSpMkLst>
            <pc:docMk/>
            <pc:sldMk cId="2483948438" sldId="392"/>
            <ac:grpSpMk id="50" creationId="{39458716-3268-184B-A9BC-1A163A40F1CC}"/>
          </ac:grpSpMkLst>
        </pc:grpChg>
        <pc:grpChg chg="mod">
          <ac:chgData name="Nane Kratzke" userId="971be13ff4ee5ef6" providerId="LiveId" clId="{25E265D9-1136-E64B-84B9-E73667C4DFAB}" dt="2020-09-17T15:15:05.214" v="10721"/>
          <ac:grpSpMkLst>
            <pc:docMk/>
            <pc:sldMk cId="2483948438" sldId="392"/>
            <ac:grpSpMk id="53" creationId="{B5E97D29-D742-CF4F-90E4-DAFDAE4AD209}"/>
          </ac:grpSpMkLst>
        </pc:grpChg>
        <pc:grpChg chg="mod">
          <ac:chgData name="Nane Kratzke" userId="971be13ff4ee5ef6" providerId="LiveId" clId="{25E265D9-1136-E64B-84B9-E73667C4DFAB}" dt="2020-09-17T15:16:37.030" v="10751" actId="1076"/>
          <ac:grpSpMkLst>
            <pc:docMk/>
            <pc:sldMk cId="2483948438" sldId="392"/>
            <ac:grpSpMk id="56" creationId="{F6892DF3-E4E0-8C46-BF82-F669ACDD199C}"/>
          </ac:grpSpMkLst>
        </pc:grpChg>
        <pc:grpChg chg="mod">
          <ac:chgData name="Nane Kratzke" userId="971be13ff4ee5ef6" providerId="LiveId" clId="{25E265D9-1136-E64B-84B9-E73667C4DFAB}" dt="2020-09-17T15:16:11.345" v="10742"/>
          <ac:grpSpMkLst>
            <pc:docMk/>
            <pc:sldMk cId="2483948438" sldId="392"/>
            <ac:grpSpMk id="59" creationId="{AF77D846-DCEA-8C41-AF81-1B368D735ECB}"/>
          </ac:grpSpMkLst>
        </pc:grpChg>
        <pc:picChg chg="add mod modCrop">
          <ac:chgData name="Nane Kratzke" userId="971be13ff4ee5ef6" providerId="LiveId" clId="{25E265D9-1136-E64B-84B9-E73667C4DFAB}" dt="2020-09-17T14:50:10.342" v="10143" actId="14861"/>
          <ac:picMkLst>
            <pc:docMk/>
            <pc:sldMk cId="2483948438" sldId="392"/>
            <ac:picMk id="5" creationId="{055B997A-DEB0-1C4C-B1D9-9CD3F680963E}"/>
          </ac:picMkLst>
        </pc:picChg>
        <pc:inkChg chg="add del">
          <ac:chgData name="Nane Kratzke" userId="971be13ff4ee5ef6" providerId="LiveId" clId="{25E265D9-1136-E64B-84B9-E73667C4DFAB}" dt="2020-09-17T15:15:24.890" v="10725" actId="478"/>
          <ac:inkMkLst>
            <pc:docMk/>
            <pc:sldMk cId="2483948438" sldId="392"/>
            <ac:inkMk id="12" creationId="{476AD489-2F1E-7448-A5F3-45B018393DCE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3" creationId="{EA5746D0-E390-3B4D-A711-29840D15A946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4" creationId="{ADD2986C-1E11-C142-93FA-545EFD2104A3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5" creationId="{5DC70A28-4D2A-FB4F-B277-EA3D7398A517}"/>
          </ac:inkMkLst>
        </pc:inkChg>
        <pc:inkChg chg="add">
          <ac:chgData name="Nane Kratzke" userId="971be13ff4ee5ef6" providerId="LiveId" clId="{25E265D9-1136-E64B-84B9-E73667C4DFAB}" dt="2020-09-17T15:10:58.143" v="10600" actId="9405"/>
          <ac:inkMkLst>
            <pc:docMk/>
            <pc:sldMk cId="2483948438" sldId="392"/>
            <ac:inkMk id="17" creationId="{7337F253-B5E9-A24B-8D8F-50A4AF1D389A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8" creationId="{4E847C0E-5687-FD45-BE2E-F4F49867B445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9" creationId="{A1F85912-FE96-C341-BCF3-996DED10E061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20" creationId="{B501A486-BD74-3A4A-90F3-7608E936B350}"/>
          </ac:inkMkLst>
        </pc:inkChg>
        <pc:inkChg chg="add del">
          <ac:chgData name="Nane Kratzke" userId="971be13ff4ee5ef6" providerId="LiveId" clId="{25E265D9-1136-E64B-84B9-E73667C4DFAB}" dt="2020-09-17T15:11:09.870" v="10606" actId="9405"/>
          <ac:inkMkLst>
            <pc:docMk/>
            <pc:sldMk cId="2483948438" sldId="392"/>
            <ac:inkMk id="22" creationId="{5125C48E-6D00-0F4D-8407-29DC87339180}"/>
          </ac:inkMkLst>
        </pc:inkChg>
        <pc:inkChg chg="add">
          <ac:chgData name="Nane Kratzke" userId="971be13ff4ee5ef6" providerId="LiveId" clId="{25E265D9-1136-E64B-84B9-E73667C4DFAB}" dt="2020-09-17T15:11:12.330" v="10607" actId="9405"/>
          <ac:inkMkLst>
            <pc:docMk/>
            <pc:sldMk cId="2483948438" sldId="392"/>
            <ac:inkMk id="23" creationId="{D99F2B22-A2E3-D043-9241-BD59EAEB413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4" creationId="{B82593EE-088A-9E46-AAFC-1E8767F1296E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5" creationId="{A29BA9BD-1D93-764F-B0CD-3CE6AA5A4D7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7" creationId="{E5BFDBF0-11F3-6E4C-B66F-646C0F8A4CC7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9" creationId="{A32FBFDA-D851-3A4D-B070-F63ABC882AB9}"/>
          </ac:inkMkLst>
        </pc:inkChg>
        <pc:inkChg chg="add">
          <ac:chgData name="Nane Kratzke" userId="971be13ff4ee5ef6" providerId="LiveId" clId="{25E265D9-1136-E64B-84B9-E73667C4DFAB}" dt="2020-09-17T15:11:48.678" v="10615" actId="9405"/>
          <ac:inkMkLst>
            <pc:docMk/>
            <pc:sldMk cId="2483948438" sldId="392"/>
            <ac:inkMk id="31" creationId="{63A78E8C-8455-064E-8BB1-5C9DA745E18C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2" creationId="{0192D3E5-36CF-D749-A8B4-A961EC0B319A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3" creationId="{67DD33CC-71B9-5A4F-AD21-41F28294C898}"/>
          </ac:inkMkLst>
        </pc:inkChg>
        <pc:inkChg chg="add">
          <ac:chgData name="Nane Kratzke" userId="971be13ff4ee5ef6" providerId="LiveId" clId="{25E265D9-1136-E64B-84B9-E73667C4DFAB}" dt="2020-09-17T15:11:54.236" v="10619" actId="9405"/>
          <ac:inkMkLst>
            <pc:docMk/>
            <pc:sldMk cId="2483948438" sldId="392"/>
            <ac:inkMk id="35" creationId="{D28C26F9-39FC-9243-A38F-28C41FDB7277}"/>
          </ac:inkMkLst>
        </pc:inkChg>
        <pc:inkChg chg="add">
          <ac:chgData name="Nane Kratzke" userId="971be13ff4ee5ef6" providerId="LiveId" clId="{25E265D9-1136-E64B-84B9-E73667C4DFAB}" dt="2020-09-17T15:11:56.058" v="10620" actId="9405"/>
          <ac:inkMkLst>
            <pc:docMk/>
            <pc:sldMk cId="2483948438" sldId="392"/>
            <ac:inkMk id="36" creationId="{C9C30FB1-B75E-8447-9B0D-E17A5DD0EB08}"/>
          </ac:inkMkLst>
        </pc:inkChg>
        <pc:inkChg chg="add">
          <ac:chgData name="Nane Kratzke" userId="971be13ff4ee5ef6" providerId="LiveId" clId="{25E265D9-1136-E64B-84B9-E73667C4DFAB}" dt="2020-09-17T15:11:57.780" v="10621" actId="9405"/>
          <ac:inkMkLst>
            <pc:docMk/>
            <pc:sldMk cId="2483948438" sldId="392"/>
            <ac:inkMk id="37" creationId="{9AE0824F-A51C-5A49-B78A-5608104688EF}"/>
          </ac:inkMkLst>
        </pc:inkChg>
        <pc:inkChg chg="add del mod">
          <ac:chgData name="Nane Kratzke" userId="971be13ff4ee5ef6" providerId="LiveId" clId="{25E265D9-1136-E64B-84B9-E73667C4DFAB}" dt="2020-09-17T15:15:55.171" v="10737" actId="478"/>
          <ac:inkMkLst>
            <pc:docMk/>
            <pc:sldMk cId="2483948438" sldId="392"/>
            <ac:inkMk id="39" creationId="{EF37BE37-BBAA-0843-9899-9E9639FE0098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1" creationId="{25885750-687F-044C-B57E-05E8AF58ED72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2" creationId="{F500AC0E-451D-1E43-A948-929FB90902CD}"/>
          </ac:inkMkLst>
        </pc:inkChg>
        <pc:inkChg chg="add del">
          <ac:chgData name="Nane Kratzke" userId="971be13ff4ee5ef6" providerId="LiveId" clId="{25E265D9-1136-E64B-84B9-E73667C4DFAB}" dt="2020-09-17T15:16:03.336" v="10739" actId="478"/>
          <ac:inkMkLst>
            <pc:docMk/>
            <pc:sldMk cId="2483948438" sldId="392"/>
            <ac:inkMk id="44" creationId="{115C8A88-FB6C-FC45-88D7-5DDD34E3BE59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8" creationId="{096690C5-A85B-7240-B8E6-533609B5F003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9" creationId="{8D76F787-578D-2E46-AE59-49EE5C8D9696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1" creationId="{8759D7E3-DE66-144D-B1F0-550E394D69BA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2" creationId="{A70E6BEF-2454-9448-A92C-AA3425FEA025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4" creationId="{86885F0A-5AEC-FD4F-BCA2-37C7D89708AF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5" creationId="{AB26AD3B-30FC-8C4D-88C4-E61D49BCC84D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7" creationId="{6C348FF9-1785-5343-931E-30CF899BB663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8" creationId="{33AE4606-ED77-6846-85AA-C9AB4BE98C97}"/>
          </ac:inkMkLst>
        </pc:inkChg>
      </pc:sldChg>
      <pc:sldChg chg="addSp modSp add mod">
        <pc:chgData name="Nane Kratzke" userId="971be13ff4ee5ef6" providerId="LiveId" clId="{25E265D9-1136-E64B-84B9-E73667C4DFAB}" dt="2020-09-17T17:33:02.112" v="10790" actId="20577"/>
        <pc:sldMkLst>
          <pc:docMk/>
          <pc:sldMk cId="2664210598" sldId="393"/>
        </pc:sldMkLst>
        <pc:spChg chg="mod">
          <ac:chgData name="Nane Kratzke" userId="971be13ff4ee5ef6" providerId="LiveId" clId="{25E265D9-1136-E64B-84B9-E73667C4DFAB}" dt="2020-09-17T17:31:53.172" v="10777" actId="20577"/>
          <ac:spMkLst>
            <pc:docMk/>
            <pc:sldMk cId="2664210598" sldId="393"/>
            <ac:spMk id="2" creationId="{A382D01D-57F3-214E-B9DA-E61764CB3B1F}"/>
          </ac:spMkLst>
        </pc:spChg>
        <pc:spChg chg="mod">
          <ac:chgData name="Nane Kratzke" userId="971be13ff4ee5ef6" providerId="LiveId" clId="{25E265D9-1136-E64B-84B9-E73667C4DFAB}" dt="2020-09-17T17:33:02.112" v="10790" actId="20577"/>
          <ac:spMkLst>
            <pc:docMk/>
            <pc:sldMk cId="2664210598" sldId="393"/>
            <ac:spMk id="3" creationId="{3F4963E8-8F5A-D147-B383-1DFF11393F6B}"/>
          </ac:spMkLst>
        </pc:spChg>
        <pc:picChg chg="add mod">
          <ac:chgData name="Nane Kratzke" userId="971be13ff4ee5ef6" providerId="LiveId" clId="{25E265D9-1136-E64B-84B9-E73667C4DFAB}" dt="2020-09-17T17:32:56.283" v="10788" actId="14861"/>
          <ac:picMkLst>
            <pc:docMk/>
            <pc:sldMk cId="2664210598" sldId="393"/>
            <ac:picMk id="5" creationId="{4226387D-B197-F148-B0E8-AF184C1C6A53}"/>
          </ac:picMkLst>
        </pc:picChg>
        <pc:picChg chg="add mod">
          <ac:chgData name="Nane Kratzke" userId="971be13ff4ee5ef6" providerId="LiveId" clId="{25E265D9-1136-E64B-84B9-E73667C4DFAB}" dt="2020-09-17T17:32:27.784" v="10783" actId="1076"/>
          <ac:picMkLst>
            <pc:docMk/>
            <pc:sldMk cId="2664210598" sldId="393"/>
            <ac:picMk id="9218" creationId="{BB0A5737-E26A-774E-9850-812C8FABB477}"/>
          </ac:picMkLst>
        </pc:pic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998455780" sldId="394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19294937" sldId="395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819730600" sldId="39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697572595" sldId="39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731001463" sldId="39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13A86BB9-B3F9-474E-87A0-11A89C69F2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C5883-183D-0049-9D06-740DAD938BBC}" type="datetimeFigureOut">
              <a:rPr lang="de-DE" smtClean="0"/>
              <a:t>11.12.23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de-DE" noProof="0"/>
              <a:t>Handout: Cloud-native Programmierung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5FC7E99-EFD6-0545-A774-31EEA6BAD7BB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de-DE" noProof="0"/>
              <a:t>Prof. Dr. Nane Kratzke, TH-Lübeck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0709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1713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6893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18CBB-5D6D-5B46-99B8-1B618D6BD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FABB98C-A867-CF40-8360-E25384139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895B2D-A90E-6249-821D-35EFD4A54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1DB12E-BFFB-7142-AA54-1F908D95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EBFBA-355E-8845-AD73-9F624E13E267}" type="datetimeFigureOut">
              <a:rPr lang="de-DE" smtClean="0"/>
              <a:t>11.12.23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7458CF7-89CE-0649-8F84-94DA0EDF1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778840-2B04-6F4A-96CC-272BC562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2ECC-D8AB-6C4C-8ED7-55918A70FE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28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729CD29-5554-0C40-BA73-CC9B78EC880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268C859-492E-F042-BE5D-EFDDC5031E1E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FC8E956-1AF9-AC42-816A-CABAC5DD468D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  <p:sldLayoutId id="214748367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tiff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Service </a:t>
            </a:r>
            <a:r>
              <a:rPr lang="en-US" sz="2400" b="1" dirty="0" err="1">
                <a:latin typeface="+mn-lt"/>
              </a:rPr>
              <a:t>Meshs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(2) Der SMI Standard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8F4A550-5F58-6762-CD5D-AD7BF6A1C5D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79606">
            <a:off x="8140856" y="4780763"/>
            <a:ext cx="1429269" cy="1429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9725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67F25-7E2A-F140-B209-11907D3CD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 SMI  Standard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9684F7-5D97-A040-B434-2B5ED5FD670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Traffic Access Control (I)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BC9F08-E92C-F646-B49E-16F8829B5C4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FE291DC-E225-D049-8158-DA2F14B53873}"/>
              </a:ext>
            </a:extLst>
          </p:cNvPr>
          <p:cNvSpPr/>
          <p:nvPr/>
        </p:nvSpPr>
        <p:spPr>
          <a:xfrm>
            <a:off x="431801" y="1569517"/>
            <a:ext cx="91981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Mittels SMI können Zugriffsrichtlinien für Anwendungen definiert werden.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Die </a:t>
            </a:r>
            <a:r>
              <a:rPr lang="de-DE" sz="1600" b="1" dirty="0">
                <a:solidFill>
                  <a:schemeClr val="accent5"/>
                </a:solidFill>
              </a:rPr>
              <a:t>Zugriffskontrolle ist additiv</a:t>
            </a:r>
            <a:r>
              <a:rPr lang="de-DE" sz="1600" dirty="0"/>
              <a:t>.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Datenverkehr wird </a:t>
            </a:r>
            <a:r>
              <a:rPr lang="de-DE" sz="1600" b="1" dirty="0">
                <a:solidFill>
                  <a:schemeClr val="accent5"/>
                </a:solidFill>
              </a:rPr>
              <a:t>standardmäßig verweigert</a:t>
            </a:r>
            <a:r>
              <a:rPr lang="de-DE" sz="1600" dirty="0"/>
              <a:t>, es sei denn es werden Zugriffsregeln explizit ergänzt.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5CE5E3-B591-5E4A-9C0F-30A4CA9F745E}"/>
              </a:ext>
            </a:extLst>
          </p:cNvPr>
          <p:cNvSpPr txBox="1"/>
          <p:nvPr/>
        </p:nvSpPr>
        <p:spPr>
          <a:xfrm>
            <a:off x="0" y="6581001"/>
            <a:ext cx="2308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smi-spec.io</a:t>
            </a:r>
            <a:endParaRPr lang="de-DE" sz="12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92CD276-D279-7045-BD51-85FC5B835B2E}"/>
              </a:ext>
            </a:extLst>
          </p:cNvPr>
          <p:cNvSpPr/>
          <p:nvPr/>
        </p:nvSpPr>
        <p:spPr>
          <a:xfrm>
            <a:off x="433944" y="2942544"/>
            <a:ext cx="646023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Ein Traffic Target ordnet eine Reihe von Traffic </a:t>
            </a:r>
            <a:r>
              <a:rPr lang="de-DE" dirty="0" err="1"/>
              <a:t>Definitions</a:t>
            </a:r>
            <a:r>
              <a:rPr lang="de-DE" dirty="0"/>
              <a:t> (Regeln) einer Dienstidentität zu.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Regeln sind Traffic </a:t>
            </a:r>
            <a:r>
              <a:rPr lang="de-DE" dirty="0" err="1"/>
              <a:t>Definitions</a:t>
            </a:r>
            <a:r>
              <a:rPr lang="de-DE" dirty="0"/>
              <a:t>, die definieren, wie zulässiger Verkehr für bestimmte </a:t>
            </a:r>
            <a:r>
              <a:rPr lang="de-DE" b="1" dirty="0">
                <a:solidFill>
                  <a:schemeClr val="accent5"/>
                </a:solidFill>
              </a:rPr>
              <a:t>Protokolle</a:t>
            </a:r>
            <a:r>
              <a:rPr lang="de-DE" dirty="0"/>
              <a:t> aussehen darf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Der Zugriff wird über referenzierte Traffic </a:t>
            </a:r>
            <a:r>
              <a:rPr lang="de-DE" sz="1600" dirty="0" err="1"/>
              <a:t>Specs</a:t>
            </a:r>
            <a:r>
              <a:rPr lang="de-DE" sz="1600" dirty="0"/>
              <a:t> (Protokolle) und eine Liste von </a:t>
            </a:r>
            <a:r>
              <a:rPr lang="de-DE" sz="1600" b="1" dirty="0">
                <a:solidFill>
                  <a:schemeClr val="accent5"/>
                </a:solidFill>
              </a:rPr>
              <a:t>Quelldienstidentitäten</a:t>
            </a:r>
            <a:r>
              <a:rPr lang="de-DE" sz="1600" dirty="0"/>
              <a:t> gesteuert.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Jeder Pod, der versucht, eine Verbindung herzustellen und nicht in der definierten </a:t>
            </a:r>
            <a:r>
              <a:rPr lang="de-DE" sz="1600" b="1" dirty="0">
                <a:solidFill>
                  <a:schemeClr val="accent5"/>
                </a:solidFill>
              </a:rPr>
              <a:t>Liste der Quellen </a:t>
            </a:r>
            <a:r>
              <a:rPr lang="de-DE" sz="1600" dirty="0"/>
              <a:t>enthalten ist, wird abgelehnt. 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Der Zugriff wird basierend auf der </a:t>
            </a:r>
            <a:r>
              <a:rPr lang="de-DE" sz="1600" dirty="0">
                <a:solidFill>
                  <a:schemeClr val="accent5"/>
                </a:solidFill>
              </a:rPr>
              <a:t>Dienstidentität</a:t>
            </a:r>
            <a:r>
              <a:rPr lang="de-DE" sz="1600" dirty="0"/>
              <a:t> (</a:t>
            </a:r>
            <a:r>
              <a:rPr lang="de-DE" sz="1600" dirty="0" err="1"/>
              <a:t>Kubernetes</a:t>
            </a:r>
            <a:r>
              <a:rPr lang="de-DE" sz="1600" dirty="0"/>
              <a:t>-Serviceaccounts) gesteuert.</a:t>
            </a:r>
            <a:endParaRPr lang="de-D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B4703E-E0C4-8245-B378-0BBC6E5285E3}"/>
              </a:ext>
            </a:extLst>
          </p:cNvPr>
          <p:cNvSpPr/>
          <p:nvPr/>
        </p:nvSpPr>
        <p:spPr>
          <a:xfrm>
            <a:off x="7949866" y="2942544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/>
              <a:t>Source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B087A0-A066-3941-9AC4-1035C4ADC99C}"/>
              </a:ext>
            </a:extLst>
          </p:cNvPr>
          <p:cNvSpPr/>
          <p:nvPr/>
        </p:nvSpPr>
        <p:spPr>
          <a:xfrm>
            <a:off x="7949866" y="5363635"/>
            <a:ext cx="914400" cy="91439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de-DE" dirty="0" err="1"/>
              <a:t>Desti</a:t>
            </a:r>
            <a:r>
              <a:rPr lang="de-DE" dirty="0"/>
              <a:t>-</a:t>
            </a:r>
          </a:p>
          <a:p>
            <a:pPr algn="ctr"/>
            <a:r>
              <a:rPr lang="de-DE" dirty="0" err="1"/>
              <a:t>nation</a:t>
            </a:r>
            <a:endParaRPr lang="de-DE" dirty="0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769ABEA6-0A5D-DC41-8581-2BF58A5AA255}"/>
              </a:ext>
            </a:extLst>
          </p:cNvPr>
          <p:cNvCxnSpPr>
            <a:cxnSpLocks/>
            <a:stCxn id="10" idx="4"/>
          </p:cNvCxnSpPr>
          <p:nvPr/>
        </p:nvCxnSpPr>
        <p:spPr>
          <a:xfrm>
            <a:off x="8407066" y="3856944"/>
            <a:ext cx="0" cy="1506691"/>
          </a:xfrm>
          <a:prstGeom prst="straightConnector1">
            <a:avLst/>
          </a:prstGeom>
          <a:ln w="34925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16E1CEB4-80F2-2144-8545-AA6C90F0F726}"/>
              </a:ext>
            </a:extLst>
          </p:cNvPr>
          <p:cNvSpPr txBox="1"/>
          <p:nvPr/>
        </p:nvSpPr>
        <p:spPr>
          <a:xfrm>
            <a:off x="8407066" y="4352437"/>
            <a:ext cx="1440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TrafficTarget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256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67F25-7E2A-F140-B209-11907D3CD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 SMI  Standard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9684F7-5D97-A040-B434-2B5ED5FD670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Traffic Access Control (II)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BC9F08-E92C-F646-B49E-16F8829B5C4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FE291DC-E225-D049-8158-DA2F14B53873}"/>
              </a:ext>
            </a:extLst>
          </p:cNvPr>
          <p:cNvSpPr/>
          <p:nvPr/>
        </p:nvSpPr>
        <p:spPr>
          <a:xfrm>
            <a:off x="10101047" y="1512000"/>
            <a:ext cx="19648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latin typeface="Bradley Hand" pitchFamily="2" charset="77"/>
              </a:rPr>
              <a:t>Dieses Beispiel zeigt einen häufigen Anwendungsfall, den Zugriff auf Metriken so einzuschränken, dass diese nur von Prometheus abgefragt werden dürfen.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5CE5E3-B591-5E4A-9C0F-30A4CA9F745E}"/>
              </a:ext>
            </a:extLst>
          </p:cNvPr>
          <p:cNvSpPr txBox="1"/>
          <p:nvPr/>
        </p:nvSpPr>
        <p:spPr>
          <a:xfrm>
            <a:off x="0" y="6581001"/>
            <a:ext cx="2308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smi-spec.io</a:t>
            </a:r>
            <a:endParaRPr lang="de-DE" sz="12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B4703E-E0C4-8245-B378-0BBC6E5285E3}"/>
              </a:ext>
            </a:extLst>
          </p:cNvPr>
          <p:cNvSpPr/>
          <p:nvPr/>
        </p:nvSpPr>
        <p:spPr>
          <a:xfrm>
            <a:off x="8033174" y="2106738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/>
              <a:t>Source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B087A0-A066-3941-9AC4-1035C4ADC99C}"/>
              </a:ext>
            </a:extLst>
          </p:cNvPr>
          <p:cNvSpPr/>
          <p:nvPr/>
        </p:nvSpPr>
        <p:spPr>
          <a:xfrm>
            <a:off x="8033174" y="4527829"/>
            <a:ext cx="914400" cy="91439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de-DE" dirty="0" err="1"/>
              <a:t>Desti</a:t>
            </a:r>
            <a:r>
              <a:rPr lang="de-DE" dirty="0"/>
              <a:t>-</a:t>
            </a:r>
          </a:p>
          <a:p>
            <a:pPr algn="ctr"/>
            <a:r>
              <a:rPr lang="de-DE" dirty="0" err="1"/>
              <a:t>nation</a:t>
            </a:r>
            <a:endParaRPr lang="de-DE" dirty="0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769ABEA6-0A5D-DC41-8581-2BF58A5AA255}"/>
              </a:ext>
            </a:extLst>
          </p:cNvPr>
          <p:cNvCxnSpPr>
            <a:stCxn id="10" idx="4"/>
            <a:endCxn id="12" idx="0"/>
          </p:cNvCxnSpPr>
          <p:nvPr/>
        </p:nvCxnSpPr>
        <p:spPr>
          <a:xfrm>
            <a:off x="8490374" y="3021138"/>
            <a:ext cx="0" cy="1506691"/>
          </a:xfrm>
          <a:prstGeom prst="straightConnector1">
            <a:avLst/>
          </a:prstGeom>
          <a:ln w="34925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16E1CEB4-80F2-2144-8545-AA6C90F0F726}"/>
              </a:ext>
            </a:extLst>
          </p:cNvPr>
          <p:cNvSpPr txBox="1"/>
          <p:nvPr/>
        </p:nvSpPr>
        <p:spPr>
          <a:xfrm>
            <a:off x="8490374" y="3516631"/>
            <a:ext cx="113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TrafficTarget</a:t>
            </a:r>
            <a:endParaRPr lang="de-DE" sz="140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FC43DF9-E027-9146-927F-D51031E8FB7A}"/>
              </a:ext>
            </a:extLst>
          </p:cNvPr>
          <p:cNvSpPr/>
          <p:nvPr/>
        </p:nvSpPr>
        <p:spPr>
          <a:xfrm>
            <a:off x="690634" y="1654363"/>
            <a:ext cx="3005077" cy="384987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kind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HTTPRouteGroup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metadata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the-routes</a:t>
            </a:r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spec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matches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metrics</a:t>
            </a:r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pathRegex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"/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metrics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methods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["GET"] </a:t>
            </a:r>
          </a:p>
          <a:p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de-DE" sz="1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161F1F9-F11B-2645-907C-3BF2C4B9EDD2}"/>
              </a:ext>
            </a:extLst>
          </p:cNvPr>
          <p:cNvSpPr/>
          <p:nvPr/>
        </p:nvSpPr>
        <p:spPr>
          <a:xfrm>
            <a:off x="4152910" y="1654363"/>
            <a:ext cx="3005077" cy="388065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kind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TrafficTarget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metadata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path-specific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namespace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default</a:t>
            </a:r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spec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sources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kind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ServiceAccount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prometheus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namespace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monitoring</a:t>
            </a:r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destination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kind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ServiceAccount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service-a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namespace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-app   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rules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kind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HTTPRouteGroup</a:t>
            </a:r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the-routes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matches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["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metrics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"]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4E8848-8942-6B44-ADFF-3C937E31DA04}"/>
              </a:ext>
            </a:extLst>
          </p:cNvPr>
          <p:cNvSpPr txBox="1"/>
          <p:nvPr/>
        </p:nvSpPr>
        <p:spPr>
          <a:xfrm>
            <a:off x="690634" y="5605933"/>
            <a:ext cx="84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Routes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D4E4107-79CF-644B-8EAD-0677F11ADFB4}"/>
              </a:ext>
            </a:extLst>
          </p:cNvPr>
          <p:cNvSpPr txBox="1"/>
          <p:nvPr/>
        </p:nvSpPr>
        <p:spPr>
          <a:xfrm>
            <a:off x="4152910" y="5605933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Zugriffsregel</a:t>
            </a:r>
          </a:p>
        </p:txBody>
      </p:sp>
    </p:spTree>
    <p:extLst>
      <p:ext uri="{BB962C8B-B14F-4D97-AF65-F5344CB8AC3E}">
        <p14:creationId xmlns:p14="http://schemas.microsoft.com/office/powerpoint/2010/main" val="814459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67F25-7E2A-F140-B209-11907D3CD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 </a:t>
            </a:r>
            <a:r>
              <a:rPr lang="de-DE" dirty="0" err="1"/>
              <a:t>Mesh</a:t>
            </a:r>
            <a:r>
              <a:rPr lang="de-DE" dirty="0"/>
              <a:t>  Interface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9684F7-5D97-A040-B434-2B5ED5FD670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Der SMI Standard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BC9F08-E92C-F646-B49E-16F8829B5C4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5CE5E3-B591-5E4A-9C0F-30A4CA9F745E}"/>
              </a:ext>
            </a:extLst>
          </p:cNvPr>
          <p:cNvSpPr txBox="1"/>
          <p:nvPr/>
        </p:nvSpPr>
        <p:spPr>
          <a:xfrm>
            <a:off x="0" y="6581001"/>
            <a:ext cx="2308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smi-spec.io</a:t>
            </a:r>
            <a:endParaRPr lang="de-DE" sz="12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B387F61-574E-4B49-81CF-558E7754783C}"/>
              </a:ext>
            </a:extLst>
          </p:cNvPr>
          <p:cNvSpPr/>
          <p:nvPr/>
        </p:nvSpPr>
        <p:spPr>
          <a:xfrm>
            <a:off x="431801" y="1758577"/>
            <a:ext cx="5084596" cy="104910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b="1" i="1" dirty="0">
                <a:solidFill>
                  <a:schemeClr val="bg1">
                    <a:lumMod val="75000"/>
                  </a:schemeClr>
                </a:solidFill>
              </a:rPr>
              <a:t>Traffic Policy</a:t>
            </a:r>
          </a:p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Anwenden von Richtlinien wie Identität und Transportverschlüsselung zwischen Diensten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D379F8F-5486-36C0-D988-208844648112}"/>
              </a:ext>
            </a:extLst>
          </p:cNvPr>
          <p:cNvSpPr/>
          <p:nvPr/>
        </p:nvSpPr>
        <p:spPr>
          <a:xfrm>
            <a:off x="431801" y="3119298"/>
            <a:ext cx="5084596" cy="1049106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b="1" i="1" dirty="0">
                <a:solidFill>
                  <a:schemeClr val="bg1"/>
                </a:solidFill>
              </a:rPr>
              <a:t>Traffic </a:t>
            </a:r>
            <a:r>
              <a:rPr lang="de-DE" b="1" i="1" dirty="0" err="1">
                <a:solidFill>
                  <a:schemeClr val="bg1"/>
                </a:solidFill>
              </a:rPr>
              <a:t>Telemetry</a:t>
            </a:r>
            <a:endParaRPr lang="de-DE" b="1" i="1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Erfassen wichtiger Messdaten wie Fehlerrate und Latenz zwischen Diensten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11F8DB6-EC20-58E2-783D-CA93932D2440}"/>
              </a:ext>
            </a:extLst>
          </p:cNvPr>
          <p:cNvSpPr/>
          <p:nvPr/>
        </p:nvSpPr>
        <p:spPr>
          <a:xfrm>
            <a:off x="431801" y="4538534"/>
            <a:ext cx="5084596" cy="104910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b="1" i="1" dirty="0">
                <a:solidFill>
                  <a:schemeClr val="bg1">
                    <a:lumMod val="75000"/>
                  </a:schemeClr>
                </a:solidFill>
              </a:rPr>
              <a:t>Traffic Management</a:t>
            </a:r>
          </a:p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Verschieben von Datenverkehr zwischen verschiedenen Diensten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B6B0887-057F-1506-1119-160CCD98B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036"/>
          <a:stretch/>
        </p:blipFill>
        <p:spPr>
          <a:xfrm>
            <a:off x="5743717" y="1780086"/>
            <a:ext cx="6448283" cy="3807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3282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67F25-7E2A-F140-B209-11907D3CD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 SMI  Standard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9684F7-5D97-A040-B434-2B5ED5FD670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Traffic </a:t>
            </a:r>
            <a:r>
              <a:rPr lang="de-DE" dirty="0" err="1"/>
              <a:t>Metrics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BC9F08-E92C-F646-B49E-16F8829B5C4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FE291DC-E225-D049-8158-DA2F14B53873}"/>
              </a:ext>
            </a:extLst>
          </p:cNvPr>
          <p:cNvSpPr/>
          <p:nvPr/>
        </p:nvSpPr>
        <p:spPr>
          <a:xfrm>
            <a:off x="431802" y="1569517"/>
            <a:ext cx="40245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Diese Teil-Spezifikation des SMI-Standards beschreibt einen gemeinsamen Integrationspunkt für Tools, die Metriken des HTTP-Verkehrs auswerten (bspw. HPA-Skalierung).</a:t>
            </a:r>
          </a:p>
          <a:p>
            <a:endParaRPr lang="de-DE" dirty="0"/>
          </a:p>
          <a:p>
            <a:r>
              <a:rPr lang="de-DE" dirty="0"/>
              <a:t>Metriken sind dabei immer einer Ressource zugeordnet. Dies können </a:t>
            </a:r>
            <a:r>
              <a:rPr lang="de-DE" dirty="0" err="1"/>
              <a:t>Pods</a:t>
            </a:r>
            <a:r>
              <a:rPr lang="de-DE" dirty="0"/>
              <a:t> sowie übergeordnete Konzepte wie </a:t>
            </a:r>
            <a:r>
              <a:rPr lang="de-DE" dirty="0" err="1"/>
              <a:t>Namespaces</a:t>
            </a:r>
            <a:r>
              <a:rPr lang="de-DE" dirty="0"/>
              <a:t>, </a:t>
            </a:r>
            <a:r>
              <a:rPr lang="de-DE" dirty="0" err="1"/>
              <a:t>Deployments</a:t>
            </a:r>
            <a:r>
              <a:rPr lang="de-DE" dirty="0"/>
              <a:t> oder Services sein. Metriken sind dabei entweder der </a:t>
            </a:r>
            <a:r>
              <a:rPr lang="de-DE" dirty="0" err="1"/>
              <a:t>Kubernetes</a:t>
            </a:r>
            <a:r>
              <a:rPr lang="de-DE" dirty="0"/>
              <a:t>-Ressource zugeordnet, die den gemessenen Datenverkehr generiert (</a:t>
            </a:r>
            <a:r>
              <a:rPr lang="de-DE" dirty="0" err="1"/>
              <a:t>request</a:t>
            </a:r>
            <a:r>
              <a:rPr lang="de-DE" dirty="0"/>
              <a:t>) oder bedient (</a:t>
            </a:r>
            <a:r>
              <a:rPr lang="de-DE" dirty="0" err="1"/>
              <a:t>response</a:t>
            </a:r>
            <a:r>
              <a:rPr lang="de-DE" dirty="0"/>
              <a:t>).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5CE5E3-B591-5E4A-9C0F-30A4CA9F745E}"/>
              </a:ext>
            </a:extLst>
          </p:cNvPr>
          <p:cNvSpPr txBox="1"/>
          <p:nvPr/>
        </p:nvSpPr>
        <p:spPr>
          <a:xfrm>
            <a:off x="0" y="6581001"/>
            <a:ext cx="2308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smi-spec.io</a:t>
            </a:r>
            <a:endParaRPr lang="de-DE" sz="12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4DDC525-8344-1544-86DC-40F4E28DF877}"/>
              </a:ext>
            </a:extLst>
          </p:cNvPr>
          <p:cNvSpPr/>
          <p:nvPr/>
        </p:nvSpPr>
        <p:spPr>
          <a:xfrm>
            <a:off x="5276194" y="432000"/>
            <a:ext cx="4194070" cy="581964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kind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TrafficMetrics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resource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foo-775b9cbd88-ntxsl 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namespace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foobar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kind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Pod</a:t>
            </a:r>
            <a:endParaRPr lang="de-DE" sz="13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edge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direction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from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side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client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resource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baz-577db7d977-lsk2q 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namespace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foobar</a:t>
            </a:r>
            <a:endParaRPr lang="de-DE" sz="13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kind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Pod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timestamp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2019-04-08T22:25:55Z</a:t>
            </a:r>
          </a:p>
          <a:p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window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30s </a:t>
            </a:r>
          </a:p>
          <a:p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metrics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p99_response_latency 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unit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seconds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value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10m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p90_response_latency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unit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seconds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value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10m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p50_response_latency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unit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seconds</a:t>
            </a:r>
            <a:endParaRPr lang="de-DE" sz="13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value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10m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success_count</a:t>
            </a:r>
            <a:endParaRPr lang="de-DE" sz="13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value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100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failure_count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3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value</a:t>
            </a:r>
            <a:r>
              <a:rPr lang="de-DE" sz="13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100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CE184A4-015B-1D46-BAAC-5C9AD7FA78E5}"/>
              </a:ext>
            </a:extLst>
          </p:cNvPr>
          <p:cNvSpPr txBox="1"/>
          <p:nvPr/>
        </p:nvSpPr>
        <p:spPr>
          <a:xfrm>
            <a:off x="10089931" y="2123515"/>
            <a:ext cx="1954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Derartige Metriken werden im laufenden Betrieb aus den </a:t>
            </a:r>
            <a:r>
              <a:rPr lang="de-DE" sz="1600" i="1" dirty="0" err="1">
                <a:latin typeface="Bradley Hand" pitchFamily="2" charset="77"/>
              </a:rPr>
              <a:t>Sidecar-Proxies</a:t>
            </a:r>
            <a:r>
              <a:rPr lang="de-DE" sz="1600" i="1" dirty="0">
                <a:latin typeface="Bradley Hand" pitchFamily="2" charset="77"/>
              </a:rPr>
              <a:t> erhoben.</a:t>
            </a:r>
          </a:p>
        </p:txBody>
      </p:sp>
    </p:spTree>
    <p:extLst>
      <p:ext uri="{BB962C8B-B14F-4D97-AF65-F5344CB8AC3E}">
        <p14:creationId xmlns:p14="http://schemas.microsoft.com/office/powerpoint/2010/main" val="1251721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67F25-7E2A-F140-B209-11907D3CD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 </a:t>
            </a:r>
            <a:r>
              <a:rPr lang="de-DE" dirty="0" err="1"/>
              <a:t>Mesh</a:t>
            </a:r>
            <a:r>
              <a:rPr lang="de-DE" dirty="0"/>
              <a:t>  Interface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9684F7-5D97-A040-B434-2B5ED5FD670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Der SMI Standard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BC9F08-E92C-F646-B49E-16F8829B5C4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5CE5E3-B591-5E4A-9C0F-30A4CA9F745E}"/>
              </a:ext>
            </a:extLst>
          </p:cNvPr>
          <p:cNvSpPr txBox="1"/>
          <p:nvPr/>
        </p:nvSpPr>
        <p:spPr>
          <a:xfrm>
            <a:off x="0" y="6581001"/>
            <a:ext cx="2308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smi-spec.io</a:t>
            </a:r>
            <a:endParaRPr lang="de-DE" sz="12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B387F61-574E-4B49-81CF-558E7754783C}"/>
              </a:ext>
            </a:extLst>
          </p:cNvPr>
          <p:cNvSpPr/>
          <p:nvPr/>
        </p:nvSpPr>
        <p:spPr>
          <a:xfrm>
            <a:off x="431801" y="1758577"/>
            <a:ext cx="5084596" cy="104910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b="1" i="1" dirty="0">
                <a:solidFill>
                  <a:schemeClr val="bg1">
                    <a:lumMod val="75000"/>
                  </a:schemeClr>
                </a:solidFill>
              </a:rPr>
              <a:t>Traffic Policy</a:t>
            </a:r>
          </a:p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Anwenden von Richtlinien wie Identität und Transportverschlüsselung zwischen Diensten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D379F8F-5486-36C0-D988-208844648112}"/>
              </a:ext>
            </a:extLst>
          </p:cNvPr>
          <p:cNvSpPr/>
          <p:nvPr/>
        </p:nvSpPr>
        <p:spPr>
          <a:xfrm>
            <a:off x="431801" y="3119298"/>
            <a:ext cx="5084596" cy="104910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b="1" i="1" dirty="0">
                <a:solidFill>
                  <a:schemeClr val="bg1">
                    <a:lumMod val="75000"/>
                  </a:schemeClr>
                </a:solidFill>
              </a:rPr>
              <a:t>Traffic </a:t>
            </a:r>
            <a:r>
              <a:rPr lang="de-DE" b="1" i="1" dirty="0" err="1">
                <a:solidFill>
                  <a:schemeClr val="bg1">
                    <a:lumMod val="75000"/>
                  </a:schemeClr>
                </a:solidFill>
              </a:rPr>
              <a:t>Telemetry</a:t>
            </a:r>
            <a:endParaRPr lang="de-DE" b="1" i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Erfassen wichtiger Messdaten wie Fehlerrate und Latenz zwischen Diensten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11F8DB6-EC20-58E2-783D-CA93932D2440}"/>
              </a:ext>
            </a:extLst>
          </p:cNvPr>
          <p:cNvSpPr/>
          <p:nvPr/>
        </p:nvSpPr>
        <p:spPr>
          <a:xfrm>
            <a:off x="431801" y="4538534"/>
            <a:ext cx="5084596" cy="1049106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b="1" i="1" dirty="0">
                <a:solidFill>
                  <a:schemeClr val="bg1"/>
                </a:solidFill>
              </a:rPr>
              <a:t>Traffic Management</a:t>
            </a:r>
          </a:p>
          <a:p>
            <a:r>
              <a:rPr lang="de-DE" dirty="0">
                <a:solidFill>
                  <a:schemeClr val="bg1"/>
                </a:solidFill>
              </a:rPr>
              <a:t>Verschieben von Datenverkehr zwischen verschiedenen Diensten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A56973-B9B2-DAC0-D014-63597B078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723" y="1758577"/>
            <a:ext cx="5626779" cy="3831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247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67F25-7E2A-F140-B209-11907D3CD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 SMI  Standard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9684F7-5D97-A040-B434-2B5ED5FD670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Traffic Management (Traffic Splits, Canary Releases)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BC9F08-E92C-F646-B49E-16F8829B5C4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FE291DC-E225-D049-8158-DA2F14B53873}"/>
              </a:ext>
            </a:extLst>
          </p:cNvPr>
          <p:cNvSpPr/>
          <p:nvPr/>
        </p:nvSpPr>
        <p:spPr>
          <a:xfrm>
            <a:off x="431801" y="1670007"/>
            <a:ext cx="8896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Mittels der Traffic Split-Ressource, kann der </a:t>
            </a:r>
            <a:r>
              <a:rPr lang="de-DE" b="1" dirty="0">
                <a:solidFill>
                  <a:schemeClr val="accent5"/>
                </a:solidFill>
              </a:rPr>
              <a:t>prozentuale Anteil des Datenverkehrs </a:t>
            </a:r>
            <a:r>
              <a:rPr lang="de-DE" dirty="0"/>
              <a:t>zwischen verschiedenen Services gesteuert werden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Wird verwendet, um den ausgehenden </a:t>
            </a:r>
            <a:r>
              <a:rPr lang="de-DE" b="1" dirty="0">
                <a:solidFill>
                  <a:schemeClr val="accent5"/>
                </a:solidFill>
              </a:rPr>
              <a:t>Datenverkehr</a:t>
            </a:r>
            <a:r>
              <a:rPr lang="de-DE" dirty="0"/>
              <a:t> auf verschiedene Ziele </a:t>
            </a:r>
            <a:r>
              <a:rPr lang="de-DE" b="1" dirty="0">
                <a:solidFill>
                  <a:schemeClr val="accent5"/>
                </a:solidFill>
              </a:rPr>
              <a:t>aufzuteilen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Oft genutzt, um </a:t>
            </a:r>
            <a:r>
              <a:rPr lang="de-DE" b="1" dirty="0">
                <a:solidFill>
                  <a:schemeClr val="accent5"/>
                </a:solidFill>
              </a:rPr>
              <a:t>Canary Versionen </a:t>
            </a:r>
            <a:r>
              <a:rPr lang="de-DE" dirty="0"/>
              <a:t>für neue Softwareversionen zu orchestrieren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5CE5E3-B591-5E4A-9C0F-30A4CA9F745E}"/>
              </a:ext>
            </a:extLst>
          </p:cNvPr>
          <p:cNvSpPr txBox="1"/>
          <p:nvPr/>
        </p:nvSpPr>
        <p:spPr>
          <a:xfrm>
            <a:off x="0" y="6581001"/>
            <a:ext cx="2308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smi-spec.io</a:t>
            </a:r>
            <a:endParaRPr lang="de-DE" sz="12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4DDC525-8344-1544-86DC-40F4E28DF877}"/>
              </a:ext>
            </a:extLst>
          </p:cNvPr>
          <p:cNvSpPr/>
          <p:nvPr/>
        </p:nvSpPr>
        <p:spPr>
          <a:xfrm>
            <a:off x="5080321" y="3131750"/>
            <a:ext cx="5890260" cy="280343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kind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TrafficSplit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metadata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canary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spec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# The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root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service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that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clients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connect</a:t>
            </a:r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service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website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# Services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inside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namespace</a:t>
            </a:r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backends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service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website-v1.0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weight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90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service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website-v1.1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weight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10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B5B6B59-ECE4-A44D-81BC-AE941BC615C0}"/>
              </a:ext>
            </a:extLst>
          </p:cNvPr>
          <p:cNvSpPr/>
          <p:nvPr/>
        </p:nvSpPr>
        <p:spPr>
          <a:xfrm>
            <a:off x="5080321" y="6002938"/>
            <a:ext cx="48671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/>
              <a:t>Beispiel:</a:t>
            </a:r>
            <a:r>
              <a:rPr lang="de-DE" sz="1400" dirty="0"/>
              <a:t> Aufteilung des HTTP-Verkehrs zwischen zwei Versionen eines Dienstes. 90% des </a:t>
            </a:r>
            <a:r>
              <a:rPr lang="de-DE" sz="1400" dirty="0" err="1"/>
              <a:t>Traffics</a:t>
            </a:r>
            <a:r>
              <a:rPr lang="de-DE" sz="1400" dirty="0"/>
              <a:t> gehen an die Version v1.0. 10% des </a:t>
            </a:r>
            <a:r>
              <a:rPr lang="de-DE" sz="1400" dirty="0" err="1"/>
              <a:t>Traffics</a:t>
            </a:r>
            <a:r>
              <a:rPr lang="de-DE" sz="1400" dirty="0"/>
              <a:t> gehen an die Version v1.1 (</a:t>
            </a:r>
            <a:r>
              <a:rPr lang="de-DE" sz="1400" dirty="0" err="1"/>
              <a:t>Canary</a:t>
            </a:r>
            <a:r>
              <a:rPr lang="de-DE" sz="1400" dirty="0"/>
              <a:t> Release)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7DAC0D8-7F81-A745-AD19-8DDEE26D70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791" y="3337880"/>
            <a:ext cx="3364760" cy="238021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D84D56A-0B99-0046-B99B-EA9E38942CF3}"/>
              </a:ext>
            </a:extLst>
          </p:cNvPr>
          <p:cNvSpPr txBox="1"/>
          <p:nvPr/>
        </p:nvSpPr>
        <p:spPr>
          <a:xfrm>
            <a:off x="1666148" y="4944670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/>
                </a:solidFill>
              </a:rPr>
              <a:t>10%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DD00486-6B61-8E4E-ADA8-4C23A1853BF2}"/>
              </a:ext>
            </a:extLst>
          </p:cNvPr>
          <p:cNvSpPr txBox="1"/>
          <p:nvPr/>
        </p:nvSpPr>
        <p:spPr>
          <a:xfrm>
            <a:off x="2361871" y="4287341"/>
            <a:ext cx="516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/>
                </a:solidFill>
              </a:rPr>
              <a:t>90%</a:t>
            </a:r>
          </a:p>
        </p:txBody>
      </p:sp>
    </p:spTree>
    <p:extLst>
      <p:ext uri="{BB962C8B-B14F-4D97-AF65-F5344CB8AC3E}">
        <p14:creationId xmlns:p14="http://schemas.microsoft.com/office/powerpoint/2010/main" val="3038659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67F25-7E2A-F140-B209-11907D3CD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 SMI  Standard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9684F7-5D97-A040-B434-2B5ED5FD670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Traffice</a:t>
            </a:r>
            <a:r>
              <a:rPr lang="de-DE" dirty="0"/>
              <a:t> Management (Traffic Split, A/B Testszenarien)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BC9F08-E92C-F646-B49E-16F8829B5C4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605384" y="6404284"/>
            <a:ext cx="278418" cy="274324"/>
          </a:xfrm>
        </p:spPr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FE291DC-E225-D049-8158-DA2F14B53873}"/>
              </a:ext>
            </a:extLst>
          </p:cNvPr>
          <p:cNvSpPr/>
          <p:nvPr/>
        </p:nvSpPr>
        <p:spPr>
          <a:xfrm>
            <a:off x="431801" y="1569517"/>
            <a:ext cx="348234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Traffic Splits können auch genutzt werden, um </a:t>
            </a:r>
            <a:r>
              <a:rPr lang="de-DE" b="1" dirty="0">
                <a:solidFill>
                  <a:schemeClr val="accent5"/>
                </a:solidFill>
              </a:rPr>
              <a:t>A/B-Testszenarien</a:t>
            </a:r>
            <a:r>
              <a:rPr lang="de-DE" dirty="0"/>
              <a:t> umzusetzen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Ein Traffic Split kann bspw. anhand von HTTP-Headerfilter vorgenommen werden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Bestimmter Benutzeranteil </a:t>
            </a:r>
            <a:r>
              <a:rPr lang="de-DE" dirty="0"/>
              <a:t>wird dann an ein Test-Backend weitergeleitet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Alle anderen Benutzer (</a:t>
            </a:r>
            <a:r>
              <a:rPr lang="de-DE" b="1" dirty="0">
                <a:solidFill>
                  <a:schemeClr val="accent5"/>
                </a:solidFill>
              </a:rPr>
              <a:t>Kontrollgruppe</a:t>
            </a:r>
            <a:r>
              <a:rPr lang="de-DE" dirty="0"/>
              <a:t>) werden weiter an das normale Backend weitergeleitet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Hierzu können bspw. HTTP-Header-Filter mithilfe von </a:t>
            </a:r>
            <a:r>
              <a:rPr lang="de-DE" dirty="0" err="1"/>
              <a:t>HTTPRouteGroup</a:t>
            </a:r>
            <a:r>
              <a:rPr lang="de-DE" dirty="0"/>
              <a:t> definiert werden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5CE5E3-B591-5E4A-9C0F-30A4CA9F745E}"/>
              </a:ext>
            </a:extLst>
          </p:cNvPr>
          <p:cNvSpPr txBox="1"/>
          <p:nvPr/>
        </p:nvSpPr>
        <p:spPr>
          <a:xfrm>
            <a:off x="0" y="6581001"/>
            <a:ext cx="2308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smi-spec.io</a:t>
            </a:r>
            <a:endParaRPr lang="de-DE" sz="12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4DDC525-8344-1544-86DC-40F4E28DF877}"/>
              </a:ext>
            </a:extLst>
          </p:cNvPr>
          <p:cNvSpPr/>
          <p:nvPr/>
        </p:nvSpPr>
        <p:spPr>
          <a:xfrm>
            <a:off x="4070062" y="1551982"/>
            <a:ext cx="3817620" cy="1726215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kind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HTTPRouteGroup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metadata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ab-test </a:t>
            </a:r>
          </a:p>
          <a:p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matches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firefox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-users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headers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 user-agent: ".*Firefox.*"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B5B6B59-ECE4-A44D-81BC-AE941BC615C0}"/>
              </a:ext>
            </a:extLst>
          </p:cNvPr>
          <p:cNvSpPr/>
          <p:nvPr/>
        </p:nvSpPr>
        <p:spPr>
          <a:xfrm>
            <a:off x="4070062" y="3338529"/>
            <a:ext cx="38176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Route um Nutzer anhand ihres Browser (user-agent) selektieren zu können, hier werden alle Firefox Nutzer selektiert.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6021AB0-CE25-964B-970B-26B4B7EBDD5D}"/>
              </a:ext>
            </a:extLst>
          </p:cNvPr>
          <p:cNvSpPr/>
          <p:nvPr/>
        </p:nvSpPr>
        <p:spPr>
          <a:xfrm>
            <a:off x="8139834" y="1551982"/>
            <a:ext cx="3817620" cy="3018876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kind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TrafficSplit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metadata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ab-test </a:t>
            </a:r>
          </a:p>
          <a:p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spec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service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website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matches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kind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HTTPRouteGroup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name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ab-test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backends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service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website-v1.0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weight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0 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service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website-v1.1</a:t>
            </a: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weight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100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F7A0675-F208-8D49-A251-2498EB2D0A8C}"/>
              </a:ext>
            </a:extLst>
          </p:cNvPr>
          <p:cNvSpPr/>
          <p:nvPr/>
        </p:nvSpPr>
        <p:spPr>
          <a:xfrm>
            <a:off x="8139834" y="4628094"/>
            <a:ext cx="1943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Hier werden alle Firefox Nutzer auf die v1.1 des Website Services </a:t>
            </a:r>
            <a:r>
              <a:rPr lang="de-DE" sz="1400" dirty="0" err="1"/>
              <a:t>gerouted</a:t>
            </a:r>
            <a:r>
              <a:rPr lang="de-DE" sz="1400" dirty="0"/>
              <a:t>.</a:t>
            </a:r>
          </a:p>
        </p:txBody>
      </p:sp>
      <p:sp>
        <p:nvSpPr>
          <p:cNvPr id="7" name="Geschweifte Klammer links 6">
            <a:extLst>
              <a:ext uri="{FF2B5EF4-FFF2-40B4-BE49-F238E27FC236}">
                <a16:creationId xmlns:a16="http://schemas.microsoft.com/office/drawing/2014/main" id="{8C3D4132-D532-3F42-A648-0E7EA2EF8D5C}"/>
              </a:ext>
            </a:extLst>
          </p:cNvPr>
          <p:cNvSpPr/>
          <p:nvPr/>
        </p:nvSpPr>
        <p:spPr>
          <a:xfrm>
            <a:off x="8217736" y="2772633"/>
            <a:ext cx="179475" cy="577573"/>
          </a:xfrm>
          <a:prstGeom prst="leftBrace">
            <a:avLst>
              <a:gd name="adj1" fmla="val 33865"/>
              <a:gd name="adj2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5B903AC-8C1E-AD46-AB10-3DDE1B2517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7702" y="4170895"/>
            <a:ext cx="3482340" cy="246339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B6F317F-A765-F64D-A3B2-0B4B5532079C}"/>
              </a:ext>
            </a:extLst>
          </p:cNvPr>
          <p:cNvSpPr txBox="1"/>
          <p:nvPr/>
        </p:nvSpPr>
        <p:spPr>
          <a:xfrm>
            <a:off x="5107676" y="5774763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/>
                </a:solidFill>
              </a:rPr>
              <a:t>Firefox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9A77DBB-35EC-4E46-AB2E-2696F55C6197}"/>
              </a:ext>
            </a:extLst>
          </p:cNvPr>
          <p:cNvSpPr txBox="1"/>
          <p:nvPr/>
        </p:nvSpPr>
        <p:spPr>
          <a:xfrm>
            <a:off x="5458894" y="4882065"/>
            <a:ext cx="590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accent5"/>
                </a:solidFill>
              </a:rPr>
              <a:t>other</a:t>
            </a:r>
            <a:endParaRPr lang="de-DE" sz="1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116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17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744107F-B706-604F-BAAE-87D504707D7C}"/>
              </a:ext>
            </a:extLst>
          </p:cNvPr>
          <p:cNvSpPr txBox="1"/>
          <p:nvPr/>
        </p:nvSpPr>
        <p:spPr>
          <a:xfrm>
            <a:off x="432000" y="1422053"/>
            <a:ext cx="445142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/>
              <a:t>Was sind Service Meshs?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/>
              <a:t>SMI-Standard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Funktionalitäten von Service Meshs am Beispiel von </a:t>
            </a:r>
            <a:r>
              <a:rPr lang="de-DE" b="1" dirty="0" err="1">
                <a:solidFill>
                  <a:schemeClr val="accent5"/>
                </a:solidFill>
              </a:rPr>
              <a:t>Istio</a:t>
            </a:r>
            <a:endParaRPr lang="de-DE" b="1" dirty="0">
              <a:solidFill>
                <a:schemeClr val="accent5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sz="1600" dirty="0">
              <a:solidFill>
                <a:schemeClr val="accent5"/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accent5"/>
                </a:solidFill>
              </a:rPr>
              <a:t>Traffic Management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accent5"/>
                </a:solidFill>
              </a:rPr>
              <a:t>Resilienz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accent5"/>
                </a:solidFill>
              </a:rPr>
              <a:t>Sicherheit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accent5"/>
                </a:solidFill>
              </a:rPr>
              <a:t>Beobachtbarkeit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sz="16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DDEEDD7-1363-C24E-8DA8-257A5C941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235"/>
          <a:stretch/>
        </p:blipFill>
        <p:spPr>
          <a:xfrm>
            <a:off x="5276434" y="1615300"/>
            <a:ext cx="3798526" cy="3993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6281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24983D5-2B44-414F-AC6B-50606020D9A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59376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Automatisierte Instrumentierung mittels Service Meshs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0" y="1652109"/>
            <a:ext cx="5244661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bg1">
                    <a:lumMod val="50000"/>
                  </a:schemeClr>
                </a:solidFill>
              </a:rPr>
              <a:t>13.1 Konsolidierung von Telemetriedaten</a:t>
            </a:r>
          </a:p>
          <a:p>
            <a:r>
              <a:rPr lang="de-DE" sz="1600" b="1" dirty="0">
                <a:solidFill>
                  <a:schemeClr val="bg1">
                    <a:lumMod val="50000"/>
                  </a:schemeClr>
                </a:solidFill>
              </a:rPr>
              <a:t>13.2 Instrumentierung von Systemen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Logging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Tracing</a:t>
            </a:r>
          </a:p>
          <a:p>
            <a:pPr>
              <a:spcBef>
                <a:spcPts val="600"/>
              </a:spcBef>
            </a:pPr>
            <a:r>
              <a:rPr lang="de-DE" sz="1600" b="1" dirty="0"/>
              <a:t>13.3 Automatisierte Instrumentierung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Service Meshs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Traffic-Management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Resilienz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Sicherheit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Management und Analyse von Verkehrstopologien</a:t>
            </a:r>
            <a:endParaRPr lang="de-DE" sz="1600" dirty="0"/>
          </a:p>
          <a:p>
            <a:r>
              <a:rPr lang="de-DE" sz="1600" b="1" dirty="0"/>
              <a:t>13.4 Zusammenfassung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50456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rgbClr val="4040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1188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744107F-B706-604F-BAAE-87D504707D7C}"/>
              </a:ext>
            </a:extLst>
          </p:cNvPr>
          <p:cNvSpPr txBox="1"/>
          <p:nvPr/>
        </p:nvSpPr>
        <p:spPr>
          <a:xfrm>
            <a:off x="432000" y="1422053"/>
            <a:ext cx="445142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/>
              <a:t>Was sind Service Meshs?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SMI-Standard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/>
              <a:t>Funktionalitäten von Service Meshs am Beispiel von </a:t>
            </a:r>
            <a:r>
              <a:rPr lang="de-DE" b="1" dirty="0" err="1"/>
              <a:t>Istio</a:t>
            </a:r>
            <a:endParaRPr lang="de-D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sz="16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sz="1600" dirty="0"/>
              <a:t>Traffic Management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sz="1600" dirty="0"/>
              <a:t>Resilienz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sz="1600" dirty="0"/>
              <a:t>Sicherheit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sz="1600" dirty="0"/>
              <a:t>Beobachtbarkeit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sz="16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DDEEDD7-1363-C24E-8DA8-257A5C941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235"/>
          <a:stretch/>
        </p:blipFill>
        <p:spPr>
          <a:xfrm>
            <a:off x="5276434" y="1615300"/>
            <a:ext cx="3798526" cy="3993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9276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 Mesh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BAA7FB-1814-AC2F-08F0-97E194C4CD7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TLDR: Handhabung </a:t>
            </a:r>
            <a:r>
              <a:rPr lang="de-DE"/>
              <a:t>von Microservice </a:t>
            </a:r>
            <a:r>
              <a:rPr lang="de-DE" dirty="0"/>
              <a:t>Cross-Cutting-</a:t>
            </a:r>
            <a:r>
              <a:rPr lang="de-DE" dirty="0" err="1"/>
              <a:t>Concerns</a:t>
            </a:r>
            <a:r>
              <a:rPr lang="de-DE" dirty="0"/>
              <a:t> mittels des Sidecar-Patterns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9ACC6F8-84E6-EFAE-FF95-9A49B7AFBD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385" y="1512000"/>
            <a:ext cx="8788947" cy="476671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3DC8262-7B65-54EB-9D68-95830D109AA0}"/>
              </a:ext>
            </a:extLst>
          </p:cNvPr>
          <p:cNvSpPr txBox="1"/>
          <p:nvPr/>
        </p:nvSpPr>
        <p:spPr>
          <a:xfrm>
            <a:off x="58724" y="6435339"/>
            <a:ext cx="2744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Bildquelle:</a:t>
            </a:r>
            <a:r>
              <a:rPr lang="de-DE" dirty="0"/>
              <a:t> </a:t>
            </a:r>
            <a:r>
              <a:rPr lang="de-DE" dirty="0" err="1"/>
              <a:t>servicemesh.es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1172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5F7AD-3380-8F45-AACE-94D338E7B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 </a:t>
            </a:r>
            <a:r>
              <a:rPr lang="de-DE" dirty="0" err="1"/>
              <a:t>Mesh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D50E9D-90EA-4446-A364-9DD2B2F9962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Beispielprodukte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4FB1E4-ABEF-8749-A540-79B20CD56A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pic>
        <p:nvPicPr>
          <p:cNvPr id="3076" name="Picture 4" descr="Linkerd 2.x">
            <a:extLst>
              <a:ext uri="{FF2B5EF4-FFF2-40B4-BE49-F238E27FC236}">
                <a16:creationId xmlns:a16="http://schemas.microsoft.com/office/drawing/2014/main" id="{60F345D0-AAEC-C847-800B-7D04ADAA7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785" y="4044567"/>
            <a:ext cx="1285218" cy="119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71A3DFE-3A91-2840-AF57-62B55D8A97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89508" y="2021414"/>
            <a:ext cx="1062607" cy="120750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73FC5F0-5269-4A46-9C65-1CFA3EAE8C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46476" y="2033370"/>
            <a:ext cx="1062607" cy="119842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BF61B0D-08DC-5A48-9A31-1AADCD8A9C7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30849" y="2033370"/>
            <a:ext cx="1195552" cy="119555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2568AC8-E321-F74F-B2B8-9E71274D149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70124" y="4044567"/>
            <a:ext cx="798217" cy="1195552"/>
          </a:xfrm>
          <a:prstGeom prst="rect">
            <a:avLst/>
          </a:prstGeom>
        </p:spPr>
      </p:pic>
      <p:pic>
        <p:nvPicPr>
          <p:cNvPr id="3084" name="Picture 12" descr="Consul">
            <a:extLst>
              <a:ext uri="{FF2B5EF4-FFF2-40B4-BE49-F238E27FC236}">
                <a16:creationId xmlns:a16="http://schemas.microsoft.com/office/drawing/2014/main" id="{1188D8AA-75D3-E44A-BE48-E981B1A6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44" y="4043736"/>
            <a:ext cx="1224206" cy="11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ilium">
            <a:extLst>
              <a:ext uri="{FF2B5EF4-FFF2-40B4-BE49-F238E27FC236}">
                <a16:creationId xmlns:a16="http://schemas.microsoft.com/office/drawing/2014/main" id="{C610F060-1B8D-C04F-B008-1CCE68FDE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90" y="2034808"/>
            <a:ext cx="1195552" cy="119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B0533ED-CC73-884A-8E1C-33F31112FBA0}"/>
              </a:ext>
            </a:extLst>
          </p:cNvPr>
          <p:cNvSpPr txBox="1"/>
          <p:nvPr/>
        </p:nvSpPr>
        <p:spPr>
          <a:xfrm>
            <a:off x="1503316" y="3258911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Kuma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3621164-9B91-CA43-8311-C2FC5C310725}"/>
              </a:ext>
            </a:extLst>
          </p:cNvPr>
          <p:cNvSpPr txBox="1"/>
          <p:nvPr/>
        </p:nvSpPr>
        <p:spPr>
          <a:xfrm>
            <a:off x="5507003" y="3238727"/>
            <a:ext cx="84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Traefik</a:t>
            </a:r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F8258AD-498B-E644-B5B8-EE4D8933B404}"/>
              </a:ext>
            </a:extLst>
          </p:cNvPr>
          <p:cNvSpPr txBox="1"/>
          <p:nvPr/>
        </p:nvSpPr>
        <p:spPr>
          <a:xfrm>
            <a:off x="6843849" y="3261157"/>
            <a:ext cx="2153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NGINX Service </a:t>
            </a:r>
            <a:r>
              <a:rPr lang="de-DE" dirty="0" err="1"/>
              <a:t>Mesh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B16B9E8-6CD3-9640-8408-B71C0832CD11}"/>
              </a:ext>
            </a:extLst>
          </p:cNvPr>
          <p:cNvSpPr txBox="1"/>
          <p:nvPr/>
        </p:nvSpPr>
        <p:spPr>
          <a:xfrm>
            <a:off x="2574118" y="5351315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Istio</a:t>
            </a:r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EE0A265-4F41-5748-AA7A-D1D708F5FD31}"/>
              </a:ext>
            </a:extLst>
          </p:cNvPr>
          <p:cNvSpPr txBox="1"/>
          <p:nvPr/>
        </p:nvSpPr>
        <p:spPr>
          <a:xfrm>
            <a:off x="4409854" y="5351315"/>
            <a:ext cx="90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Linkerd</a:t>
            </a:r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D7B2D3D-3E10-0540-986A-1A3E79E9B7C5}"/>
              </a:ext>
            </a:extLst>
          </p:cNvPr>
          <p:cNvSpPr txBox="1"/>
          <p:nvPr/>
        </p:nvSpPr>
        <p:spPr>
          <a:xfrm>
            <a:off x="6509422" y="5351315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Consul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BFF1678-CC74-4743-BC6B-0AB68EC19EAD}"/>
              </a:ext>
            </a:extLst>
          </p:cNvPr>
          <p:cNvSpPr txBox="1"/>
          <p:nvPr/>
        </p:nvSpPr>
        <p:spPr>
          <a:xfrm>
            <a:off x="10060219" y="1734207"/>
            <a:ext cx="20266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Auf </a:t>
            </a:r>
            <a:r>
              <a:rPr lang="de-DE" sz="1400" b="1" i="1" dirty="0" err="1">
                <a:solidFill>
                  <a:schemeClr val="accent5"/>
                </a:solidFill>
                <a:latin typeface="Bradley Hand" pitchFamily="2" charset="77"/>
              </a:rPr>
              <a:t>servicemesh.es</a:t>
            </a:r>
            <a:r>
              <a:rPr lang="de-DE" sz="1400" b="1" i="1" dirty="0">
                <a:solidFill>
                  <a:schemeClr val="accent5"/>
                </a:solidFill>
                <a:latin typeface="Bradley Hand" pitchFamily="2" charset="77"/>
              </a:rPr>
              <a:t> </a:t>
            </a:r>
            <a:r>
              <a:rPr lang="de-DE" sz="1400" i="1" dirty="0">
                <a:latin typeface="Bradley Hand" pitchFamily="2" charset="77"/>
              </a:rPr>
              <a:t>finden Sie eine Übersicht von vielen weiteren Service Meshs.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Es steht zu erwarten, dass sich dieser Bereich in den kommenden Jahren konsolidieren wird und stärker in Container Plattformen wie K8s integriert werden wird.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Mit dem SMI Standard (Service </a:t>
            </a:r>
            <a:r>
              <a:rPr lang="de-DE" sz="1400" i="1" dirty="0" err="1">
                <a:latin typeface="Bradley Hand" pitchFamily="2" charset="77"/>
              </a:rPr>
              <a:t>Mesh</a:t>
            </a:r>
            <a:r>
              <a:rPr lang="de-DE" sz="1400" i="1" dirty="0">
                <a:latin typeface="Bradley Hand" pitchFamily="2" charset="77"/>
              </a:rPr>
              <a:t> Interface) existiert ein erster Standardentwurf in diesem Bereich.</a:t>
            </a:r>
          </a:p>
        </p:txBody>
      </p:sp>
    </p:spTree>
    <p:extLst>
      <p:ext uri="{BB962C8B-B14F-4D97-AF65-F5344CB8AC3E}">
        <p14:creationId xmlns:p14="http://schemas.microsoft.com/office/powerpoint/2010/main" val="1767911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67F25-7E2A-F140-B209-11907D3CD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 </a:t>
            </a:r>
            <a:r>
              <a:rPr lang="de-DE" dirty="0" err="1"/>
              <a:t>Mesh</a:t>
            </a:r>
            <a:r>
              <a:rPr lang="de-DE" dirty="0"/>
              <a:t>  Interface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9684F7-5D97-A040-B434-2B5ED5FD670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Der SMI Standard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BC9F08-E92C-F646-B49E-16F8829B5C4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FE291DC-E225-D049-8158-DA2F14B53873}"/>
              </a:ext>
            </a:extLst>
          </p:cNvPr>
          <p:cNvSpPr/>
          <p:nvPr/>
        </p:nvSpPr>
        <p:spPr>
          <a:xfrm>
            <a:off x="431801" y="1569517"/>
            <a:ext cx="34044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Das Service </a:t>
            </a:r>
            <a:r>
              <a:rPr lang="de-DE" dirty="0" err="1"/>
              <a:t>Mesh</a:t>
            </a:r>
            <a:r>
              <a:rPr lang="de-DE" dirty="0"/>
              <a:t> Interface (SMI) ist eine Spezifikation für Service </a:t>
            </a:r>
            <a:r>
              <a:rPr lang="de-DE" dirty="0" err="1"/>
              <a:t>Meshes</a:t>
            </a:r>
            <a:r>
              <a:rPr lang="de-DE" dirty="0"/>
              <a:t>, die auf </a:t>
            </a:r>
            <a:r>
              <a:rPr lang="de-DE" dirty="0" err="1"/>
              <a:t>Kubernetes</a:t>
            </a:r>
            <a:r>
              <a:rPr lang="de-DE" dirty="0"/>
              <a:t> ausgeführt werden. Es definiert einen gemeinsamen Standard, der von einer Vielzahl von Anbietern implementiert werden kann. Dies ermöglicht sowohl eine Standardisierung für Endbenutzer als auch Innovationen durch Anbieter von Service </a:t>
            </a:r>
            <a:r>
              <a:rPr lang="de-DE" dirty="0" err="1"/>
              <a:t>Mesh</a:t>
            </a:r>
            <a:r>
              <a:rPr lang="de-DE" dirty="0"/>
              <a:t>-Technologie. SMI ermöglicht Flexibilität und Interoperabilität und deckt die gängigsten Service-</a:t>
            </a:r>
            <a:r>
              <a:rPr lang="de-DE" dirty="0" err="1"/>
              <a:t>Mesh</a:t>
            </a:r>
            <a:r>
              <a:rPr lang="de-DE" dirty="0"/>
              <a:t>-Funktionen ab.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5CE5E3-B591-5E4A-9C0F-30A4CA9F745E}"/>
              </a:ext>
            </a:extLst>
          </p:cNvPr>
          <p:cNvSpPr txBox="1"/>
          <p:nvPr/>
        </p:nvSpPr>
        <p:spPr>
          <a:xfrm>
            <a:off x="0" y="6581001"/>
            <a:ext cx="2308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smi-spec.io</a:t>
            </a:r>
            <a:endParaRPr lang="de-DE" sz="12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B387F61-574E-4B49-81CF-558E7754783C}"/>
              </a:ext>
            </a:extLst>
          </p:cNvPr>
          <p:cNvSpPr/>
          <p:nvPr/>
        </p:nvSpPr>
        <p:spPr>
          <a:xfrm>
            <a:off x="7460446" y="1334786"/>
            <a:ext cx="4126265" cy="443464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b="1" dirty="0">
                <a:solidFill>
                  <a:schemeClr val="accent5"/>
                </a:solidFill>
              </a:rPr>
              <a:t>Das SMI ist:</a:t>
            </a:r>
          </a:p>
          <a:p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Eine Standardschnittstelle für </a:t>
            </a:r>
            <a:r>
              <a:rPr lang="de-DE" sz="1600" dirty="0" err="1"/>
              <a:t>Kubernetes</a:t>
            </a:r>
            <a:r>
              <a:rPr lang="de-DE" sz="1600" dirty="0"/>
              <a:t> Service-</a:t>
            </a:r>
            <a:r>
              <a:rPr lang="de-DE" sz="1600" dirty="0" err="1"/>
              <a:t>Meshes</a:t>
            </a:r>
            <a:r>
              <a:rPr lang="de-DE" sz="1600" dirty="0"/>
              <a:t> und den grundlegenden Funktionsumfang von Service-</a:t>
            </a:r>
            <a:r>
              <a:rPr lang="de-DE" sz="1600" dirty="0" err="1"/>
              <a:t>Meshes</a:t>
            </a:r>
            <a:r>
              <a:rPr lang="de-DE" sz="1600" dirty="0"/>
              <a:t> definiert: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b="1" i="1" dirty="0">
                <a:solidFill>
                  <a:schemeClr val="accent5"/>
                </a:solidFill>
              </a:rPr>
              <a:t>Traffic Policy </a:t>
            </a:r>
            <a:r>
              <a:rPr lang="de-DE" sz="1600" dirty="0"/>
              <a:t>- Anwenden von Richtlinien wie Identität und Transportverschlüsselung zwischen Diensten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b="1" i="1" dirty="0">
                <a:solidFill>
                  <a:schemeClr val="accent5"/>
                </a:solidFill>
              </a:rPr>
              <a:t>Traffic </a:t>
            </a:r>
            <a:r>
              <a:rPr lang="de-DE" sz="1600" b="1" i="1" dirty="0" err="1">
                <a:solidFill>
                  <a:schemeClr val="accent5"/>
                </a:solidFill>
              </a:rPr>
              <a:t>Telemetry</a:t>
            </a:r>
            <a:r>
              <a:rPr lang="de-DE" sz="1600" b="1" i="1" dirty="0">
                <a:solidFill>
                  <a:schemeClr val="accent5"/>
                </a:solidFill>
              </a:rPr>
              <a:t> </a:t>
            </a:r>
            <a:r>
              <a:rPr lang="de-DE" sz="1600" dirty="0"/>
              <a:t>- Erfassen wichtiger Messdaten wie Fehlerrate und Latenz zwischen Diensten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b="1" i="1" dirty="0">
                <a:solidFill>
                  <a:schemeClr val="accent5"/>
                </a:solidFill>
              </a:rPr>
              <a:t>Traffic Management </a:t>
            </a:r>
            <a:r>
              <a:rPr lang="de-DE" sz="1600" dirty="0"/>
              <a:t>- Verschieben von Datenverkehr zwischen verschiedenen Diensten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16C1967-9659-8F44-BB9D-2B0ADC36C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75" y="1661573"/>
            <a:ext cx="3724985" cy="41884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106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67F25-7E2A-F140-B209-11907D3CD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 </a:t>
            </a:r>
            <a:r>
              <a:rPr lang="de-DE" dirty="0" err="1"/>
              <a:t>Mesh</a:t>
            </a:r>
            <a:r>
              <a:rPr lang="de-DE" dirty="0"/>
              <a:t>  Interface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9684F7-5D97-A040-B434-2B5ED5FD670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Der SMI Standard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BC9F08-E92C-F646-B49E-16F8829B5C4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5CE5E3-B591-5E4A-9C0F-30A4CA9F745E}"/>
              </a:ext>
            </a:extLst>
          </p:cNvPr>
          <p:cNvSpPr txBox="1"/>
          <p:nvPr/>
        </p:nvSpPr>
        <p:spPr>
          <a:xfrm>
            <a:off x="0" y="6581001"/>
            <a:ext cx="2308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smi-spec.io</a:t>
            </a:r>
            <a:endParaRPr lang="de-DE" sz="12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B387F61-574E-4B49-81CF-558E7754783C}"/>
              </a:ext>
            </a:extLst>
          </p:cNvPr>
          <p:cNvSpPr/>
          <p:nvPr/>
        </p:nvSpPr>
        <p:spPr>
          <a:xfrm>
            <a:off x="431801" y="1794913"/>
            <a:ext cx="5084596" cy="1049106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b="1" i="1" dirty="0">
                <a:solidFill>
                  <a:schemeClr val="bg1"/>
                </a:solidFill>
              </a:rPr>
              <a:t>Traffic Policy</a:t>
            </a:r>
          </a:p>
          <a:p>
            <a:r>
              <a:rPr lang="de-DE" dirty="0">
                <a:solidFill>
                  <a:schemeClr val="bg1"/>
                </a:solidFill>
              </a:rPr>
              <a:t>Anwenden von Richtlinien wie Identität und Transportverschlüsselung zwischen Diensten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D379F8F-5486-36C0-D988-208844648112}"/>
              </a:ext>
            </a:extLst>
          </p:cNvPr>
          <p:cNvSpPr/>
          <p:nvPr/>
        </p:nvSpPr>
        <p:spPr>
          <a:xfrm>
            <a:off x="431801" y="3119298"/>
            <a:ext cx="5084596" cy="104910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b="1" i="1" dirty="0">
                <a:solidFill>
                  <a:schemeClr val="bg1">
                    <a:lumMod val="75000"/>
                  </a:schemeClr>
                </a:solidFill>
              </a:rPr>
              <a:t>Traffic </a:t>
            </a:r>
            <a:r>
              <a:rPr lang="de-DE" b="1" i="1" dirty="0" err="1">
                <a:solidFill>
                  <a:schemeClr val="bg1">
                    <a:lumMod val="75000"/>
                  </a:schemeClr>
                </a:solidFill>
              </a:rPr>
              <a:t>Telemetry</a:t>
            </a:r>
            <a:endParaRPr lang="de-DE" b="1" i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Erfassen wichtiger Messdaten wie Fehlerrate und Latenz zwischen Diensten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11F8DB6-EC20-58E2-783D-CA93932D2440}"/>
              </a:ext>
            </a:extLst>
          </p:cNvPr>
          <p:cNvSpPr/>
          <p:nvPr/>
        </p:nvSpPr>
        <p:spPr>
          <a:xfrm>
            <a:off x="431801" y="4538534"/>
            <a:ext cx="5084596" cy="104910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b="1" i="1" dirty="0">
                <a:solidFill>
                  <a:schemeClr val="bg1">
                    <a:lumMod val="75000"/>
                  </a:schemeClr>
                </a:solidFill>
              </a:rPr>
              <a:t>Traffic Management</a:t>
            </a:r>
          </a:p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Verschieben von Datenverkehr zwischen verschiedenen Diensten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082D048-72FE-E3A5-B095-F099F8720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94913"/>
            <a:ext cx="4267532" cy="3806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155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1449</Words>
  <Application>Microsoft Macintosh PowerPoint</Application>
  <PresentationFormat>Breitbild</PresentationFormat>
  <Paragraphs>310</Paragraphs>
  <Slides>18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Arial</vt:lpstr>
      <vt:lpstr>Bradley Hand</vt:lpstr>
      <vt:lpstr>Calibri</vt:lpstr>
      <vt:lpstr>Consolas</vt:lpstr>
      <vt:lpstr>Corbel</vt:lpstr>
      <vt:lpstr>Courier New</vt:lpstr>
      <vt:lpstr>Times New Roman</vt:lpstr>
      <vt:lpstr>Office-Design</vt:lpstr>
      <vt:lpstr>  Cloud-native</vt:lpstr>
      <vt:lpstr>PowerPoint-Präsentation</vt:lpstr>
      <vt:lpstr>Kapitel 13</vt:lpstr>
      <vt:lpstr>Inhaltsverzeichnis</vt:lpstr>
      <vt:lpstr>Inhalte</vt:lpstr>
      <vt:lpstr>Service  Mesh</vt:lpstr>
      <vt:lpstr>Service  Mesh</vt:lpstr>
      <vt:lpstr>Service  Mesh  Interface</vt:lpstr>
      <vt:lpstr>Service  Mesh  Interface</vt:lpstr>
      <vt:lpstr>Der  SMI  Standard</vt:lpstr>
      <vt:lpstr>Der  SMI  Standard</vt:lpstr>
      <vt:lpstr>Service  Mesh  Interface</vt:lpstr>
      <vt:lpstr>Der  SMI  Standard</vt:lpstr>
      <vt:lpstr>Service  Mesh  Interface</vt:lpstr>
      <vt:lpstr>Der  SMI  Standard</vt:lpstr>
      <vt:lpstr>Der  SMI  Standard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2020-10-02T11:16:12Z</cp:lastPrinted>
  <dcterms:created xsi:type="dcterms:W3CDTF">2020-09-01T15:16:10Z</dcterms:created>
  <dcterms:modified xsi:type="dcterms:W3CDTF">2023-12-11T13:21:08Z</dcterms:modified>
</cp:coreProperties>
</file>