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handoutMasterIdLst>
    <p:handoutMasterId r:id="rId26"/>
  </p:handoutMasterIdLst>
  <p:sldIdLst>
    <p:sldId id="687" r:id="rId5"/>
    <p:sldId id="681" r:id="rId6"/>
    <p:sldId id="742" r:id="rId7"/>
    <p:sldId id="663" r:id="rId8"/>
    <p:sldId id="652" r:id="rId9"/>
    <p:sldId id="624" r:id="rId10"/>
    <p:sldId id="639" r:id="rId11"/>
    <p:sldId id="640" r:id="rId12"/>
    <p:sldId id="694" r:id="rId13"/>
    <p:sldId id="641" r:id="rId14"/>
    <p:sldId id="695" r:id="rId15"/>
    <p:sldId id="642" r:id="rId16"/>
    <p:sldId id="643" r:id="rId17"/>
    <p:sldId id="646" r:id="rId18"/>
    <p:sldId id="696" r:id="rId19"/>
    <p:sldId id="647" r:id="rId20"/>
    <p:sldId id="648" r:id="rId21"/>
    <p:sldId id="693" r:id="rId22"/>
    <p:sldId id="700" r:id="rId23"/>
    <p:sldId id="699" r:id="rId24"/>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9F6"/>
    <a:srgbClr val="404040"/>
    <a:srgbClr val="E4003A"/>
    <a:srgbClr val="FFFFFF"/>
    <a:srgbClr val="007AFF"/>
    <a:srgbClr val="0070C0"/>
    <a:srgbClr val="4285F4"/>
    <a:srgbClr val="EC7D30"/>
    <a:srgbClr val="187DC5"/>
    <a:srgbClr val="326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46C3D-B99D-4344-A779-00B1BA841719}" v="1" dt="2023-12-12T07:05:15.517"/>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4" autoAdjust="0"/>
    <p:restoredTop sz="94821" autoAdjust="0"/>
  </p:normalViewPr>
  <p:slideViewPr>
    <p:cSldViewPr snapToGrid="0">
      <p:cViewPr varScale="1">
        <p:scale>
          <a:sx n="207" d="100"/>
          <a:sy n="207" d="100"/>
        </p:scale>
        <p:origin x="1304"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DA7593C1-83E5-C047-8234-EA5DBD66AD14}"/>
    <pc:docChg chg="undo custSel addSld delSld modSld sldOrd">
      <pc:chgData name="Nane Kratzke" userId="971be13ff4ee5ef6" providerId="LiveId" clId="{DA7593C1-83E5-C047-8234-EA5DBD66AD14}" dt="2023-04-26T07:45:25.990" v="596" actId="2696"/>
      <pc:docMkLst>
        <pc:docMk/>
      </pc:docMkLst>
      <pc:sldChg chg="del">
        <pc:chgData name="Nane Kratzke" userId="971be13ff4ee5ef6" providerId="LiveId" clId="{DA7593C1-83E5-C047-8234-EA5DBD66AD14}" dt="2023-04-26T07:45:25.925" v="588" actId="2696"/>
        <pc:sldMkLst>
          <pc:docMk/>
          <pc:sldMk cId="3704082915" sldId="328"/>
        </pc:sldMkLst>
      </pc:sldChg>
      <pc:sldChg chg="del">
        <pc:chgData name="Nane Kratzke" userId="971be13ff4ee5ef6" providerId="LiveId" clId="{DA7593C1-83E5-C047-8234-EA5DBD66AD14}" dt="2023-04-21T11:31:19.970" v="13" actId="2696"/>
        <pc:sldMkLst>
          <pc:docMk/>
          <pc:sldMk cId="1914478338" sldId="614"/>
        </pc:sldMkLst>
      </pc:sldChg>
      <pc:sldChg chg="del">
        <pc:chgData name="Nane Kratzke" userId="971be13ff4ee5ef6" providerId="LiveId" clId="{DA7593C1-83E5-C047-8234-EA5DBD66AD14}" dt="2023-04-21T11:31:19.940" v="7" actId="2696"/>
        <pc:sldMkLst>
          <pc:docMk/>
          <pc:sldMk cId="677589171" sldId="615"/>
        </pc:sldMkLst>
      </pc:sldChg>
      <pc:sldChg chg="del">
        <pc:chgData name="Nane Kratzke" userId="971be13ff4ee5ef6" providerId="LiveId" clId="{DA7593C1-83E5-C047-8234-EA5DBD66AD14}" dt="2023-04-21T11:31:19.877" v="1" actId="2696"/>
        <pc:sldMkLst>
          <pc:docMk/>
          <pc:sldMk cId="3723360193" sldId="616"/>
        </pc:sldMkLst>
      </pc:sldChg>
      <pc:sldChg chg="del">
        <pc:chgData name="Nane Kratzke" userId="971be13ff4ee5ef6" providerId="LiveId" clId="{DA7593C1-83E5-C047-8234-EA5DBD66AD14}" dt="2023-04-21T11:31:19.952" v="9" actId="2696"/>
        <pc:sldMkLst>
          <pc:docMk/>
          <pc:sldMk cId="2572853473" sldId="617"/>
        </pc:sldMkLst>
      </pc:sldChg>
      <pc:sldChg chg="del">
        <pc:chgData name="Nane Kratzke" userId="971be13ff4ee5ef6" providerId="LiveId" clId="{DA7593C1-83E5-C047-8234-EA5DBD66AD14}" dt="2023-04-21T11:31:20.092" v="16" actId="2696"/>
        <pc:sldMkLst>
          <pc:docMk/>
          <pc:sldMk cId="698292824" sldId="618"/>
        </pc:sldMkLst>
      </pc:sldChg>
      <pc:sldChg chg="del">
        <pc:chgData name="Nane Kratzke" userId="971be13ff4ee5ef6" providerId="LiveId" clId="{DA7593C1-83E5-C047-8234-EA5DBD66AD14}" dt="2023-04-21T11:31:19.888" v="3" actId="2696"/>
        <pc:sldMkLst>
          <pc:docMk/>
          <pc:sldMk cId="1089612075" sldId="619"/>
        </pc:sldMkLst>
      </pc:sldChg>
      <pc:sldChg chg="del">
        <pc:chgData name="Nane Kratzke" userId="971be13ff4ee5ef6" providerId="LiveId" clId="{DA7593C1-83E5-C047-8234-EA5DBD66AD14}" dt="2023-04-21T11:31:20.098" v="17" actId="2696"/>
        <pc:sldMkLst>
          <pc:docMk/>
          <pc:sldMk cId="2493329871" sldId="620"/>
        </pc:sldMkLst>
      </pc:sldChg>
      <pc:sldChg chg="del">
        <pc:chgData name="Nane Kratzke" userId="971be13ff4ee5ef6" providerId="LiveId" clId="{DA7593C1-83E5-C047-8234-EA5DBD66AD14}" dt="2023-04-21T11:31:20.112" v="20" actId="2696"/>
        <pc:sldMkLst>
          <pc:docMk/>
          <pc:sldMk cId="4030331919" sldId="621"/>
        </pc:sldMkLst>
      </pc:sldChg>
      <pc:sldChg chg="del">
        <pc:chgData name="Nane Kratzke" userId="971be13ff4ee5ef6" providerId="LiveId" clId="{DA7593C1-83E5-C047-8234-EA5DBD66AD14}" dt="2023-04-21T11:31:19.965" v="12" actId="2696"/>
        <pc:sldMkLst>
          <pc:docMk/>
          <pc:sldMk cId="1349543541" sldId="622"/>
        </pc:sldMkLst>
      </pc:sldChg>
      <pc:sldChg chg="addSp modSp mod">
        <pc:chgData name="Nane Kratzke" userId="971be13ff4ee5ef6" providerId="LiveId" clId="{DA7593C1-83E5-C047-8234-EA5DBD66AD14}" dt="2023-04-25T06:28:43.836" v="149" actId="1076"/>
        <pc:sldMkLst>
          <pc:docMk/>
          <pc:sldMk cId="98768470" sldId="624"/>
        </pc:sldMkLst>
        <pc:spChg chg="mod">
          <ac:chgData name="Nane Kratzke" userId="971be13ff4ee5ef6" providerId="LiveId" clId="{DA7593C1-83E5-C047-8234-EA5DBD66AD14}" dt="2023-04-25T06:27:49.936" v="141" actId="14100"/>
          <ac:spMkLst>
            <pc:docMk/>
            <pc:sldMk cId="98768470" sldId="624"/>
            <ac:spMk id="5" creationId="{CC64D9B2-9B3D-3044-A641-4C9CD27F1859}"/>
          </ac:spMkLst>
        </pc:spChg>
        <pc:spChg chg="mod">
          <ac:chgData name="Nane Kratzke" userId="971be13ff4ee5ef6" providerId="LiveId" clId="{DA7593C1-83E5-C047-8234-EA5DBD66AD14}" dt="2023-04-25T06:22:34.401" v="72" actId="1076"/>
          <ac:spMkLst>
            <pc:docMk/>
            <pc:sldMk cId="98768470" sldId="624"/>
            <ac:spMk id="6" creationId="{36C39B57-E5E9-F14A-9AC2-1B567B6F2310}"/>
          </ac:spMkLst>
        </pc:spChg>
        <pc:spChg chg="mod">
          <ac:chgData name="Nane Kratzke" userId="971be13ff4ee5ef6" providerId="LiveId" clId="{DA7593C1-83E5-C047-8234-EA5DBD66AD14}" dt="2023-04-25T06:22:06.258" v="66" actId="1076"/>
          <ac:spMkLst>
            <pc:docMk/>
            <pc:sldMk cId="98768470" sldId="624"/>
            <ac:spMk id="8" creationId="{2E8D6DB1-945A-5B3A-2CC0-3E43E55ED01A}"/>
          </ac:spMkLst>
        </pc:spChg>
        <pc:spChg chg="add mod">
          <ac:chgData name="Nane Kratzke" userId="971be13ff4ee5ef6" providerId="LiveId" clId="{DA7593C1-83E5-C047-8234-EA5DBD66AD14}" dt="2023-04-25T06:28:43.836" v="149" actId="1076"/>
          <ac:spMkLst>
            <pc:docMk/>
            <pc:sldMk cId="98768470" sldId="624"/>
            <ac:spMk id="14" creationId="{35B30529-2ABD-1148-F358-5B2D8E3E4B4E}"/>
          </ac:spMkLst>
        </pc:spChg>
        <pc:grpChg chg="mod">
          <ac:chgData name="Nane Kratzke" userId="971be13ff4ee5ef6" providerId="LiveId" clId="{DA7593C1-83E5-C047-8234-EA5DBD66AD14}" dt="2023-04-25T06:22:16.810" v="70" actId="688"/>
          <ac:grpSpMkLst>
            <pc:docMk/>
            <pc:sldMk cId="98768470" sldId="624"/>
            <ac:grpSpMk id="12" creationId="{D0D18CAE-99A9-6E58-6B35-8F7C49DDDD9E}"/>
          </ac:grpSpMkLst>
        </pc:grpChg>
        <pc:picChg chg="add mod modCrop">
          <ac:chgData name="Nane Kratzke" userId="971be13ff4ee5ef6" providerId="LiveId" clId="{DA7593C1-83E5-C047-8234-EA5DBD66AD14}" dt="2023-04-25T06:28:39.653" v="148" actId="1076"/>
          <ac:picMkLst>
            <pc:docMk/>
            <pc:sldMk cId="98768470" sldId="624"/>
            <ac:picMk id="13" creationId="{8315465D-B654-E030-77A3-930CD92C60DB}"/>
          </ac:picMkLst>
        </pc:picChg>
      </pc:sldChg>
      <pc:sldChg chg="del">
        <pc:chgData name="Nane Kratzke" userId="971be13ff4ee5ef6" providerId="LiveId" clId="{DA7593C1-83E5-C047-8234-EA5DBD66AD14}" dt="2023-04-21T11:31:19.961" v="11" actId="2696"/>
        <pc:sldMkLst>
          <pc:docMk/>
          <pc:sldMk cId="347797372" sldId="625"/>
        </pc:sldMkLst>
      </pc:sldChg>
      <pc:sldChg chg="del">
        <pc:chgData name="Nane Kratzke" userId="971be13ff4ee5ef6" providerId="LiveId" clId="{DA7593C1-83E5-C047-8234-EA5DBD66AD14}" dt="2023-04-21T11:31:19.935" v="6" actId="2696"/>
        <pc:sldMkLst>
          <pc:docMk/>
          <pc:sldMk cId="2011200857" sldId="633"/>
        </pc:sldMkLst>
      </pc:sldChg>
      <pc:sldChg chg="del">
        <pc:chgData name="Nane Kratzke" userId="971be13ff4ee5ef6" providerId="LiveId" clId="{DA7593C1-83E5-C047-8234-EA5DBD66AD14}" dt="2023-04-21T11:31:19.945" v="8" actId="2696"/>
        <pc:sldMkLst>
          <pc:docMk/>
          <pc:sldMk cId="2753429068" sldId="635"/>
        </pc:sldMkLst>
      </pc:sldChg>
      <pc:sldChg chg="del">
        <pc:chgData name="Nane Kratzke" userId="971be13ff4ee5ef6" providerId="LiveId" clId="{DA7593C1-83E5-C047-8234-EA5DBD66AD14}" dt="2023-04-21T11:31:19.883" v="2" actId="2696"/>
        <pc:sldMkLst>
          <pc:docMk/>
          <pc:sldMk cId="194937382" sldId="636"/>
        </pc:sldMkLst>
      </pc:sldChg>
      <pc:sldChg chg="del">
        <pc:chgData name="Nane Kratzke" userId="971be13ff4ee5ef6" providerId="LiveId" clId="{DA7593C1-83E5-C047-8234-EA5DBD66AD14}" dt="2023-04-21T11:31:20.088" v="15" actId="2696"/>
        <pc:sldMkLst>
          <pc:docMk/>
          <pc:sldMk cId="2621159654" sldId="637"/>
        </pc:sldMkLst>
      </pc:sldChg>
      <pc:sldChg chg="addSp delSp modSp mod">
        <pc:chgData name="Nane Kratzke" userId="971be13ff4ee5ef6" providerId="LiveId" clId="{DA7593C1-83E5-C047-8234-EA5DBD66AD14}" dt="2023-04-25T06:36:08.398" v="208" actId="20577"/>
        <pc:sldMkLst>
          <pc:docMk/>
          <pc:sldMk cId="4051457131" sldId="639"/>
        </pc:sldMkLst>
        <pc:spChg chg="mod">
          <ac:chgData name="Nane Kratzke" userId="971be13ff4ee5ef6" providerId="LiveId" clId="{DA7593C1-83E5-C047-8234-EA5DBD66AD14}" dt="2023-04-25T06:36:08.398" v="208" actId="20577"/>
          <ac:spMkLst>
            <pc:docMk/>
            <pc:sldMk cId="4051457131" sldId="639"/>
            <ac:spMk id="5" creationId="{BC9EEDD1-8B01-0E49-91B2-FC474AFBD031}"/>
          </ac:spMkLst>
        </pc:spChg>
        <pc:spChg chg="add mod">
          <ac:chgData name="Nane Kratzke" userId="971be13ff4ee5ef6" providerId="LiveId" clId="{DA7593C1-83E5-C047-8234-EA5DBD66AD14}" dt="2023-04-25T06:35:21.728" v="158" actId="571"/>
          <ac:spMkLst>
            <pc:docMk/>
            <pc:sldMk cId="4051457131" sldId="639"/>
            <ac:spMk id="12" creationId="{13E55B6C-0C8A-024B-5A98-5A05BAF371B7}"/>
          </ac:spMkLst>
        </pc:spChg>
        <pc:spChg chg="del">
          <ac:chgData name="Nane Kratzke" userId="971be13ff4ee5ef6" providerId="LiveId" clId="{DA7593C1-83E5-C047-8234-EA5DBD66AD14}" dt="2023-04-25T06:31:31.036" v="150" actId="478"/>
          <ac:spMkLst>
            <pc:docMk/>
            <pc:sldMk cId="4051457131" sldId="639"/>
            <ac:spMk id="13" creationId="{BEB7CBC1-26EC-9C41-98EF-B067DA1D4907}"/>
          </ac:spMkLst>
        </pc:spChg>
      </pc:sldChg>
      <pc:sldChg chg="modSp mod">
        <pc:chgData name="Nane Kratzke" userId="971be13ff4ee5ef6" providerId="LiveId" clId="{DA7593C1-83E5-C047-8234-EA5DBD66AD14}" dt="2023-04-25T06:42:37.135" v="225" actId="1076"/>
        <pc:sldMkLst>
          <pc:docMk/>
          <pc:sldMk cId="572784370" sldId="640"/>
        </pc:sldMkLst>
        <pc:spChg chg="mod">
          <ac:chgData name="Nane Kratzke" userId="971be13ff4ee5ef6" providerId="LiveId" clId="{DA7593C1-83E5-C047-8234-EA5DBD66AD14}" dt="2023-04-25T06:42:37.135" v="225" actId="1076"/>
          <ac:spMkLst>
            <pc:docMk/>
            <pc:sldMk cId="572784370" sldId="640"/>
            <ac:spMk id="7" creationId="{D1E6DA3F-B33E-C740-83E8-E5B5A46A7AE7}"/>
          </ac:spMkLst>
        </pc:spChg>
        <pc:spChg chg="mod">
          <ac:chgData name="Nane Kratzke" userId="971be13ff4ee5ef6" providerId="LiveId" clId="{DA7593C1-83E5-C047-8234-EA5DBD66AD14}" dt="2023-04-25T06:42:37.135" v="225" actId="1076"/>
          <ac:spMkLst>
            <pc:docMk/>
            <pc:sldMk cId="572784370" sldId="640"/>
            <ac:spMk id="8" creationId="{16E0CF96-5C08-A94F-8E0F-69D62D0417EB}"/>
          </ac:spMkLst>
        </pc:spChg>
        <pc:picChg chg="mod">
          <ac:chgData name="Nane Kratzke" userId="971be13ff4ee5ef6" providerId="LiveId" clId="{DA7593C1-83E5-C047-8234-EA5DBD66AD14}" dt="2023-04-25T06:42:37.135" v="225" actId="1076"/>
          <ac:picMkLst>
            <pc:docMk/>
            <pc:sldMk cId="572784370" sldId="640"/>
            <ac:picMk id="5" creationId="{DD657E98-3D51-C041-964B-6F5D61CB21D3}"/>
          </ac:picMkLst>
        </pc:picChg>
      </pc:sldChg>
      <pc:sldChg chg="modSp mod">
        <pc:chgData name="Nane Kratzke" userId="971be13ff4ee5ef6" providerId="LiveId" clId="{DA7593C1-83E5-C047-8234-EA5DBD66AD14}" dt="2023-04-25T12:39:43.014" v="353" actId="1076"/>
        <pc:sldMkLst>
          <pc:docMk/>
          <pc:sldMk cId="724040758" sldId="641"/>
        </pc:sldMkLst>
        <pc:spChg chg="mod">
          <ac:chgData name="Nane Kratzke" userId="971be13ff4ee5ef6" providerId="LiveId" clId="{DA7593C1-83E5-C047-8234-EA5DBD66AD14}" dt="2023-04-25T12:39:38.289" v="352" actId="14100"/>
          <ac:spMkLst>
            <pc:docMk/>
            <pc:sldMk cId="724040758" sldId="641"/>
            <ac:spMk id="8" creationId="{16E0CF96-5C08-A94F-8E0F-69D62D0417EB}"/>
          </ac:spMkLst>
        </pc:spChg>
        <pc:picChg chg="mod">
          <ac:chgData name="Nane Kratzke" userId="971be13ff4ee5ef6" providerId="LiveId" clId="{DA7593C1-83E5-C047-8234-EA5DBD66AD14}" dt="2023-04-25T12:39:43.014" v="353" actId="1076"/>
          <ac:picMkLst>
            <pc:docMk/>
            <pc:sldMk cId="724040758" sldId="641"/>
            <ac:picMk id="10" creationId="{A6CF5BD7-68B5-B447-972C-8CB2A09CC3FC}"/>
          </ac:picMkLst>
        </pc:picChg>
      </pc:sldChg>
      <pc:sldChg chg="modSp mod">
        <pc:chgData name="Nane Kratzke" userId="971be13ff4ee5ef6" providerId="LiveId" clId="{DA7593C1-83E5-C047-8234-EA5DBD66AD14}" dt="2023-04-25T12:53:32.362" v="379" actId="6549"/>
        <pc:sldMkLst>
          <pc:docMk/>
          <pc:sldMk cId="2844058527" sldId="642"/>
        </pc:sldMkLst>
        <pc:spChg chg="mod">
          <ac:chgData name="Nane Kratzke" userId="971be13ff4ee5ef6" providerId="LiveId" clId="{DA7593C1-83E5-C047-8234-EA5DBD66AD14}" dt="2023-04-25T12:53:32.362" v="379" actId="6549"/>
          <ac:spMkLst>
            <pc:docMk/>
            <pc:sldMk cId="2844058527" sldId="642"/>
            <ac:spMk id="9" creationId="{FBC22558-CED6-AB4D-AC0D-996C6BFC4D14}"/>
          </ac:spMkLst>
        </pc:spChg>
      </pc:sldChg>
      <pc:sldChg chg="addSp delSp modSp mod modAnim">
        <pc:chgData name="Nane Kratzke" userId="971be13ff4ee5ef6" providerId="LiveId" clId="{DA7593C1-83E5-C047-8234-EA5DBD66AD14}" dt="2023-04-25T13:56:16.222" v="416"/>
        <pc:sldMkLst>
          <pc:docMk/>
          <pc:sldMk cId="220715142" sldId="643"/>
        </pc:sldMkLst>
        <pc:spChg chg="add mod">
          <ac:chgData name="Nane Kratzke" userId="971be13ff4ee5ef6" providerId="LiveId" clId="{DA7593C1-83E5-C047-8234-EA5DBD66AD14}" dt="2023-04-25T13:56:04.390" v="415" actId="14100"/>
          <ac:spMkLst>
            <pc:docMk/>
            <pc:sldMk cId="220715142" sldId="643"/>
            <ac:spMk id="5" creationId="{A0274AD8-34A9-ACEF-4E32-33A4230F3D04}"/>
          </ac:spMkLst>
        </pc:spChg>
        <pc:spChg chg="del">
          <ac:chgData name="Nane Kratzke" userId="971be13ff4ee5ef6" providerId="LiveId" clId="{DA7593C1-83E5-C047-8234-EA5DBD66AD14}" dt="2023-04-25T13:25:14.975" v="380" actId="478"/>
          <ac:spMkLst>
            <pc:docMk/>
            <pc:sldMk cId="220715142" sldId="643"/>
            <ac:spMk id="8" creationId="{8529562B-294D-9542-9B6A-8BB13C7E4DEF}"/>
          </ac:spMkLst>
        </pc:spChg>
        <pc:picChg chg="mod">
          <ac:chgData name="Nane Kratzke" userId="971be13ff4ee5ef6" providerId="LiveId" clId="{DA7593C1-83E5-C047-8234-EA5DBD66AD14}" dt="2023-04-25T13:55:28.829" v="409" actId="1076"/>
          <ac:picMkLst>
            <pc:docMk/>
            <pc:sldMk cId="220715142" sldId="643"/>
            <ac:picMk id="11266" creationId="{A257E5E5-E4F5-F64F-B036-76734AC44CD7}"/>
          </ac:picMkLst>
        </pc:picChg>
        <pc:picChg chg="mod">
          <ac:chgData name="Nane Kratzke" userId="971be13ff4ee5ef6" providerId="LiveId" clId="{DA7593C1-83E5-C047-8234-EA5DBD66AD14}" dt="2023-04-25T13:55:28.829" v="409" actId="1076"/>
          <ac:picMkLst>
            <pc:docMk/>
            <pc:sldMk cId="220715142" sldId="643"/>
            <ac:picMk id="11268" creationId="{0F3454FE-9EA0-F744-824C-8D435D5927B1}"/>
          </ac:picMkLst>
        </pc:picChg>
      </pc:sldChg>
      <pc:sldChg chg="del">
        <pc:chgData name="Nane Kratzke" userId="971be13ff4ee5ef6" providerId="LiveId" clId="{DA7593C1-83E5-C047-8234-EA5DBD66AD14}" dt="2023-04-25T13:55:09.469" v="407" actId="2696"/>
        <pc:sldMkLst>
          <pc:docMk/>
          <pc:sldMk cId="1227874744" sldId="645"/>
        </pc:sldMkLst>
      </pc:sldChg>
      <pc:sldChg chg="addSp delSp modSp mod modAnim">
        <pc:chgData name="Nane Kratzke" userId="971be13ff4ee5ef6" providerId="LiveId" clId="{DA7593C1-83E5-C047-8234-EA5DBD66AD14}" dt="2023-04-26T06:53:29.616" v="572" actId="1076"/>
        <pc:sldMkLst>
          <pc:docMk/>
          <pc:sldMk cId="2996815397" sldId="646"/>
        </pc:sldMkLst>
        <pc:spChg chg="add del mod">
          <ac:chgData name="Nane Kratzke" userId="971be13ff4ee5ef6" providerId="LiveId" clId="{DA7593C1-83E5-C047-8234-EA5DBD66AD14}" dt="2023-04-25T14:05:14.402" v="419"/>
          <ac:spMkLst>
            <pc:docMk/>
            <pc:sldMk cId="2996815397" sldId="646"/>
            <ac:spMk id="5" creationId="{8DADB82D-0D5F-062C-E2B7-AF14F12F98E2}"/>
          </ac:spMkLst>
        </pc:spChg>
        <pc:spChg chg="mod">
          <ac:chgData name="Nane Kratzke" userId="971be13ff4ee5ef6" providerId="LiveId" clId="{DA7593C1-83E5-C047-8234-EA5DBD66AD14}" dt="2023-04-25T14:10:21.122" v="463" actId="14100"/>
          <ac:spMkLst>
            <pc:docMk/>
            <pc:sldMk cId="2996815397" sldId="646"/>
            <ac:spMk id="6" creationId="{B15C3802-C44C-B544-98A8-AFC0083F2282}"/>
          </ac:spMkLst>
        </pc:spChg>
        <pc:spChg chg="del">
          <ac:chgData name="Nane Kratzke" userId="971be13ff4ee5ef6" providerId="LiveId" clId="{DA7593C1-83E5-C047-8234-EA5DBD66AD14}" dt="2023-04-25T14:05:18.901" v="420" actId="478"/>
          <ac:spMkLst>
            <pc:docMk/>
            <pc:sldMk cId="2996815397" sldId="646"/>
            <ac:spMk id="7" creationId="{DD4F3996-20A7-4548-82D1-0980D8CBFD36}"/>
          </ac:spMkLst>
        </pc:spChg>
        <pc:spChg chg="add mod">
          <ac:chgData name="Nane Kratzke" userId="971be13ff4ee5ef6" providerId="LiveId" clId="{DA7593C1-83E5-C047-8234-EA5DBD66AD14}" dt="2023-04-26T06:22:45.772" v="526" actId="164"/>
          <ac:spMkLst>
            <pc:docMk/>
            <pc:sldMk cId="2996815397" sldId="646"/>
            <ac:spMk id="8" creationId="{0CBAB94D-ED65-F100-80B9-164A8AEC622C}"/>
          </ac:spMkLst>
        </pc:spChg>
        <pc:spChg chg="mod">
          <ac:chgData name="Nane Kratzke" userId="971be13ff4ee5ef6" providerId="LiveId" clId="{DA7593C1-83E5-C047-8234-EA5DBD66AD14}" dt="2023-04-26T06:22:21.876" v="525" actId="164"/>
          <ac:spMkLst>
            <pc:docMk/>
            <pc:sldMk cId="2996815397" sldId="646"/>
            <ac:spMk id="9" creationId="{0A850ADB-F551-F941-B986-DC07F31C9E53}"/>
          </ac:spMkLst>
        </pc:spChg>
        <pc:spChg chg="add mod">
          <ac:chgData name="Nane Kratzke" userId="971be13ff4ee5ef6" providerId="LiveId" clId="{DA7593C1-83E5-C047-8234-EA5DBD66AD14}" dt="2023-04-26T06:22:45.772" v="526" actId="164"/>
          <ac:spMkLst>
            <pc:docMk/>
            <pc:sldMk cId="2996815397" sldId="646"/>
            <ac:spMk id="10" creationId="{CA445E04-CCC0-8EA0-C188-6748DD35006D}"/>
          </ac:spMkLst>
        </pc:spChg>
        <pc:spChg chg="mod">
          <ac:chgData name="Nane Kratzke" userId="971be13ff4ee5ef6" providerId="LiveId" clId="{DA7593C1-83E5-C047-8234-EA5DBD66AD14}" dt="2023-04-26T06:25:34.521" v="561" actId="1076"/>
          <ac:spMkLst>
            <pc:docMk/>
            <pc:sldMk cId="2996815397" sldId="646"/>
            <ac:spMk id="14" creationId="{9A018A7C-CC72-A741-8BD8-0CD5C16FC57E}"/>
          </ac:spMkLst>
        </pc:spChg>
        <pc:spChg chg="mod">
          <ac:chgData name="Nane Kratzke" userId="971be13ff4ee5ef6" providerId="LiveId" clId="{DA7593C1-83E5-C047-8234-EA5DBD66AD14}" dt="2023-04-26T06:25:31.417" v="560" actId="1076"/>
          <ac:spMkLst>
            <pc:docMk/>
            <pc:sldMk cId="2996815397" sldId="646"/>
            <ac:spMk id="15" creationId="{BE22529D-8324-1D40-80E4-A334E902D4A0}"/>
          </ac:spMkLst>
        </pc:spChg>
        <pc:spChg chg="mod">
          <ac:chgData name="Nane Kratzke" userId="971be13ff4ee5ef6" providerId="LiveId" clId="{DA7593C1-83E5-C047-8234-EA5DBD66AD14}" dt="2023-04-25T14:07:02.409" v="429" actId="1076"/>
          <ac:spMkLst>
            <pc:docMk/>
            <pc:sldMk cId="2996815397" sldId="646"/>
            <ac:spMk id="16" creationId="{86B4E9D0-2237-3247-BC3E-829D36A28975}"/>
          </ac:spMkLst>
        </pc:spChg>
        <pc:spChg chg="mod">
          <ac:chgData name="Nane Kratzke" userId="971be13ff4ee5ef6" providerId="LiveId" clId="{DA7593C1-83E5-C047-8234-EA5DBD66AD14}" dt="2023-04-25T14:07:02.409" v="429" actId="1076"/>
          <ac:spMkLst>
            <pc:docMk/>
            <pc:sldMk cId="2996815397" sldId="646"/>
            <ac:spMk id="17" creationId="{8DE9873D-33CB-EB43-8CD7-69E5659BE12B}"/>
          </ac:spMkLst>
        </pc:spChg>
        <pc:spChg chg="add mod">
          <ac:chgData name="Nane Kratzke" userId="971be13ff4ee5ef6" providerId="LiveId" clId="{DA7593C1-83E5-C047-8234-EA5DBD66AD14}" dt="2023-04-26T06:53:29.616" v="572" actId="1076"/>
          <ac:spMkLst>
            <pc:docMk/>
            <pc:sldMk cId="2996815397" sldId="646"/>
            <ac:spMk id="24" creationId="{F4883133-7F63-7691-E35D-CB76171B1B57}"/>
          </ac:spMkLst>
        </pc:spChg>
        <pc:grpChg chg="mod">
          <ac:chgData name="Nane Kratzke" userId="971be13ff4ee5ef6" providerId="LiveId" clId="{DA7593C1-83E5-C047-8234-EA5DBD66AD14}" dt="2023-04-26T06:22:45.772" v="526" actId="164"/>
          <ac:grpSpMkLst>
            <pc:docMk/>
            <pc:sldMk cId="2996815397" sldId="646"/>
            <ac:grpSpMk id="13" creationId="{D525DBC0-6737-B0B9-D9A7-B2F8E2842056}"/>
          </ac:grpSpMkLst>
        </pc:grpChg>
        <pc:grpChg chg="mod">
          <ac:chgData name="Nane Kratzke" userId="971be13ff4ee5ef6" providerId="LiveId" clId="{DA7593C1-83E5-C047-8234-EA5DBD66AD14}" dt="2023-04-26T06:21:42.806" v="522"/>
          <ac:grpSpMkLst>
            <pc:docMk/>
            <pc:sldMk cId="2996815397" sldId="646"/>
            <ac:grpSpMk id="20" creationId="{48EB49D7-C134-DDEB-78D2-56DD5B540893}"/>
          </ac:grpSpMkLst>
        </pc:grpChg>
        <pc:grpChg chg="add mod">
          <ac:chgData name="Nane Kratzke" userId="971be13ff4ee5ef6" providerId="LiveId" clId="{DA7593C1-83E5-C047-8234-EA5DBD66AD14}" dt="2023-04-26T06:22:21.876" v="525" actId="164"/>
          <ac:grpSpMkLst>
            <pc:docMk/>
            <pc:sldMk cId="2996815397" sldId="646"/>
            <ac:grpSpMk id="22" creationId="{675DF163-5977-939F-3CB7-8DC91D81DCCA}"/>
          </ac:grpSpMkLst>
        </pc:grpChg>
        <pc:grpChg chg="add mod">
          <ac:chgData name="Nane Kratzke" userId="971be13ff4ee5ef6" providerId="LiveId" clId="{DA7593C1-83E5-C047-8234-EA5DBD66AD14}" dt="2023-04-26T06:22:45.772" v="526" actId="164"/>
          <ac:grpSpMkLst>
            <pc:docMk/>
            <pc:sldMk cId="2996815397" sldId="646"/>
            <ac:grpSpMk id="23" creationId="{6DFFC039-B3DC-FC19-2558-6262D33316F1}"/>
          </ac:grpSpMkLst>
        </pc:grpChg>
        <pc:picChg chg="mod">
          <ac:chgData name="Nane Kratzke" userId="971be13ff4ee5ef6" providerId="LiveId" clId="{DA7593C1-83E5-C047-8234-EA5DBD66AD14}" dt="2023-04-25T14:09:50.327" v="457" actId="1076"/>
          <ac:picMkLst>
            <pc:docMk/>
            <pc:sldMk cId="2996815397" sldId="646"/>
            <ac:picMk id="13314" creationId="{B1410979-5714-E547-86CD-FA6130B244C4}"/>
          </ac:picMkLst>
        </pc:picChg>
        <pc:picChg chg="mod">
          <ac:chgData name="Nane Kratzke" userId="971be13ff4ee5ef6" providerId="LiveId" clId="{DA7593C1-83E5-C047-8234-EA5DBD66AD14}" dt="2023-04-26T06:22:21.876" v="525" actId="164"/>
          <ac:picMkLst>
            <pc:docMk/>
            <pc:sldMk cId="2996815397" sldId="646"/>
            <ac:picMk id="13316" creationId="{6E893F8C-E2E3-3747-A18F-3BDFFD48544B}"/>
          </ac:picMkLst>
        </pc:picChg>
        <pc:inkChg chg="add mod">
          <ac:chgData name="Nane Kratzke" userId="971be13ff4ee5ef6" providerId="LiveId" clId="{DA7593C1-83E5-C047-8234-EA5DBD66AD14}" dt="2023-04-26T06:21:37.951" v="517"/>
          <ac:inkMkLst>
            <pc:docMk/>
            <pc:sldMk cId="2996815397" sldId="646"/>
            <ac:inkMk id="11" creationId="{6B899ED6-C75F-791B-04CE-3DF240654A58}"/>
          </ac:inkMkLst>
        </pc:inkChg>
        <pc:inkChg chg="add mod">
          <ac:chgData name="Nane Kratzke" userId="971be13ff4ee5ef6" providerId="LiveId" clId="{DA7593C1-83E5-C047-8234-EA5DBD66AD14}" dt="2023-04-26T06:21:37.951" v="517"/>
          <ac:inkMkLst>
            <pc:docMk/>
            <pc:sldMk cId="2996815397" sldId="646"/>
            <ac:inkMk id="12" creationId="{87539B8A-26DE-7C02-9215-560E4D5BE847}"/>
          </ac:inkMkLst>
        </pc:inkChg>
        <pc:inkChg chg="add mod">
          <ac:chgData name="Nane Kratzke" userId="971be13ff4ee5ef6" providerId="LiveId" clId="{DA7593C1-83E5-C047-8234-EA5DBD66AD14}" dt="2023-04-26T06:22:45.772" v="526" actId="164"/>
          <ac:inkMkLst>
            <pc:docMk/>
            <pc:sldMk cId="2996815397" sldId="646"/>
            <ac:inkMk id="18" creationId="{B9556E36-42C2-256F-FED6-6BA8B2C1BA07}"/>
          </ac:inkMkLst>
        </pc:inkChg>
        <pc:inkChg chg="add del mod">
          <ac:chgData name="Nane Kratzke" userId="971be13ff4ee5ef6" providerId="LiveId" clId="{DA7593C1-83E5-C047-8234-EA5DBD66AD14}" dt="2023-04-26T06:21:42.806" v="522"/>
          <ac:inkMkLst>
            <pc:docMk/>
            <pc:sldMk cId="2996815397" sldId="646"/>
            <ac:inkMk id="19" creationId="{D833EEF0-60FC-EC50-234F-502335BAC2EC}"/>
          </ac:inkMkLst>
        </pc:inkChg>
        <pc:inkChg chg="add mod">
          <ac:chgData name="Nane Kratzke" userId="971be13ff4ee5ef6" providerId="LiveId" clId="{DA7593C1-83E5-C047-8234-EA5DBD66AD14}" dt="2023-04-26T06:22:45.772" v="526" actId="164"/>
          <ac:inkMkLst>
            <pc:docMk/>
            <pc:sldMk cId="2996815397" sldId="646"/>
            <ac:inkMk id="21" creationId="{361DDB42-69C7-C1C1-97D7-84C078F03994}"/>
          </ac:inkMkLst>
        </pc:inkChg>
      </pc:sldChg>
      <pc:sldChg chg="addSp modSp mod">
        <pc:chgData name="Nane Kratzke" userId="971be13ff4ee5ef6" providerId="LiveId" clId="{DA7593C1-83E5-C047-8234-EA5DBD66AD14}" dt="2023-04-26T06:53:43.888" v="574" actId="1076"/>
        <pc:sldMkLst>
          <pc:docMk/>
          <pc:sldMk cId="1660145817" sldId="648"/>
        </pc:sldMkLst>
        <pc:spChg chg="add mod">
          <ac:chgData name="Nane Kratzke" userId="971be13ff4ee5ef6" providerId="LiveId" clId="{DA7593C1-83E5-C047-8234-EA5DBD66AD14}" dt="2023-04-26T06:53:43.888" v="574" actId="1076"/>
          <ac:spMkLst>
            <pc:docMk/>
            <pc:sldMk cId="1660145817" sldId="648"/>
            <ac:spMk id="5" creationId="{CD2F3193-F587-1985-940D-294128FCEB8A}"/>
          </ac:spMkLst>
        </pc:spChg>
        <pc:spChg chg="mod">
          <ac:chgData name="Nane Kratzke" userId="971be13ff4ee5ef6" providerId="LiveId" clId="{DA7593C1-83E5-C047-8234-EA5DBD66AD14}" dt="2023-04-26T06:37:58.792" v="570" actId="20577"/>
          <ac:spMkLst>
            <pc:docMk/>
            <pc:sldMk cId="1660145817" sldId="648"/>
            <ac:spMk id="7" creationId="{D1E6DA3F-B33E-C740-83E8-E5B5A46A7AE7}"/>
          </ac:spMkLst>
        </pc:spChg>
        <pc:spChg chg="mod">
          <ac:chgData name="Nane Kratzke" userId="971be13ff4ee5ef6" providerId="LiveId" clId="{DA7593C1-83E5-C047-8234-EA5DBD66AD14}" dt="2023-04-26T06:36:24.488" v="562" actId="20577"/>
          <ac:spMkLst>
            <pc:docMk/>
            <pc:sldMk cId="1660145817" sldId="648"/>
            <ac:spMk id="9" creationId="{D922754E-DFD0-8540-B21E-7DFB6674641A}"/>
          </ac:spMkLst>
        </pc:spChg>
      </pc:sldChg>
      <pc:sldChg chg="del">
        <pc:chgData name="Nane Kratzke" userId="971be13ff4ee5ef6" providerId="LiveId" clId="{DA7593C1-83E5-C047-8234-EA5DBD66AD14}" dt="2023-04-26T07:45:25.951" v="591" actId="2696"/>
        <pc:sldMkLst>
          <pc:docMk/>
          <pc:sldMk cId="2376904790" sldId="650"/>
        </pc:sldMkLst>
      </pc:sldChg>
      <pc:sldChg chg="del">
        <pc:chgData name="Nane Kratzke" userId="971be13ff4ee5ef6" providerId="LiveId" clId="{DA7593C1-83E5-C047-8234-EA5DBD66AD14}" dt="2023-04-26T07:45:25.698" v="579" actId="2696"/>
        <pc:sldMkLst>
          <pc:docMk/>
          <pc:sldMk cId="2402419563" sldId="655"/>
        </pc:sldMkLst>
      </pc:sldChg>
      <pc:sldChg chg="del">
        <pc:chgData name="Nane Kratzke" userId="971be13ff4ee5ef6" providerId="LiveId" clId="{DA7593C1-83E5-C047-8234-EA5DBD66AD14}" dt="2023-04-26T07:45:25.665" v="576" actId="2696"/>
        <pc:sldMkLst>
          <pc:docMk/>
          <pc:sldMk cId="2992892869" sldId="656"/>
        </pc:sldMkLst>
      </pc:sldChg>
      <pc:sldChg chg="del">
        <pc:chgData name="Nane Kratzke" userId="971be13ff4ee5ef6" providerId="LiveId" clId="{DA7593C1-83E5-C047-8234-EA5DBD66AD14}" dt="2023-04-26T07:45:25.718" v="582" actId="2696"/>
        <pc:sldMkLst>
          <pc:docMk/>
          <pc:sldMk cId="2099096090" sldId="657"/>
        </pc:sldMkLst>
      </pc:sldChg>
      <pc:sldChg chg="del">
        <pc:chgData name="Nane Kratzke" userId="971be13ff4ee5ef6" providerId="LiveId" clId="{DA7593C1-83E5-C047-8234-EA5DBD66AD14}" dt="2023-04-26T07:45:25.722" v="583" actId="2696"/>
        <pc:sldMkLst>
          <pc:docMk/>
          <pc:sldMk cId="337809395" sldId="658"/>
        </pc:sldMkLst>
      </pc:sldChg>
      <pc:sldChg chg="del">
        <pc:chgData name="Nane Kratzke" userId="971be13ff4ee5ef6" providerId="LiveId" clId="{DA7593C1-83E5-C047-8234-EA5DBD66AD14}" dt="2023-04-26T07:45:25.979" v="595" actId="2696"/>
        <pc:sldMkLst>
          <pc:docMk/>
          <pc:sldMk cId="226290263" sldId="659"/>
        </pc:sldMkLst>
      </pc:sldChg>
      <pc:sldChg chg="del ord">
        <pc:chgData name="Nane Kratzke" userId="971be13ff4ee5ef6" providerId="LiveId" clId="{DA7593C1-83E5-C047-8234-EA5DBD66AD14}" dt="2023-04-26T07:45:25.701" v="580" actId="2696"/>
        <pc:sldMkLst>
          <pc:docMk/>
          <pc:sldMk cId="2676084418" sldId="664"/>
        </pc:sldMkLst>
      </pc:sldChg>
      <pc:sldChg chg="del ord">
        <pc:chgData name="Nane Kratzke" userId="971be13ff4ee5ef6" providerId="LiveId" clId="{DA7593C1-83E5-C047-8234-EA5DBD66AD14}" dt="2023-04-26T07:45:25.962" v="592" actId="2696"/>
        <pc:sldMkLst>
          <pc:docMk/>
          <pc:sldMk cId="1866747844" sldId="665"/>
        </pc:sldMkLst>
      </pc:sldChg>
      <pc:sldChg chg="del ord">
        <pc:chgData name="Nane Kratzke" userId="971be13ff4ee5ef6" providerId="LiveId" clId="{DA7593C1-83E5-C047-8234-EA5DBD66AD14}" dt="2023-04-26T07:45:25.845" v="585" actId="2696"/>
        <pc:sldMkLst>
          <pc:docMk/>
          <pc:sldMk cId="405582942" sldId="666"/>
        </pc:sldMkLst>
      </pc:sldChg>
      <pc:sldChg chg="del ord">
        <pc:chgData name="Nane Kratzke" userId="971be13ff4ee5ef6" providerId="LiveId" clId="{DA7593C1-83E5-C047-8234-EA5DBD66AD14}" dt="2023-04-26T07:45:25.857" v="586" actId="2696"/>
        <pc:sldMkLst>
          <pc:docMk/>
          <pc:sldMk cId="3075576077" sldId="667"/>
        </pc:sldMkLst>
      </pc:sldChg>
      <pc:sldChg chg="del ord">
        <pc:chgData name="Nane Kratzke" userId="971be13ff4ee5ef6" providerId="LiveId" clId="{DA7593C1-83E5-C047-8234-EA5DBD66AD14}" dt="2023-04-26T07:45:25.990" v="596" actId="2696"/>
        <pc:sldMkLst>
          <pc:docMk/>
          <pc:sldMk cId="550120220" sldId="668"/>
        </pc:sldMkLst>
      </pc:sldChg>
      <pc:sldChg chg="del ord">
        <pc:chgData name="Nane Kratzke" userId="971be13ff4ee5ef6" providerId="LiveId" clId="{DA7593C1-83E5-C047-8234-EA5DBD66AD14}" dt="2023-04-26T07:45:25.936" v="589" actId="2696"/>
        <pc:sldMkLst>
          <pc:docMk/>
          <pc:sldMk cId="715370830" sldId="669"/>
        </pc:sldMkLst>
      </pc:sldChg>
      <pc:sldChg chg="del ord">
        <pc:chgData name="Nane Kratzke" userId="971be13ff4ee5ef6" providerId="LiveId" clId="{DA7593C1-83E5-C047-8234-EA5DBD66AD14}" dt="2023-04-26T07:45:25.679" v="577" actId="2696"/>
        <pc:sldMkLst>
          <pc:docMk/>
          <pc:sldMk cId="421120493" sldId="670"/>
        </pc:sldMkLst>
      </pc:sldChg>
      <pc:sldChg chg="del ord">
        <pc:chgData name="Nane Kratzke" userId="971be13ff4ee5ef6" providerId="LiveId" clId="{DA7593C1-83E5-C047-8234-EA5DBD66AD14}" dt="2023-04-26T07:45:25.875" v="587" actId="2696"/>
        <pc:sldMkLst>
          <pc:docMk/>
          <pc:sldMk cId="909813636" sldId="671"/>
        </pc:sldMkLst>
      </pc:sldChg>
      <pc:sldChg chg="del ord">
        <pc:chgData name="Nane Kratzke" userId="971be13ff4ee5ef6" providerId="LiveId" clId="{DA7593C1-83E5-C047-8234-EA5DBD66AD14}" dt="2023-04-26T07:45:25.948" v="590" actId="2696"/>
        <pc:sldMkLst>
          <pc:docMk/>
          <pc:sldMk cId="2606628758" sldId="672"/>
        </pc:sldMkLst>
      </pc:sldChg>
      <pc:sldChg chg="del ord">
        <pc:chgData name="Nane Kratzke" userId="971be13ff4ee5ef6" providerId="LiveId" clId="{DA7593C1-83E5-C047-8234-EA5DBD66AD14}" dt="2023-04-26T07:45:25.976" v="594" actId="2696"/>
        <pc:sldMkLst>
          <pc:docMk/>
          <pc:sldMk cId="722922983" sldId="673"/>
        </pc:sldMkLst>
      </pc:sldChg>
      <pc:sldChg chg="del ord">
        <pc:chgData name="Nane Kratzke" userId="971be13ff4ee5ef6" providerId="LiveId" clId="{DA7593C1-83E5-C047-8234-EA5DBD66AD14}" dt="2023-04-26T07:45:25.691" v="578" actId="2696"/>
        <pc:sldMkLst>
          <pc:docMk/>
          <pc:sldMk cId="3378512181" sldId="674"/>
        </pc:sldMkLst>
      </pc:sldChg>
      <pc:sldChg chg="del ord">
        <pc:chgData name="Nane Kratzke" userId="971be13ff4ee5ef6" providerId="LiveId" clId="{DA7593C1-83E5-C047-8234-EA5DBD66AD14}" dt="2023-04-26T07:45:25.715" v="581" actId="2696"/>
        <pc:sldMkLst>
          <pc:docMk/>
          <pc:sldMk cId="52105348" sldId="675"/>
        </pc:sldMkLst>
      </pc:sldChg>
      <pc:sldChg chg="del">
        <pc:chgData name="Nane Kratzke" userId="971be13ff4ee5ef6" providerId="LiveId" clId="{DA7593C1-83E5-C047-8234-EA5DBD66AD14}" dt="2023-04-21T11:31:19.872" v="0" actId="2696"/>
        <pc:sldMkLst>
          <pc:docMk/>
          <pc:sldMk cId="2761429592" sldId="682"/>
        </pc:sldMkLst>
      </pc:sldChg>
      <pc:sldChg chg="del">
        <pc:chgData name="Nane Kratzke" userId="971be13ff4ee5ef6" providerId="LiveId" clId="{DA7593C1-83E5-C047-8234-EA5DBD66AD14}" dt="2023-04-21T11:31:20.082" v="14" actId="2696"/>
        <pc:sldMkLst>
          <pc:docMk/>
          <pc:sldMk cId="1147199633" sldId="683"/>
        </pc:sldMkLst>
      </pc:sldChg>
      <pc:sldChg chg="del">
        <pc:chgData name="Nane Kratzke" userId="971be13ff4ee5ef6" providerId="LiveId" clId="{DA7593C1-83E5-C047-8234-EA5DBD66AD14}" dt="2023-04-21T11:31:19.930" v="5" actId="2696"/>
        <pc:sldMkLst>
          <pc:docMk/>
          <pc:sldMk cId="1994205929" sldId="686"/>
        </pc:sldMkLst>
      </pc:sldChg>
      <pc:sldChg chg="del">
        <pc:chgData name="Nane Kratzke" userId="971be13ff4ee5ef6" providerId="LiveId" clId="{DA7593C1-83E5-C047-8234-EA5DBD66AD14}" dt="2023-04-21T11:31:20.103" v="18" actId="2696"/>
        <pc:sldMkLst>
          <pc:docMk/>
          <pc:sldMk cId="169191433" sldId="689"/>
        </pc:sldMkLst>
      </pc:sldChg>
      <pc:sldChg chg="del">
        <pc:chgData name="Nane Kratzke" userId="971be13ff4ee5ef6" providerId="LiveId" clId="{DA7593C1-83E5-C047-8234-EA5DBD66AD14}" dt="2023-04-26T07:45:25.662" v="575" actId="2696"/>
        <pc:sldMkLst>
          <pc:docMk/>
          <pc:sldMk cId="1939699786" sldId="690"/>
        </pc:sldMkLst>
      </pc:sldChg>
      <pc:sldChg chg="del">
        <pc:chgData name="Nane Kratzke" userId="971be13ff4ee5ef6" providerId="LiveId" clId="{DA7593C1-83E5-C047-8234-EA5DBD66AD14}" dt="2023-04-26T07:45:25.833" v="584" actId="2696"/>
        <pc:sldMkLst>
          <pc:docMk/>
          <pc:sldMk cId="3877506778" sldId="691"/>
        </pc:sldMkLst>
      </pc:sldChg>
      <pc:sldChg chg="del">
        <pc:chgData name="Nane Kratzke" userId="971be13ff4ee5ef6" providerId="LiveId" clId="{DA7593C1-83E5-C047-8234-EA5DBD66AD14}" dt="2023-04-26T07:45:25.965" v="593" actId="2696"/>
        <pc:sldMkLst>
          <pc:docMk/>
          <pc:sldMk cId="1571616963" sldId="692"/>
        </pc:sldMkLst>
      </pc:sldChg>
      <pc:sldChg chg="del">
        <pc:chgData name="Nane Kratzke" userId="971be13ff4ee5ef6" providerId="LiveId" clId="{DA7593C1-83E5-C047-8234-EA5DBD66AD14}" dt="2023-04-21T11:31:19.956" v="10" actId="2696"/>
        <pc:sldMkLst>
          <pc:docMk/>
          <pc:sldMk cId="601584471" sldId="698"/>
        </pc:sldMkLst>
      </pc:sldChg>
      <pc:sldChg chg="del">
        <pc:chgData name="Nane Kratzke" userId="971be13ff4ee5ef6" providerId="LiveId" clId="{DA7593C1-83E5-C047-8234-EA5DBD66AD14}" dt="2023-04-21T11:31:19.925" v="4" actId="2696"/>
        <pc:sldMkLst>
          <pc:docMk/>
          <pc:sldMk cId="769336874" sldId="700"/>
        </pc:sldMkLst>
      </pc:sldChg>
      <pc:sldChg chg="add">
        <pc:chgData name="Nane Kratzke" userId="971be13ff4ee5ef6" providerId="LiveId" clId="{DA7593C1-83E5-C047-8234-EA5DBD66AD14}" dt="2023-04-21T11:33:09.020" v="25"/>
        <pc:sldMkLst>
          <pc:docMk/>
          <pc:sldMk cId="2417018099" sldId="700"/>
        </pc:sldMkLst>
      </pc:sldChg>
      <pc:sldChg chg="del">
        <pc:chgData name="Nane Kratzke" userId="971be13ff4ee5ef6" providerId="LiveId" clId="{DA7593C1-83E5-C047-8234-EA5DBD66AD14}" dt="2023-04-21T11:31:20.107" v="19" actId="2696"/>
        <pc:sldMkLst>
          <pc:docMk/>
          <pc:sldMk cId="1362939365" sldId="701"/>
        </pc:sldMkLst>
      </pc:sldChg>
    </pc:docChg>
  </pc:docChgLst>
  <pc:docChgLst>
    <pc:chgData name="Nane Kratzke" userId="971be13ff4ee5ef6" providerId="LiveId" clId="{14446C3D-B99D-4344-A779-00B1BA841719}"/>
    <pc:docChg chg="addSld delSld modSld">
      <pc:chgData name="Nane Kratzke" userId="971be13ff4ee5ef6" providerId="LiveId" clId="{14446C3D-B99D-4344-A779-00B1BA841719}" dt="2023-12-12T07:05:15.503" v="1"/>
      <pc:docMkLst>
        <pc:docMk/>
      </pc:docMkLst>
      <pc:sldChg chg="add">
        <pc:chgData name="Nane Kratzke" userId="971be13ff4ee5ef6" providerId="LiveId" clId="{14446C3D-B99D-4344-A779-00B1BA841719}" dt="2023-12-12T07:05:15.503" v="1"/>
        <pc:sldMkLst>
          <pc:docMk/>
          <pc:sldMk cId="4294744275" sldId="681"/>
        </pc:sldMkLst>
      </pc:sldChg>
      <pc:sldChg chg="del">
        <pc:chgData name="Nane Kratzke" userId="971be13ff4ee5ef6" providerId="LiveId" clId="{14446C3D-B99D-4344-A779-00B1BA841719}" dt="2023-12-12T07:05:13.226" v="0" actId="2696"/>
        <pc:sldMkLst>
          <pc:docMk/>
          <pc:sldMk cId="2471897362" sldId="688"/>
        </pc:sldMkLst>
      </pc:sldChg>
      <pc:sldChg chg="add">
        <pc:chgData name="Nane Kratzke" userId="971be13ff4ee5ef6" providerId="LiveId" clId="{14446C3D-B99D-4344-A779-00B1BA841719}" dt="2023-12-12T07:05:15.503" v="1"/>
        <pc:sldMkLst>
          <pc:docMk/>
          <pc:sldMk cId="950456830" sldId="74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12.12.23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8T18:32:18.019"/>
    </inkml:context>
    <inkml:brush xml:id="br0">
      <inkml:brushProperty name="width" value="0.1" units="cm"/>
      <inkml:brushProperty name="height" value="0.1" units="cm"/>
      <inkml:brushProperty name="color" value="#FF0066"/>
    </inkml:brush>
  </inkml:definitions>
  <inkml:trace contextRef="#ctx0" brushRef="#br0">1333 0 24575,'-46'0'0,"-25"0"0,-18 0 0,31 0 0,-1 0 0,-40 0 0,44 2 0,0 3 0,-41 10 0,-1 8 0,3 5 0,31-3 0,10-1 0,8-2 0,4 6 0,4-6 0,3 11 0,2-5 0,9-2 0,-7-4 0,14 0 0,-9 0 0,10 2 0,-3 0 0,7 6 0,-6-9 0,9 9 0,-7-13 0,8 7 0,-7 0 0,9-3 0,0 13 0,5-17 0,0 18 0,0-16 0,0 5 0,0-7 0,0-3 0,0 2 0,0-2 0,0-1 0,0 4 0,9 2 0,4 12 0,6-5 0,15 19 0,-5-17 0,12 13 0,0-5 0,1-1 0,14-8 0,23 19 0,-3-27 0,11 16 0,-24-22 0,27 22 0,-36-18 0,-2 4 0,4 1 0,-6-9 0,1-3 0,3 2 0,1 0 0,0 0 0,-2-2 0,36 4 0,-30-6 0,1 0 0,-9-1 0,1 0 0,17 2 0,1-1 0,-12-4 0,-1 0 0,-4 0 0,0-1 0,10-3 0,0 0 0,-10 0 0,0 0 0,9 0 0,1 0 0,-3 0 0,-2 0 0,41 0 0,-26-4 0,-1-1 0,22-3 0,-24-2 0,0-3 0,-17-1 0,-3-2 0,0-6 0,-2-1 0,-2 2 0,0-2 0,-1-6 0,-2 0 0,34-20 0,-36 14 0,-2-2 0,9-17 0,5-13 0,-23 13 0,2-2 0,-6-16 0,-14 16 0,-6-14 0,-6 16 0,0-1 0,-5-6 0,-13 12 0,-14-6 0,-7 5 0,-10 0 0,5 5 0,-6 2 0,-6 11 0,7 3 0,-4 5 0,8 1 0,0 6 0,-1 0 0,1 6 0,-8-1 0,6 5 0,-22-4 0,3 9 0,-7-4 0,2 6 0,16 0 0,-14 0 0,12 0 0,0 0 0,-2 0 0,18 0 0,-19 0 0,5 0 0,0 0 0,-5 6 0,19-5 0,-3 5 0,13-6 0,-6 0 0,11 4 0,-4-3 0,12 2 0,0-3 0,0 0 0,4 0 0,2 0 0,8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03:55.747"/>
    </inkml:context>
    <inkml:brush xml:id="br0">
      <inkml:brushProperty name="width" value="0.05" units="cm"/>
      <inkml:brushProperty name="height" value="0.05" units="cm"/>
      <inkml:brushProperty name="color" value="#E71224"/>
    </inkml:brush>
  </inkml:definitions>
  <inkml:trace contextRef="#ctx0" brushRef="#br0">3892 691 24575,'2'-7'0,"-1"0"0,-3 0 0,-3-6 0,-4-3 0,-14-9 0,-14-8 0,-9-4 0,-23-9 0,0 1 0,-7 3 0,35 19 0,0 0 0,-34-15 0,-4 2 0,35 16 0,-2 0 0,1 3 0,0-1 0,-2 0 0,-3 0 0,-6 1 0,0 1 0,6 1 0,-1 2 0,-2-1 0,-1 2 0,-27-7 0,13 2 0,22 7 0,7 3 0,3 3 0,1 0 0,-1 1 0,-16-2 0,-3-1 0,-6 0 0,-10 1 0,4 2 0,-4 2 0,-4-1 0,-1 2 0,-4-2 0,-2 2 0,38 0 0,-1 0 0,0 1 0,-1 1 0,-40 0 0,41 1 0,1 0 0,-22 6 0,4 0 0,6 4 0,5 0 0,1-1 0,-7 2 0,1 1 0,-6 3 0,10-1 0,-2 4 0,15-5 0,-1 3 0,1 0 0,4-1 0,0 2 0,-3 0 0,2 0 0,2 1 0,-2 4 0,6-4 0,-3 3 0,3-1 0,-1-1 0,3-1 0,1 0 0,3 0 0,6-3 0,0-1 0,2-1 0,2-4 0,1 1 0,-2-3 0,1 0 0,1-1 0,0-1 0,0 0 0,0 1 0,1-1 0,-1 0 0,2-2 0,2-1 0,1-1 0,2-1 0,4-2 0,0 0 0,1-1 0,0 0 0,-1 0 0,0-1 0,-3 0 0,3-1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10:03:57.141"/>
    </inkml:context>
    <inkml:brush xml:id="br0">
      <inkml:brushProperty name="width" value="0.05" units="cm"/>
      <inkml:brushProperty name="height" value="0.05" units="cm"/>
      <inkml:brushProperty name="color" value="#E71224"/>
    </inkml:brush>
  </inkml:definitions>
  <inkml:trace contextRef="#ctx0" brushRef="#br0">282 11 24575,'1'-4'0,"1"2"0,-1 0 0,0 0 0,0 2 0,-7 12 0,-2 2 0,-10 19 0,-3 5 0,-3 2 0,-7 10 0,6-4 0,-2-4 0,6 1 0,4-10 0,4 0 0,2-9 0,2 0 0,1-5 0,0-1 0,2-1 0,1-3 0,1 0 0,-2 0 0,2-1 0,0 0 0,0-1 0,1-3 0,1-2 0,2-1 0,-1-2 0,0 1 0,1 2 0,0 1 0,0-1 0,0-1 0,0-4 0,0-1 0,4 0 0,10-2 0,14 1 0,18-2 0,15 1 0,-16-1 0,3-2 0,11 1 0,2-2 0,-1-3 0,0 1 0,6 0 0,-2 0 0,11-8 0,-17 6 0,-32 1 0,-15 4 0,-6 2 0,-5 2 0,1-1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6T06:21:35.935"/>
    </inkml:context>
    <inkml:brush xml:id="br0">
      <inkml:brushProperty name="width" value="0.025" units="cm"/>
      <inkml:brushProperty name="height" value="0.025" units="cm"/>
    </inkml:brush>
  </inkml:definitions>
  <inkml:trace contextRef="#ctx0" brushRef="#br0">261 1 24575,'2'-1'0,"-1"2"0,2 3 0,1 1 0,0 2 0,5 4 0,-4 1 0,3 9 0,-2 1 0,1 6 0,0 0 0,-3-6 0,-1 5 0,-3-10 0,0 3 0,0 1 0,0-4 0,0 4 0,-2-6 0,0-3 0,-3 2 0,2-2 0,-1 0 0,2-1 0,-2 0 0,2-2 0,-1 2 0,2-3 0,0 0 0,-2-2 0,0 1 0,1-1 0,-1 2 0,1 0 0,-2 0 0,0 0 0,0 0 0,1 0 0,0 0 0,1 0 0,-2 0 0,0-1 0,0 1 0,0 0 0,0 0 0,0 0 0,0 0 0,0 0 0,0 0 0,0 3 0,-2-2 0,-2 5 0,0-5 0,-2 5 0,1-2 0,-1 3 0,0 0 0,0 0 0,1-3 0,-1 2 0,1-2 0,0 0 0,-1 2 0,2-5 0,-1 2 0,1-3 0,2-2 0,0 0 0,1-2 0,0 0 0,0 0 0,1 0 0,0 0 0,-2 0 0,2 0 0,-2-1 0,0 1 0,2 0 0,-2 0 0,2 0 0,0-2 0,2 0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6T06:21:37.343"/>
    </inkml:context>
    <inkml:brush xml:id="br0">
      <inkml:brushProperty name="width" value="0.025" units="cm"/>
      <inkml:brushProperty name="height" value="0.025" units="cm"/>
    </inkml:brush>
  </inkml:definitions>
  <inkml:trace contextRef="#ctx0" brushRef="#br0">25 0 24575,'0'4'0,"-3"5"0,1 1 0,-3 5 0,0 0 0,2 1 0,1-1 0,0-3 0,1-1 0,0-3 0,1-2 0,0-1 0,0-1 0,0 0 0,0 0 0,0 0 0,0 0 0,0 0 0,0 2 0,0-2 0,0 4 0,0-4 0,0 3 0,0-2 0,0 1 0,0-1 0,0 0 0,1 2 0,0-2 0,1 2 0,-2-3 0,0 2 0,1-2 0,0 0 0,0 0 0,1 0 0,-1 0 0,0 0 0,1 0 0,-1 0 0,0 0 0,-1 0 0,2-2 0,0 0 0,2-4 0,2 0 0,3-5 0,3 0 0,3-4 0,6 0 0,2-2 0,5-1 0,0 0 0,0 0 0,6-1 0,1 0 0,0-1 0,-1 4 0,-11 1 0,-6 5 0,-6-1 0,-5 3 0,0 2 0,-2-1 0,-2 2 0,0-1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6T06:21:39.287"/>
    </inkml:context>
    <inkml:brush xml:id="br0">
      <inkml:brushProperty name="width" value="0.025" units="cm"/>
      <inkml:brushProperty name="height" value="0.025" units="cm"/>
    </inkml:brush>
  </inkml:definitions>
  <inkml:trace contextRef="#ctx0" brushRef="#br0">145 861 24575,'-4'0'0,"0"0"0,2-4 0,-2 0 0,2-2 0,-2 0 0,0-2 0,-2-3 0,1 2 0,-4-5 0,4 2 0,-5-3 0,4 0 0,-5-6 0,4-1 0,-3-6 0,4 5 0,0 2 0,1 9 0,1-2 0,-1 2 0,2 0 0,-1-2 0,1 2 0,0 0 0,-1-2 0,3 2 0,-1-3 0,2 0 0,-2 0 0,1 0 0,-1-1 0,2 1 0,0 0 0,0 0 0,0 0 0,0 3 0,0-2 0,2 2 0,-1 0 0,3-2 0,-3 2 0,3-3 0,-1 0 0,2 0 0,0 3 0,-1 1 0,-2-1 0,2 1 0,-2-1 0,3-3 0,0 3 0,-1 1 0,1-4 0,0 3 0,0-3 0,0 0 0,0 3 0,-1 1 0,2 0 0,-2 2 0,2-2 0,-2 3 0,0 0 0,0 0 0,-2 2 0,0 0 0,-1 2 0,0 0 0,1 0 0,-1 0 0,0 0 0,0 0 0,-1 2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6T06:21:46.735"/>
    </inkml:context>
    <inkml:brush xml:id="br0">
      <inkml:brushProperty name="width" value="0.025" units="cm"/>
      <inkml:brushProperty name="height" value="0.025" units="cm"/>
    </inkml:brush>
  </inkml:definitions>
  <inkml:trace contextRef="#ctx0" brushRef="#br0">1 237 24575,'4'-1'0,"0"-3"0,-1-2 0,1-1 0,0 0 0,0 3 0,0-4 0,0 4 0,0-2 0,0 0 0,0 2 0,0-2 0,0 2 0,0 0 0,0 0 0,0 0 0,0 0 0,0 1 0,0-1 0,0 0 0,1 0 0,1-2 0,1 2 0,-2-2 0,-1 2 0,0 0 0,0 0 0,-2 0 0,2 2 0,-4-2 0,4 4 0,-4-4 0,4 4 0,-2-4 0,2 2 0,0-2 0,0 0 0,0 2 0,0-1 0,0 2 0,-2-2 0,1 1 0,0-1 0,1 0 0,-2 1 0,1-1 0,-1 0 0,2 1 0,0-2 0,0 2 0,-2-2 0,2 4 0,0-4 0,-1 2 0,2-2 0,-3 2 0,0-2 0,2 4 0,-4-4 0,4 4 0,-2-4 0,2 4 0,0-4 0,0 2 0,0-2 0,0 0 0,0 2 0,0-1 0,-1 2 0,1-1 0,0 2 0,0 4 0,0 0 0,0 4 0,0-2 0,0 2 0,-2-4 0,0 2 0,0-2 0,0 3 0,0-2 0,0 3 0,-2-4 0,0 0 0,2-1 0,-2 1 0,2 0 0,-2 0 0,2 2 0,0 0 0,0 0 0,0 2 0,-2-4 0,2 4 0,-2-4 0,4 3 0,-4-2 0,3 2 0,-2-1 0,2 2 0,-2-1 0,2 0 0,-2-3 0,2 4 0,-2-4 0,2 4 0,-2-2 0,2 0 0,-1 0 0,1-2 0,0 0 0,-2 0 0,0-1 0,-1 1 0,0 0 0,0 0 0,2 0 0,-2 0 0,2 0 0,-2 0 0,0 0 0,0 0 0,2 0 0,-2 0 0,2 0 0,-2 0 0,0 0 0,2 0 0,-2 0 0,2-2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0T07:51:06.227"/>
    </inkml:context>
    <inkml:brush xml:id="br0">
      <inkml:brushProperty name="width" value="0.1" units="cm"/>
      <inkml:brushProperty name="height" value="0.1" units="cm"/>
      <inkml:brushProperty name="color" value="#0070C0"/>
    </inkml:brush>
  </inkml:definitions>
  <inkml:trace contextRef="#ctx0" brushRef="#br0">440 2716 24575,'-11'-11'0,"0"-1"0,-1-3 0,0 3 0,2-11 0,-6 5 0,5-6 0,-10 2 0,6-1 0,-7-5 0,3-2 0,-5-6 0,0 3 0,4 4 0,-2-2 0,7 6 0,-3-1 0,4 2 0,0 0 0,2 7 0,-2-5 0,5 6 0,0 0 0,0-3 0,2 3 0,-3-3 0,4 3 0,0-3 0,0 3 0,-1-3 0,4-1 0,-3 1 0,5-5 0,-5 4 0,6-8 0,-6 7 0,5-11 0,-5 6 0,5-8 0,-2 0 0,3 4 0,0-9 0,0 4 0,0 0 0,0 1 0,0 0 0,0 4 0,0-9 0,3 4 0,2-4 0,-1 3 0,3 7 0,0-4 0,4 7 0,-2-3 0,8-4 0,-8 11 0,13-16 0,-4 16 0,2-16 0,1 14 0,-5-5 0,9 3 0,-2 3 0,20-15 0,-11 8 0,21-11 0,-22 11 0,11 8 0,-11 0 0,9 8 0,5-16 0,-1 8 0,-3-4 0,-10 7 0,2 0 0,2-1 0,-12 2 0,-3 1 0,-7 4 0,7-4 0,6-2 0,1-8 0,0 3 0,-7-2 0,13 3 0,-20 6 0,5 0 0,-15 2 0,6-2 0,-6 4 0,6-15 0,7 2 0,-6-9 0,16 6 0,-11-3 0,5 12 0,-10-9 0,0 5 0,-5 7 0,-1-10 0,2 16 0,0-11 0,-5 15 0,2-10 0,-3 7 0,0-5 0,0 4 0,0-1 0,0 1 0,0-1 0,0 4 0,0-7 0,0 9 0,0-9 0,0 10 0,0-3 0,0 3 0,0 2 0,0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0T07:51:08.635"/>
    </inkml:context>
    <inkml:brush xml:id="br0">
      <inkml:brushProperty name="width" value="0.1" units="cm"/>
      <inkml:brushProperty name="height" value="0.1" units="cm"/>
      <inkml:brushProperty name="color" value="#0070C0"/>
    </inkml:brush>
  </inkml:definitions>
  <inkml:trace contextRef="#ctx0" brushRef="#br0">1 345 24575,'11'-8'0,"5"-6"0,0 1 0,2-7 0,-3 3 0,-1-6 0,-4 6 0,7-7 0,-10 8 0,6-1 0,-3-2 0,-7 10 0,5-3 0,-7 4 0,1 0 0,-2-1 0,0 1 0,2 6 0,1-1 0,2 1 0,0 2 0,0-8 0,0 7 0,-2-6 0,2 4 0,-2 0 0,-1-1 0,3-2 0,-2-3 0,3 1 0,-3 0 0,1 0 0,-3-1 0,4 1 0,-5 0 0,3 3 0,-3 4 0,5 8 0,2 3 0,13 6 0,-7-4 0,15 9 0,-10-6 0,12 15 0,-13-16 0,7 7 0,-14-12 0,4 0 0,-2-1 0,0-4 0,3 7 0,-6-10 0,1 9 0,-1-6 0,2 2 0,1-4 0,-1 1 0,-2 0 0,1 0 0,-4 4 0,5-6 0,-5 7 0,2-8 0,-3 2 0,-2-2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12.12.23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1846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0097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83084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838980F2-9D42-894C-B8D9-BC4C3D023B9B}"/>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1AD0E4CD-67DD-3041-8AA5-A89C314B188F}"/>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CCF90B93-CD41-E84D-ABEF-FB90A6B1AD2A}"/>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0.png"/><Relationship Id="rId7" Type="http://schemas.openxmlformats.org/officeDocument/2006/relationships/image" Target="../media/image190.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customXml" Target="../ink/ink5.xml"/><Relationship Id="rId11" Type="http://schemas.openxmlformats.org/officeDocument/2006/relationships/image" Target="../media/image21.png"/><Relationship Id="rId5" Type="http://schemas.openxmlformats.org/officeDocument/2006/relationships/image" Target="../media/image180.png"/><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20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5.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customXml" Target="../ink/ink9.xml"/><Relationship Id="rId5" Type="http://schemas.openxmlformats.org/officeDocument/2006/relationships/image" Target="../media/image64.png"/><Relationship Id="rId4" Type="http://schemas.openxmlformats.org/officeDocument/2006/relationships/customXml" Target="../ink/ink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13.png"/><Relationship Id="rId5" Type="http://schemas.openxmlformats.org/officeDocument/2006/relationships/customXml" Target="../ink/ink1.xml"/><Relationship Id="rId10" Type="http://schemas.openxmlformats.org/officeDocument/2006/relationships/image" Target="../media/image49.png"/><Relationship Id="rId4" Type="http://schemas.microsoft.com/office/2007/relationships/hdphoto" Target="../media/hdphoto5.wdp"/><Relationship Id="rId9" Type="http://schemas.openxmlformats.org/officeDocument/2006/relationships/customXml" Target="../ink/ink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Domain Driven Design</a:t>
            </a:r>
          </a:p>
          <a:p>
            <a:pPr>
              <a:spcBef>
                <a:spcPts val="0"/>
              </a:spcBef>
            </a:pPr>
            <a:r>
              <a:rPr lang="en-US" dirty="0">
                <a:latin typeface="+mj-lt"/>
              </a:rPr>
              <a:t>(4) </a:t>
            </a:r>
            <a:r>
              <a:rPr lang="en-US" dirty="0" err="1">
                <a:latin typeface="+mj-lt"/>
              </a:rPr>
              <a:t>Taktisches</a:t>
            </a:r>
            <a:r>
              <a:rPr lang="en-US" dirty="0">
                <a:latin typeface="+mj-lt"/>
              </a:rPr>
              <a:t> Design</a:t>
            </a:r>
          </a:p>
          <a:p>
            <a:pPr>
              <a:spcBef>
                <a:spcPts val="0"/>
              </a:spcBef>
            </a:pPr>
            <a:r>
              <a:rPr lang="en-US" dirty="0">
                <a:latin typeface="+mj-lt"/>
              </a:rPr>
              <a:t>      Pattern für die Business Logic</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4" name="Grafik 3">
            <a:extLst>
              <a:ext uri="{FF2B5EF4-FFF2-40B4-BE49-F238E27FC236}">
                <a16:creationId xmlns:a16="http://schemas.microsoft.com/office/drawing/2014/main" id="{089FC6AD-D7A7-316C-CEEE-0B48BBC591AD}"/>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1045585">
            <a:off x="8615735" y="4785477"/>
            <a:ext cx="1752410" cy="1314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1554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6CF5BD7-68B5-B447-972C-8CB2A09CC3FC}"/>
              </a:ext>
            </a:extLst>
          </p:cNvPr>
          <p:cNvPicPr>
            <a:picLocks noChangeAspect="1"/>
          </p:cNvPicPr>
          <p:nvPr/>
        </p:nvPicPr>
        <p:blipFill>
          <a:blip r:embed="rId2"/>
          <a:stretch>
            <a:fillRect/>
          </a:stretch>
        </p:blipFill>
        <p:spPr>
          <a:xfrm>
            <a:off x="7864465" y="1368000"/>
            <a:ext cx="4746215" cy="4401205"/>
          </a:xfrm>
          <a:prstGeom prst="rect">
            <a:avLst/>
          </a:prstGeom>
        </p:spPr>
      </p:pic>
      <p:sp>
        <p:nvSpPr>
          <p:cNvPr id="7" name="Rechteck 6">
            <a:extLst>
              <a:ext uri="{FF2B5EF4-FFF2-40B4-BE49-F238E27FC236}">
                <a16:creationId xmlns:a16="http://schemas.microsoft.com/office/drawing/2014/main" id="{D1E6DA3F-B33E-C740-83E8-E5B5A46A7AE7}"/>
              </a:ext>
            </a:extLst>
          </p:cNvPr>
          <p:cNvSpPr/>
          <p:nvPr/>
        </p:nvSpPr>
        <p:spPr>
          <a:xfrm>
            <a:off x="431801" y="1838176"/>
            <a:ext cx="4721082" cy="4403871"/>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600" dirty="0"/>
              <a:t>Wie das vorherige Muster unterstützt auch dieses Muster Fälle, in denen die Geschäftslogik einfach ist. Hier kann die Geschäftslogik jedoch auf komplexeren Datenstrukturen operieren. Zum Beispiel können wir anstelle von flachen Datensätzen kompliziertere Objektbäume und Hierarchien haben.</a:t>
            </a:r>
          </a:p>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p:txBody>
      </p:sp>
      <p:sp>
        <p:nvSpPr>
          <p:cNvPr id="2" name="Titel 1">
            <a:extLst>
              <a:ext uri="{FF2B5EF4-FFF2-40B4-BE49-F238E27FC236}">
                <a16:creationId xmlns:a16="http://schemas.microsoft.com/office/drawing/2014/main" id="{7A0CC8CC-7F0D-1A49-87B0-2DD09EFD49D2}"/>
              </a:ext>
            </a:extLst>
          </p:cNvPr>
          <p:cNvSpPr>
            <a:spLocks noGrp="1"/>
          </p:cNvSpPr>
          <p:nvPr>
            <p:ph type="title"/>
          </p:nvPr>
        </p:nvSpPr>
        <p:spPr/>
        <p:txBody>
          <a:bodyPr/>
          <a:lstStyle/>
          <a:p>
            <a:r>
              <a:rPr lang="de-DE" dirty="0"/>
              <a:t>Pattern  für  Geschäftslogik</a:t>
            </a:r>
          </a:p>
        </p:txBody>
      </p:sp>
      <p:sp>
        <p:nvSpPr>
          <p:cNvPr id="3" name="Textplatzhalter 2">
            <a:extLst>
              <a:ext uri="{FF2B5EF4-FFF2-40B4-BE49-F238E27FC236}">
                <a16:creationId xmlns:a16="http://schemas.microsoft.com/office/drawing/2014/main" id="{AFFBD6DD-F83F-EE41-A4EE-B62B4958C1F0}"/>
              </a:ext>
            </a:extLst>
          </p:cNvPr>
          <p:cNvSpPr>
            <a:spLocks noGrp="1"/>
          </p:cNvSpPr>
          <p:nvPr>
            <p:ph type="body" sz="quarter" idx="32"/>
          </p:nvPr>
        </p:nvSpPr>
        <p:spPr/>
        <p:txBody>
          <a:bodyPr/>
          <a:lstStyle/>
          <a:p>
            <a:r>
              <a:rPr lang="de-DE" dirty="0" err="1"/>
              <a:t>Supporting</a:t>
            </a:r>
            <a:r>
              <a:rPr lang="de-DE" dirty="0"/>
              <a:t> Subdomains: </a:t>
            </a:r>
            <a:r>
              <a:rPr lang="de-DE" dirty="0" err="1"/>
              <a:t>Active</a:t>
            </a:r>
            <a:r>
              <a:rPr lang="de-DE" dirty="0"/>
              <a:t> </a:t>
            </a:r>
            <a:r>
              <a:rPr lang="de-DE" dirty="0" err="1"/>
              <a:t>Record</a:t>
            </a:r>
            <a:r>
              <a:rPr lang="de-DE" dirty="0"/>
              <a:t> </a:t>
            </a:r>
          </a:p>
        </p:txBody>
      </p:sp>
      <p:sp>
        <p:nvSpPr>
          <p:cNvPr id="4" name="Foliennummernplatzhalter 3">
            <a:extLst>
              <a:ext uri="{FF2B5EF4-FFF2-40B4-BE49-F238E27FC236}">
                <a16:creationId xmlns:a16="http://schemas.microsoft.com/office/drawing/2014/main" id="{ABA33218-36EA-3A4B-87BE-8D7AF4EAC63F}"/>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8" name="Rechteck 7">
            <a:extLst>
              <a:ext uri="{FF2B5EF4-FFF2-40B4-BE49-F238E27FC236}">
                <a16:creationId xmlns:a16="http://schemas.microsoft.com/office/drawing/2014/main" id="{16E0CF96-5C08-A94F-8E0F-69D62D0417EB}"/>
              </a:ext>
            </a:extLst>
          </p:cNvPr>
          <p:cNvSpPr/>
          <p:nvPr/>
        </p:nvSpPr>
        <p:spPr>
          <a:xfrm>
            <a:off x="5238751" y="1838176"/>
            <a:ext cx="3096596" cy="4616648"/>
          </a:xfrm>
          <a:prstGeom prst="rect">
            <a:avLst/>
          </a:prstGeom>
        </p:spPr>
        <p:txBody>
          <a:bodyPr wrap="square">
            <a:spAutoFit/>
          </a:bodyPr>
          <a:lstStyle/>
          <a:p>
            <a:pPr marL="171450" indent="-171450" algn="l">
              <a:buFont typeface="Courier New" panose="02070309020205020404" pitchFamily="49" charset="0"/>
              <a:buChar char="o"/>
            </a:pPr>
            <a:r>
              <a:rPr lang="de-DE" sz="1400" dirty="0"/>
              <a:t>Bei komplexeren Datenstrukturen führen Transaktionsskripte zu viel sich wiederholendem Code</a:t>
            </a:r>
          </a:p>
          <a:p>
            <a:pPr marL="171450" indent="-171450" algn="l">
              <a:buFont typeface="Courier New" panose="02070309020205020404" pitchFamily="49" charset="0"/>
              <a:buChar char="o"/>
            </a:pPr>
            <a:r>
              <a:rPr lang="de-DE" sz="1400" dirty="0"/>
              <a:t>Das </a:t>
            </a:r>
            <a:r>
              <a:rPr lang="de-DE" sz="1400" dirty="0" err="1"/>
              <a:t>Active</a:t>
            </a:r>
            <a:r>
              <a:rPr lang="de-DE" sz="1400" dirty="0"/>
              <a:t> </a:t>
            </a:r>
            <a:r>
              <a:rPr lang="de-DE" sz="1400" dirty="0" err="1"/>
              <a:t>Record</a:t>
            </a:r>
            <a:r>
              <a:rPr lang="de-DE" sz="1400" dirty="0"/>
              <a:t> Muster verwendet dedizierte Objekte: aktive Datensätze</a:t>
            </a:r>
          </a:p>
          <a:p>
            <a:pPr marL="171450" indent="-171450" algn="l">
              <a:buFont typeface="Courier New" panose="02070309020205020404" pitchFamily="49" charset="0"/>
              <a:buChar char="o"/>
            </a:pPr>
            <a:r>
              <a:rPr lang="de-DE" sz="1400" dirty="0"/>
              <a:t>Aktive Datensätze repräsentieren Datenstruktur und implementieren erforderliche CRUD-Operationen</a:t>
            </a:r>
          </a:p>
          <a:p>
            <a:pPr marL="171450" indent="-171450" algn="l">
              <a:buFont typeface="Courier New" panose="02070309020205020404" pitchFamily="49" charset="0"/>
              <a:buChar char="o"/>
            </a:pPr>
            <a:r>
              <a:rPr lang="de-DE" sz="1400" dirty="0"/>
              <a:t>Objekte sind allerdings von </a:t>
            </a:r>
            <a:r>
              <a:rPr lang="de-DE" sz="1400" dirty="0" err="1"/>
              <a:t>Object</a:t>
            </a:r>
            <a:r>
              <a:rPr lang="de-DE" sz="1400" dirty="0"/>
              <a:t> Relational Mapping Frameworks (ORM) oder anderen Datenzugriffs-Frameworks abhängig</a:t>
            </a:r>
          </a:p>
          <a:p>
            <a:pPr marL="171450" indent="-171450" algn="l">
              <a:buFont typeface="Courier New" panose="02070309020205020404" pitchFamily="49" charset="0"/>
              <a:buChar char="o"/>
            </a:pPr>
            <a:r>
              <a:rPr lang="de-DE" sz="1400" dirty="0"/>
              <a:t>Zugriff erfolgt nicht direkt auf Datenbank, sondern über </a:t>
            </a:r>
            <a:r>
              <a:rPr lang="de-DE" sz="1400" dirty="0" err="1"/>
              <a:t>Active</a:t>
            </a:r>
            <a:r>
              <a:rPr lang="de-DE" sz="1400" dirty="0"/>
              <a:t> Records.</a:t>
            </a:r>
          </a:p>
          <a:p>
            <a:pPr marL="171450" indent="-171450" algn="l">
              <a:buFont typeface="Courier New" panose="02070309020205020404" pitchFamily="49" charset="0"/>
              <a:buChar char="o"/>
            </a:pPr>
            <a:r>
              <a:rPr lang="de-DE" sz="1400" dirty="0"/>
              <a:t>Der Name des Musters leitet sich von der Tatsache ab, dass jedes </a:t>
            </a:r>
            <a:r>
              <a:rPr lang="de-DE" sz="1400" dirty="0" err="1"/>
              <a:t>Record</a:t>
            </a:r>
            <a:r>
              <a:rPr lang="de-DE" sz="1400" dirty="0"/>
              <a:t> "aktiv“ ist und die erforderliche Datenzugriffslogik implementiert.</a:t>
            </a:r>
          </a:p>
          <a:p>
            <a:pPr marL="171450" indent="-171450">
              <a:buFont typeface="Courier New" panose="02070309020205020404" pitchFamily="49" charset="0"/>
              <a:buChar char="o"/>
            </a:pPr>
            <a:endParaRPr lang="de-DE" sz="1400" dirty="0"/>
          </a:p>
        </p:txBody>
      </p:sp>
      <p:pic>
        <p:nvPicPr>
          <p:cNvPr id="6" name="Grafik 5">
            <a:extLst>
              <a:ext uri="{FF2B5EF4-FFF2-40B4-BE49-F238E27FC236}">
                <a16:creationId xmlns:a16="http://schemas.microsoft.com/office/drawing/2014/main" id="{C85F29BE-6C11-7A4D-8DC7-F8ECAB1FA4F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7907" y="3953000"/>
            <a:ext cx="4288870" cy="1897000"/>
          </a:xfrm>
          <a:prstGeom prst="rect">
            <a:avLst/>
          </a:prstGeom>
          <a:effectLst/>
        </p:spPr>
      </p:pic>
      <p:sp>
        <p:nvSpPr>
          <p:cNvPr id="9" name="Textfeld 8">
            <a:extLst>
              <a:ext uri="{FF2B5EF4-FFF2-40B4-BE49-F238E27FC236}">
                <a16:creationId xmlns:a16="http://schemas.microsoft.com/office/drawing/2014/main" id="{E0350C56-8E61-5C4B-9AD9-CD544B0755F8}"/>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72404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D0E76-4A87-014B-95FA-65DBF0339A38}"/>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2759DB8B-2313-4A4B-B5AB-9ABEB9737D6E}"/>
              </a:ext>
            </a:extLst>
          </p:cNvPr>
          <p:cNvSpPr>
            <a:spLocks noGrp="1"/>
          </p:cNvSpPr>
          <p:nvPr>
            <p:ph type="body" sz="quarter" idx="32"/>
          </p:nvPr>
        </p:nvSpPr>
        <p:spPr/>
        <p:txBody>
          <a:bodyPr/>
          <a:lstStyle/>
          <a:p>
            <a:r>
              <a:rPr lang="de-DE" dirty="0"/>
              <a:t>Implementierungsmuster für die Geschäftslogik</a:t>
            </a:r>
          </a:p>
        </p:txBody>
      </p:sp>
      <p:sp>
        <p:nvSpPr>
          <p:cNvPr id="4" name="Foliennummernplatzhalter 3">
            <a:extLst>
              <a:ext uri="{FF2B5EF4-FFF2-40B4-BE49-F238E27FC236}">
                <a16:creationId xmlns:a16="http://schemas.microsoft.com/office/drawing/2014/main" id="{944D5A77-0A74-3849-B1EA-C669BE337409}"/>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6" name="Textfeld 5">
            <a:extLst>
              <a:ext uri="{FF2B5EF4-FFF2-40B4-BE49-F238E27FC236}">
                <a16:creationId xmlns:a16="http://schemas.microsoft.com/office/drawing/2014/main" id="{677CDA2C-AFEB-2D4C-8F70-894173F8430D}"/>
              </a:ext>
            </a:extLst>
          </p:cNvPr>
          <p:cNvSpPr txBox="1"/>
          <p:nvPr/>
        </p:nvSpPr>
        <p:spPr>
          <a:xfrm>
            <a:off x="3318376" y="2134534"/>
            <a:ext cx="1426994" cy="646331"/>
          </a:xfrm>
          <a:prstGeom prst="rect">
            <a:avLst/>
          </a:prstGeom>
          <a:noFill/>
        </p:spPr>
        <p:txBody>
          <a:bodyPr wrap="none" rtlCol="0">
            <a:spAutoFit/>
          </a:bodyPr>
          <a:lstStyle/>
          <a:p>
            <a:pPr algn="ctr"/>
            <a:r>
              <a:rPr lang="de-DE" b="1" dirty="0" err="1"/>
              <a:t>Supporting</a:t>
            </a:r>
            <a:endParaRPr lang="de-DE" b="1" dirty="0"/>
          </a:p>
          <a:p>
            <a:pPr algn="ctr"/>
            <a:r>
              <a:rPr lang="de-DE" b="1" dirty="0"/>
              <a:t>Subdomains</a:t>
            </a:r>
          </a:p>
        </p:txBody>
      </p:sp>
      <p:sp>
        <p:nvSpPr>
          <p:cNvPr id="7" name="Textfeld 6">
            <a:extLst>
              <a:ext uri="{FF2B5EF4-FFF2-40B4-BE49-F238E27FC236}">
                <a16:creationId xmlns:a16="http://schemas.microsoft.com/office/drawing/2014/main" id="{B0901C5A-1747-814F-8D92-DCF734AA1A9D}"/>
              </a:ext>
            </a:extLst>
          </p:cNvPr>
          <p:cNvSpPr txBox="1"/>
          <p:nvPr/>
        </p:nvSpPr>
        <p:spPr>
          <a:xfrm>
            <a:off x="5581062" y="2134534"/>
            <a:ext cx="1426994" cy="646331"/>
          </a:xfrm>
          <a:prstGeom prst="rect">
            <a:avLst/>
          </a:prstGeom>
          <a:noFill/>
        </p:spPr>
        <p:txBody>
          <a:bodyPr wrap="none" rtlCol="0">
            <a:spAutoFit/>
          </a:bodyPr>
          <a:lstStyle/>
          <a:p>
            <a:pPr algn="ctr"/>
            <a:r>
              <a:rPr lang="de-DE" b="1" dirty="0"/>
              <a:t>Core</a:t>
            </a:r>
          </a:p>
          <a:p>
            <a:pPr algn="ctr"/>
            <a:r>
              <a:rPr lang="de-DE" b="1" dirty="0"/>
              <a:t>Subdomains</a:t>
            </a:r>
          </a:p>
        </p:txBody>
      </p:sp>
      <p:sp>
        <p:nvSpPr>
          <p:cNvPr id="8" name="Rechteck 7">
            <a:extLst>
              <a:ext uri="{FF2B5EF4-FFF2-40B4-BE49-F238E27FC236}">
                <a16:creationId xmlns:a16="http://schemas.microsoft.com/office/drawing/2014/main" id="{BD284B80-B1E5-DC44-BF66-4B4435DAC770}"/>
              </a:ext>
            </a:extLst>
          </p:cNvPr>
          <p:cNvSpPr/>
          <p:nvPr/>
        </p:nvSpPr>
        <p:spPr>
          <a:xfrm>
            <a:off x="2976757" y="2903254"/>
            <a:ext cx="2110232" cy="111418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Transaction Script</a:t>
            </a:r>
          </a:p>
        </p:txBody>
      </p:sp>
      <p:sp>
        <p:nvSpPr>
          <p:cNvPr id="9" name="Rechteck 8">
            <a:extLst>
              <a:ext uri="{FF2B5EF4-FFF2-40B4-BE49-F238E27FC236}">
                <a16:creationId xmlns:a16="http://schemas.microsoft.com/office/drawing/2014/main" id="{80C18899-0344-C94E-B45B-3CEB768F3C3F}"/>
              </a:ext>
            </a:extLst>
          </p:cNvPr>
          <p:cNvSpPr/>
          <p:nvPr/>
        </p:nvSpPr>
        <p:spPr>
          <a:xfrm>
            <a:off x="2976757" y="4147819"/>
            <a:ext cx="2110232" cy="1114185"/>
          </a:xfrm>
          <a:prstGeom prst="rect">
            <a:avLst/>
          </a:prstGeom>
          <a:solidFill>
            <a:schemeClr val="tx2">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Active</a:t>
            </a:r>
            <a:r>
              <a:rPr lang="de-DE" dirty="0"/>
              <a:t> </a:t>
            </a:r>
            <a:r>
              <a:rPr lang="de-DE" dirty="0" err="1"/>
              <a:t>Record</a:t>
            </a:r>
            <a:endParaRPr lang="de-DE" dirty="0"/>
          </a:p>
        </p:txBody>
      </p:sp>
      <p:sp>
        <p:nvSpPr>
          <p:cNvPr id="10" name="Rechteck 9">
            <a:extLst>
              <a:ext uri="{FF2B5EF4-FFF2-40B4-BE49-F238E27FC236}">
                <a16:creationId xmlns:a16="http://schemas.microsoft.com/office/drawing/2014/main" id="{436F9C69-194A-8843-ACD5-55863C3F62E0}"/>
              </a:ext>
            </a:extLst>
          </p:cNvPr>
          <p:cNvSpPr/>
          <p:nvPr/>
        </p:nvSpPr>
        <p:spPr>
          <a:xfrm>
            <a:off x="5239444" y="2903254"/>
            <a:ext cx="2110232" cy="111418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Domain Model</a:t>
            </a:r>
          </a:p>
          <a:p>
            <a:pPr algn="ctr"/>
            <a:r>
              <a:rPr lang="de-DE" sz="1200" dirty="0"/>
              <a:t>(Aggregates)</a:t>
            </a:r>
            <a:endParaRPr lang="de-DE" dirty="0"/>
          </a:p>
        </p:txBody>
      </p:sp>
      <p:sp>
        <p:nvSpPr>
          <p:cNvPr id="11" name="Rechteck 10">
            <a:extLst>
              <a:ext uri="{FF2B5EF4-FFF2-40B4-BE49-F238E27FC236}">
                <a16:creationId xmlns:a16="http://schemas.microsoft.com/office/drawing/2014/main" id="{4E5AB03E-4380-5A44-9E76-A9FFABCB7C06}"/>
              </a:ext>
            </a:extLst>
          </p:cNvPr>
          <p:cNvSpPr/>
          <p:nvPr/>
        </p:nvSpPr>
        <p:spPr>
          <a:xfrm>
            <a:off x="5239443" y="4147819"/>
            <a:ext cx="2110232" cy="111418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Event Sourcing</a:t>
            </a:r>
          </a:p>
          <a:p>
            <a:pPr algn="ctr"/>
            <a:r>
              <a:rPr lang="de-DE" sz="1200" dirty="0"/>
              <a:t>(Domain Events)</a:t>
            </a:r>
            <a:endParaRPr lang="de-DE" dirty="0"/>
          </a:p>
        </p:txBody>
      </p:sp>
    </p:spTree>
    <p:extLst>
      <p:ext uri="{BB962C8B-B14F-4D97-AF65-F5344CB8AC3E}">
        <p14:creationId xmlns:p14="http://schemas.microsoft.com/office/powerpoint/2010/main" val="2320375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1E6DA3F-B33E-C740-83E8-E5B5A46A7AE7}"/>
              </a:ext>
            </a:extLst>
          </p:cNvPr>
          <p:cNvSpPr/>
          <p:nvPr/>
        </p:nvSpPr>
        <p:spPr>
          <a:xfrm>
            <a:off x="431801" y="1642599"/>
            <a:ext cx="4168479" cy="4834758"/>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500" dirty="0"/>
              <a:t>Nach der Definition von Martin Fowler ist ein Domänenmodell ein Objektmodell einer Domäne, das sowohl Verhalten als auch Zustand (Daten) enthält. Die taktischen Pattern von DDD liefern u.a. die folgenden Bausteine für solche Objektmodelle:</a:t>
            </a:r>
          </a:p>
          <a:p>
            <a:endParaRPr lang="de-DE" sz="1500" dirty="0"/>
          </a:p>
          <a:p>
            <a:pPr marL="285750" indent="-285750">
              <a:buFont typeface="Arial" panose="020B0604020202020204" pitchFamily="34" charset="0"/>
              <a:buChar char="•"/>
            </a:pPr>
            <a:r>
              <a:rPr lang="de-DE" sz="1500" dirty="0"/>
              <a:t>Value </a:t>
            </a:r>
            <a:r>
              <a:rPr lang="de-DE" sz="1500" dirty="0" err="1"/>
              <a:t>Object</a:t>
            </a:r>
            <a:endParaRPr lang="de-DE" sz="1500" dirty="0"/>
          </a:p>
          <a:p>
            <a:pPr marL="285750" indent="-285750">
              <a:buFont typeface="Arial" panose="020B0604020202020204" pitchFamily="34" charset="0"/>
              <a:buChar char="•"/>
            </a:pPr>
            <a:r>
              <a:rPr lang="de-DE" sz="1500" dirty="0"/>
              <a:t>Aggregate</a:t>
            </a:r>
          </a:p>
          <a:p>
            <a:pPr marL="285750" indent="-285750">
              <a:buFont typeface="Arial" panose="020B0604020202020204" pitchFamily="34" charset="0"/>
              <a:buChar char="•"/>
            </a:pPr>
            <a:r>
              <a:rPr lang="de-DE" sz="1500" dirty="0"/>
              <a:t>Domain Event </a:t>
            </a:r>
          </a:p>
          <a:p>
            <a:endParaRPr lang="de-DE" sz="1500" dirty="0"/>
          </a:p>
          <a:p>
            <a:r>
              <a:rPr lang="de-DE" sz="1500" dirty="0"/>
              <a:t>Alle diese Muster haben eines gemeinsam. Die Geschäftslogik steht an erster Stelle und vor allem in direktem Bezug zur </a:t>
            </a:r>
            <a:r>
              <a:rPr lang="de-DE" sz="1500" dirty="0" err="1"/>
              <a:t>Ubiquitous</a:t>
            </a:r>
            <a:r>
              <a:rPr lang="de-DE" sz="1500" dirty="0"/>
              <a:t> Language.</a:t>
            </a:r>
          </a:p>
          <a:p>
            <a:endParaRPr lang="de-DE" sz="1500" dirty="0"/>
          </a:p>
          <a:p>
            <a:r>
              <a:rPr lang="de-DE" sz="1500" dirty="0"/>
              <a:t>Dieses Muster ermöglicht es dem Code, die </a:t>
            </a:r>
            <a:r>
              <a:rPr lang="de-DE" sz="1500" dirty="0" err="1"/>
              <a:t>Ubiquitous</a:t>
            </a:r>
            <a:r>
              <a:rPr lang="de-DE" sz="1500" dirty="0"/>
              <a:t> Language zu "sprechen" und den mentalen Modellen der Domänenexperten konzeptionell sehr eng zu folgen.</a:t>
            </a:r>
          </a:p>
        </p:txBody>
      </p:sp>
      <p:sp>
        <p:nvSpPr>
          <p:cNvPr id="2" name="Titel 1">
            <a:extLst>
              <a:ext uri="{FF2B5EF4-FFF2-40B4-BE49-F238E27FC236}">
                <a16:creationId xmlns:a16="http://schemas.microsoft.com/office/drawing/2014/main" id="{7A0CC8CC-7F0D-1A49-87B0-2DD09EFD49D2}"/>
              </a:ext>
            </a:extLst>
          </p:cNvPr>
          <p:cNvSpPr>
            <a:spLocks noGrp="1"/>
          </p:cNvSpPr>
          <p:nvPr>
            <p:ph type="title"/>
          </p:nvPr>
        </p:nvSpPr>
        <p:spPr/>
        <p:txBody>
          <a:bodyPr/>
          <a:lstStyle/>
          <a:p>
            <a:r>
              <a:rPr lang="de-DE" dirty="0"/>
              <a:t>Pattern  für  Geschäftslogik</a:t>
            </a:r>
          </a:p>
        </p:txBody>
      </p:sp>
      <p:sp>
        <p:nvSpPr>
          <p:cNvPr id="3" name="Textplatzhalter 2">
            <a:extLst>
              <a:ext uri="{FF2B5EF4-FFF2-40B4-BE49-F238E27FC236}">
                <a16:creationId xmlns:a16="http://schemas.microsoft.com/office/drawing/2014/main" id="{AFFBD6DD-F83F-EE41-A4EE-B62B4958C1F0}"/>
              </a:ext>
            </a:extLst>
          </p:cNvPr>
          <p:cNvSpPr>
            <a:spLocks noGrp="1"/>
          </p:cNvSpPr>
          <p:nvPr>
            <p:ph type="body" sz="quarter" idx="32"/>
          </p:nvPr>
        </p:nvSpPr>
        <p:spPr/>
        <p:txBody>
          <a:bodyPr/>
          <a:lstStyle/>
          <a:p>
            <a:r>
              <a:rPr lang="de-DE" dirty="0"/>
              <a:t>Core Subdomains: Domain Model </a:t>
            </a:r>
          </a:p>
        </p:txBody>
      </p:sp>
      <p:sp>
        <p:nvSpPr>
          <p:cNvPr id="4" name="Foliennummernplatzhalter 3">
            <a:extLst>
              <a:ext uri="{FF2B5EF4-FFF2-40B4-BE49-F238E27FC236}">
                <a16:creationId xmlns:a16="http://schemas.microsoft.com/office/drawing/2014/main" id="{ABA33218-36EA-3A4B-87BE-8D7AF4EAC63F}"/>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9" name="Rechteck 8">
            <a:extLst>
              <a:ext uri="{FF2B5EF4-FFF2-40B4-BE49-F238E27FC236}">
                <a16:creationId xmlns:a16="http://schemas.microsoft.com/office/drawing/2014/main" id="{FBC22558-CED6-AB4D-AC0D-996C6BFC4D14}"/>
              </a:ext>
            </a:extLst>
          </p:cNvPr>
          <p:cNvSpPr/>
          <p:nvPr/>
        </p:nvSpPr>
        <p:spPr>
          <a:xfrm>
            <a:off x="4908835" y="1642599"/>
            <a:ext cx="4721082" cy="1356883"/>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bg1"/>
                </a:solidFill>
              </a:rPr>
              <a:t>Value Objects</a:t>
            </a:r>
          </a:p>
          <a:p>
            <a:r>
              <a:rPr lang="de-DE" sz="1200" dirty="0">
                <a:solidFill>
                  <a:schemeClr val="bg1"/>
                </a:solidFill>
              </a:rPr>
              <a:t>Value Objekts sind Objekte, die durch ihre Werte eindeutig identifiziert werden können und sich nicht ändern (</a:t>
            </a:r>
            <a:r>
              <a:rPr lang="de-DE" sz="1200" dirty="0" err="1">
                <a:solidFill>
                  <a:schemeClr val="bg1"/>
                </a:solidFill>
              </a:rPr>
              <a:t>Immutables</a:t>
            </a:r>
            <a:r>
              <a:rPr lang="de-DE" sz="1200" dirty="0">
                <a:solidFill>
                  <a:schemeClr val="bg1"/>
                </a:solidFill>
              </a:rPr>
              <a:t>). Ein triviales Beispiel für ein Value Objekt ist das String-Objekt in Java. Dieses ist unveränderlich und alle seine Operationen führen zu einer neuen Instanz eines Strings.</a:t>
            </a:r>
          </a:p>
        </p:txBody>
      </p:sp>
      <p:sp>
        <p:nvSpPr>
          <p:cNvPr id="11" name="Rechteck 10">
            <a:extLst>
              <a:ext uri="{FF2B5EF4-FFF2-40B4-BE49-F238E27FC236}">
                <a16:creationId xmlns:a16="http://schemas.microsoft.com/office/drawing/2014/main" id="{B6A803ED-A0B5-104B-B292-1FAAD2C3104B}"/>
              </a:ext>
            </a:extLst>
          </p:cNvPr>
          <p:cNvSpPr/>
          <p:nvPr/>
        </p:nvSpPr>
        <p:spPr>
          <a:xfrm>
            <a:off x="4908835" y="3167920"/>
            <a:ext cx="4721082" cy="157232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bg1"/>
                </a:solidFill>
              </a:rPr>
              <a:t>Aggregates</a:t>
            </a:r>
            <a:endParaRPr lang="de-DE" sz="1600" b="1" dirty="0">
              <a:solidFill>
                <a:schemeClr val="bg1"/>
              </a:solidFill>
            </a:endParaRPr>
          </a:p>
          <a:p>
            <a:r>
              <a:rPr lang="de-DE" sz="1200" dirty="0">
                <a:solidFill>
                  <a:schemeClr val="bg1"/>
                </a:solidFill>
              </a:rPr>
              <a:t>Ein Aggregat ist eine Entität, die eine Hierarchie von Objekten darstellt. Im Gegensatz zu einem Wertobjekt kann eine Entität nicht allein durch ihren Wert identifiziert werden. Das heißt, jedes Aggregat benötigt ein ID-Feld, um identifiziert zu werden. Aggregate sind (anders als Value Objects) </a:t>
            </a:r>
            <a:r>
              <a:rPr lang="de-DE" sz="1200" dirty="0" err="1">
                <a:solidFill>
                  <a:schemeClr val="bg1"/>
                </a:solidFill>
              </a:rPr>
              <a:t>Mutables</a:t>
            </a:r>
            <a:r>
              <a:rPr lang="de-DE" sz="1200" dirty="0">
                <a:solidFill>
                  <a:schemeClr val="bg1"/>
                </a:solidFill>
              </a:rPr>
              <a:t>, d.h. sie können ihren Zustand ändern.</a:t>
            </a:r>
          </a:p>
        </p:txBody>
      </p:sp>
      <p:sp>
        <p:nvSpPr>
          <p:cNvPr id="12" name="Rechteck 11">
            <a:extLst>
              <a:ext uri="{FF2B5EF4-FFF2-40B4-BE49-F238E27FC236}">
                <a16:creationId xmlns:a16="http://schemas.microsoft.com/office/drawing/2014/main" id="{F9F9D07D-247E-594C-9E10-F2801BD6A3CD}"/>
              </a:ext>
            </a:extLst>
          </p:cNvPr>
          <p:cNvSpPr/>
          <p:nvPr/>
        </p:nvSpPr>
        <p:spPr>
          <a:xfrm>
            <a:off x="4908835" y="4908685"/>
            <a:ext cx="4721082" cy="157232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bg1"/>
                </a:solidFill>
              </a:rPr>
              <a:t>Domain Events</a:t>
            </a:r>
          </a:p>
          <a:p>
            <a:r>
              <a:rPr lang="de-DE" sz="1200" dirty="0">
                <a:solidFill>
                  <a:schemeClr val="bg1"/>
                </a:solidFill>
              </a:rPr>
              <a:t>Ein Domain Event ist eine Nachricht, die ein bedeutendes Ereignis beschreibt, das in der Geschäftsdomäne aufgetreten ist. Zum Beispiel: Auftrag bezahlt, Lager wieder aufgefüllt, Werbekampagne veröffentlicht, usw. Solche Events sind ein Teil der öffentlichen Schnittstelle eines Aggregats. Ein Aggregat veröffentlicht über sein Public Interface seine Domänenereignisse.</a:t>
            </a:r>
          </a:p>
        </p:txBody>
      </p:sp>
      <p:pic>
        <p:nvPicPr>
          <p:cNvPr id="5" name="Grafik 4">
            <a:extLst>
              <a:ext uri="{FF2B5EF4-FFF2-40B4-BE49-F238E27FC236}">
                <a16:creationId xmlns:a16="http://schemas.microsoft.com/office/drawing/2014/main" id="{62F313EB-CCDD-0446-868D-9EED44604FB6}"/>
              </a:ext>
            </a:extLst>
          </p:cNvPr>
          <p:cNvPicPr>
            <a:picLocks noChangeAspect="1"/>
          </p:cNvPicPr>
          <p:nvPr/>
        </p:nvPicPr>
        <p:blipFill>
          <a:blip r:embed="rId2"/>
          <a:stretch>
            <a:fillRect/>
          </a:stretch>
        </p:blipFill>
        <p:spPr>
          <a:xfrm>
            <a:off x="9852723" y="926885"/>
            <a:ext cx="2615313" cy="2788310"/>
          </a:xfrm>
          <a:prstGeom prst="rect">
            <a:avLst/>
          </a:prstGeom>
        </p:spPr>
      </p:pic>
      <p:sp>
        <p:nvSpPr>
          <p:cNvPr id="13" name="Geschweifte Klammer rechts 12">
            <a:extLst>
              <a:ext uri="{FF2B5EF4-FFF2-40B4-BE49-F238E27FC236}">
                <a16:creationId xmlns:a16="http://schemas.microsoft.com/office/drawing/2014/main" id="{A5BB0542-8202-5E46-873D-3EA0D5D62003}"/>
              </a:ext>
            </a:extLst>
          </p:cNvPr>
          <p:cNvSpPr/>
          <p:nvPr/>
        </p:nvSpPr>
        <p:spPr>
          <a:xfrm>
            <a:off x="9717692" y="3167919"/>
            <a:ext cx="220780" cy="3309437"/>
          </a:xfrm>
          <a:custGeom>
            <a:avLst/>
            <a:gdLst>
              <a:gd name="connsiteX0" fmla="*/ 0 w 220780"/>
              <a:gd name="connsiteY0" fmla="*/ 0 h 3309437"/>
              <a:gd name="connsiteX1" fmla="*/ 110390 w 220780"/>
              <a:gd name="connsiteY1" fmla="*/ 96079 h 3309437"/>
              <a:gd name="connsiteX2" fmla="*/ 110390 w 220780"/>
              <a:gd name="connsiteY2" fmla="*/ 598225 h 3309437"/>
              <a:gd name="connsiteX3" fmla="*/ 110390 w 220780"/>
              <a:gd name="connsiteY3" fmla="*/ 1100370 h 3309437"/>
              <a:gd name="connsiteX4" fmla="*/ 110390 w 220780"/>
              <a:gd name="connsiteY4" fmla="*/ 1558639 h 3309437"/>
              <a:gd name="connsiteX5" fmla="*/ 220780 w 220780"/>
              <a:gd name="connsiteY5" fmla="*/ 1654718 h 3309437"/>
              <a:gd name="connsiteX6" fmla="*/ 110390 w 220780"/>
              <a:gd name="connsiteY6" fmla="*/ 1750797 h 3309437"/>
              <a:gd name="connsiteX7" fmla="*/ 110390 w 220780"/>
              <a:gd name="connsiteY7" fmla="*/ 2209066 h 3309437"/>
              <a:gd name="connsiteX8" fmla="*/ 110390 w 220780"/>
              <a:gd name="connsiteY8" fmla="*/ 2711212 h 3309437"/>
              <a:gd name="connsiteX9" fmla="*/ 110390 w 220780"/>
              <a:gd name="connsiteY9" fmla="*/ 3213358 h 3309437"/>
              <a:gd name="connsiteX10" fmla="*/ 0 w 220780"/>
              <a:gd name="connsiteY10" fmla="*/ 3309437 h 3309437"/>
              <a:gd name="connsiteX11" fmla="*/ 0 w 220780"/>
              <a:gd name="connsiteY11" fmla="*/ 2713738 h 3309437"/>
              <a:gd name="connsiteX12" fmla="*/ 0 w 220780"/>
              <a:gd name="connsiteY12" fmla="*/ 2084945 h 3309437"/>
              <a:gd name="connsiteX13" fmla="*/ 0 w 220780"/>
              <a:gd name="connsiteY13" fmla="*/ 1356869 h 3309437"/>
              <a:gd name="connsiteX14" fmla="*/ 0 w 220780"/>
              <a:gd name="connsiteY14" fmla="*/ 628793 h 3309437"/>
              <a:gd name="connsiteX15" fmla="*/ 0 w 220780"/>
              <a:gd name="connsiteY15" fmla="*/ 0 h 3309437"/>
              <a:gd name="connsiteX0" fmla="*/ 0 w 220780"/>
              <a:gd name="connsiteY0" fmla="*/ 0 h 3309437"/>
              <a:gd name="connsiteX1" fmla="*/ 110390 w 220780"/>
              <a:gd name="connsiteY1" fmla="*/ 96079 h 3309437"/>
              <a:gd name="connsiteX2" fmla="*/ 110390 w 220780"/>
              <a:gd name="connsiteY2" fmla="*/ 612850 h 3309437"/>
              <a:gd name="connsiteX3" fmla="*/ 110390 w 220780"/>
              <a:gd name="connsiteY3" fmla="*/ 1114996 h 3309437"/>
              <a:gd name="connsiteX4" fmla="*/ 110390 w 220780"/>
              <a:gd name="connsiteY4" fmla="*/ 1558639 h 3309437"/>
              <a:gd name="connsiteX5" fmla="*/ 220780 w 220780"/>
              <a:gd name="connsiteY5" fmla="*/ 1654718 h 3309437"/>
              <a:gd name="connsiteX6" fmla="*/ 110390 w 220780"/>
              <a:gd name="connsiteY6" fmla="*/ 1750797 h 3309437"/>
              <a:gd name="connsiteX7" fmla="*/ 110390 w 220780"/>
              <a:gd name="connsiteY7" fmla="*/ 2194441 h 3309437"/>
              <a:gd name="connsiteX8" fmla="*/ 110390 w 220780"/>
              <a:gd name="connsiteY8" fmla="*/ 2711212 h 3309437"/>
              <a:gd name="connsiteX9" fmla="*/ 110390 w 220780"/>
              <a:gd name="connsiteY9" fmla="*/ 3213358 h 3309437"/>
              <a:gd name="connsiteX10" fmla="*/ 0 w 220780"/>
              <a:gd name="connsiteY10" fmla="*/ 3309437 h 33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780" h="3309437" stroke="0" extrusionOk="0">
                <a:moveTo>
                  <a:pt x="0" y="0"/>
                </a:moveTo>
                <a:cubicBezTo>
                  <a:pt x="67466" y="4678"/>
                  <a:pt x="107482" y="49773"/>
                  <a:pt x="110390" y="96079"/>
                </a:cubicBezTo>
                <a:cubicBezTo>
                  <a:pt x="90538" y="210977"/>
                  <a:pt x="117289" y="485388"/>
                  <a:pt x="110390" y="598225"/>
                </a:cubicBezTo>
                <a:cubicBezTo>
                  <a:pt x="103491" y="711062"/>
                  <a:pt x="99446" y="871581"/>
                  <a:pt x="110390" y="1100370"/>
                </a:cubicBezTo>
                <a:cubicBezTo>
                  <a:pt x="121334" y="1329160"/>
                  <a:pt x="95840" y="1423574"/>
                  <a:pt x="110390" y="1558639"/>
                </a:cubicBezTo>
                <a:cubicBezTo>
                  <a:pt x="119130" y="1617306"/>
                  <a:pt x="158508" y="1650787"/>
                  <a:pt x="220780" y="1654718"/>
                </a:cubicBezTo>
                <a:cubicBezTo>
                  <a:pt x="161213" y="1657171"/>
                  <a:pt x="112868" y="1698839"/>
                  <a:pt x="110390" y="1750797"/>
                </a:cubicBezTo>
                <a:cubicBezTo>
                  <a:pt x="126268" y="1922049"/>
                  <a:pt x="117536" y="2063616"/>
                  <a:pt x="110390" y="2209066"/>
                </a:cubicBezTo>
                <a:cubicBezTo>
                  <a:pt x="103244" y="2354516"/>
                  <a:pt x="96624" y="2507325"/>
                  <a:pt x="110390" y="2711212"/>
                </a:cubicBezTo>
                <a:cubicBezTo>
                  <a:pt x="124156" y="2915099"/>
                  <a:pt x="97659" y="3108282"/>
                  <a:pt x="110390" y="3213358"/>
                </a:cubicBezTo>
                <a:cubicBezTo>
                  <a:pt x="110394" y="3262543"/>
                  <a:pt x="59472" y="3306300"/>
                  <a:pt x="0" y="3309437"/>
                </a:cubicBezTo>
                <a:cubicBezTo>
                  <a:pt x="-17273" y="3089444"/>
                  <a:pt x="17808" y="2833135"/>
                  <a:pt x="0" y="2713738"/>
                </a:cubicBezTo>
                <a:cubicBezTo>
                  <a:pt x="-17808" y="2594341"/>
                  <a:pt x="11852" y="2364354"/>
                  <a:pt x="0" y="2084945"/>
                </a:cubicBezTo>
                <a:cubicBezTo>
                  <a:pt x="-11852" y="1805536"/>
                  <a:pt x="12877" y="1508779"/>
                  <a:pt x="0" y="1356869"/>
                </a:cubicBezTo>
                <a:cubicBezTo>
                  <a:pt x="-12877" y="1204959"/>
                  <a:pt x="26390" y="887025"/>
                  <a:pt x="0" y="628793"/>
                </a:cubicBezTo>
                <a:cubicBezTo>
                  <a:pt x="-26390" y="370561"/>
                  <a:pt x="17165" y="230730"/>
                  <a:pt x="0" y="0"/>
                </a:cubicBezTo>
                <a:close/>
              </a:path>
              <a:path w="220780" h="3309437" fill="none" extrusionOk="0">
                <a:moveTo>
                  <a:pt x="0" y="0"/>
                </a:moveTo>
                <a:cubicBezTo>
                  <a:pt x="64432" y="4520"/>
                  <a:pt x="113890" y="40057"/>
                  <a:pt x="110390" y="96079"/>
                </a:cubicBezTo>
                <a:cubicBezTo>
                  <a:pt x="100082" y="264457"/>
                  <a:pt x="93448" y="493472"/>
                  <a:pt x="110390" y="612850"/>
                </a:cubicBezTo>
                <a:cubicBezTo>
                  <a:pt x="127332" y="732228"/>
                  <a:pt x="116742" y="865368"/>
                  <a:pt x="110390" y="1114996"/>
                </a:cubicBezTo>
                <a:cubicBezTo>
                  <a:pt x="104038" y="1364624"/>
                  <a:pt x="101680" y="1435149"/>
                  <a:pt x="110390" y="1558639"/>
                </a:cubicBezTo>
                <a:cubicBezTo>
                  <a:pt x="107947" y="1613290"/>
                  <a:pt x="158622" y="1653099"/>
                  <a:pt x="220780" y="1654718"/>
                </a:cubicBezTo>
                <a:cubicBezTo>
                  <a:pt x="155455" y="1650499"/>
                  <a:pt x="119877" y="1696859"/>
                  <a:pt x="110390" y="1750797"/>
                </a:cubicBezTo>
                <a:cubicBezTo>
                  <a:pt x="125809" y="1963389"/>
                  <a:pt x="101797" y="2035838"/>
                  <a:pt x="110390" y="2194441"/>
                </a:cubicBezTo>
                <a:cubicBezTo>
                  <a:pt x="118983" y="2353044"/>
                  <a:pt x="131495" y="2498947"/>
                  <a:pt x="110390" y="2711212"/>
                </a:cubicBezTo>
                <a:cubicBezTo>
                  <a:pt x="89285" y="2923477"/>
                  <a:pt x="115041" y="3072101"/>
                  <a:pt x="110390" y="3213358"/>
                </a:cubicBezTo>
                <a:cubicBezTo>
                  <a:pt x="112015" y="3260327"/>
                  <a:pt x="67929" y="3316616"/>
                  <a:pt x="0" y="3309437"/>
                </a:cubicBezTo>
              </a:path>
              <a:path w="220780" h="3309437" fill="none" stroke="0" extrusionOk="0">
                <a:moveTo>
                  <a:pt x="0" y="0"/>
                </a:moveTo>
                <a:cubicBezTo>
                  <a:pt x="65608" y="-1652"/>
                  <a:pt x="114288" y="41984"/>
                  <a:pt x="110390" y="96079"/>
                </a:cubicBezTo>
                <a:cubicBezTo>
                  <a:pt x="102576" y="293817"/>
                  <a:pt x="109423" y="499187"/>
                  <a:pt x="110390" y="612850"/>
                </a:cubicBezTo>
                <a:cubicBezTo>
                  <a:pt x="111357" y="726513"/>
                  <a:pt x="106502" y="866673"/>
                  <a:pt x="110390" y="1071119"/>
                </a:cubicBezTo>
                <a:cubicBezTo>
                  <a:pt x="114278" y="1275565"/>
                  <a:pt x="94064" y="1458302"/>
                  <a:pt x="110390" y="1558639"/>
                </a:cubicBezTo>
                <a:cubicBezTo>
                  <a:pt x="114117" y="1609326"/>
                  <a:pt x="161257" y="1656886"/>
                  <a:pt x="220780" y="1654718"/>
                </a:cubicBezTo>
                <a:cubicBezTo>
                  <a:pt x="155979" y="1654133"/>
                  <a:pt x="114787" y="1698681"/>
                  <a:pt x="110390" y="1750797"/>
                </a:cubicBezTo>
                <a:cubicBezTo>
                  <a:pt x="108579" y="1957962"/>
                  <a:pt x="86482" y="2153121"/>
                  <a:pt x="110390" y="2267569"/>
                </a:cubicBezTo>
                <a:cubicBezTo>
                  <a:pt x="134298" y="2382017"/>
                  <a:pt x="107241" y="2564529"/>
                  <a:pt x="110390" y="2740463"/>
                </a:cubicBezTo>
                <a:cubicBezTo>
                  <a:pt x="113539" y="2916397"/>
                  <a:pt x="123764" y="3104286"/>
                  <a:pt x="110390" y="3213358"/>
                </a:cubicBezTo>
                <a:cubicBezTo>
                  <a:pt x="106892" y="3261728"/>
                  <a:pt x="60130" y="3307751"/>
                  <a:pt x="0" y="3309437"/>
                </a:cubicBezTo>
              </a:path>
            </a:pathLst>
          </a:custGeom>
          <a:ln w="28575">
            <a:solidFill>
              <a:schemeClr val="accent5"/>
            </a:solidFill>
            <a:extLst>
              <a:ext uri="{C807C97D-BFC1-408E-A445-0C87EB9F89A2}">
                <ask:lineSketchStyleProps xmlns:ask="http://schemas.microsoft.com/office/drawing/2018/sketchyshapes" sd="1011431495">
                  <a:prstGeom prst="rightBrace">
                    <a:avLst>
                      <a:gd name="adj1" fmla="val 43518"/>
                      <a:gd name="adj2" fmla="val 50000"/>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 name="Textfeld 13">
            <a:extLst>
              <a:ext uri="{FF2B5EF4-FFF2-40B4-BE49-F238E27FC236}">
                <a16:creationId xmlns:a16="http://schemas.microsoft.com/office/drawing/2014/main" id="{D6DAE433-D7D0-EC45-8949-B50020329895}"/>
              </a:ext>
            </a:extLst>
          </p:cNvPr>
          <p:cNvSpPr txBox="1"/>
          <p:nvPr/>
        </p:nvSpPr>
        <p:spPr>
          <a:xfrm>
            <a:off x="10026247" y="4668748"/>
            <a:ext cx="2062659" cy="307777"/>
          </a:xfrm>
          <a:prstGeom prst="rect">
            <a:avLst/>
          </a:prstGeom>
          <a:noFill/>
        </p:spPr>
        <p:txBody>
          <a:bodyPr wrap="square" rtlCol="0">
            <a:spAutoFit/>
          </a:bodyPr>
          <a:lstStyle/>
          <a:p>
            <a:r>
              <a:rPr lang="de-DE" sz="1400" dirty="0">
                <a:solidFill>
                  <a:schemeClr val="accent5"/>
                </a:solidFill>
                <a:latin typeface="Bradley Hand" pitchFamily="2" charset="77"/>
              </a:rPr>
              <a:t>Auf folgenden </a:t>
            </a:r>
            <a:r>
              <a:rPr lang="de-DE" sz="1400" dirty="0" err="1">
                <a:solidFill>
                  <a:schemeClr val="accent5"/>
                </a:solidFill>
                <a:latin typeface="Bradley Hand" pitchFamily="2" charset="77"/>
              </a:rPr>
              <a:t>Slides</a:t>
            </a:r>
            <a:endParaRPr lang="de-DE" sz="1400" dirty="0">
              <a:solidFill>
                <a:schemeClr val="accent5"/>
              </a:solidFill>
              <a:latin typeface="Bradley Hand" pitchFamily="2" charset="77"/>
            </a:endParaRPr>
          </a:p>
        </p:txBody>
      </p:sp>
    </p:spTree>
    <p:extLst>
      <p:ext uri="{BB962C8B-B14F-4D97-AF65-F5344CB8AC3E}">
        <p14:creationId xmlns:p14="http://schemas.microsoft.com/office/powerpoint/2010/main" val="284405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CC8CC-7F0D-1A49-87B0-2DD09EFD49D2}"/>
              </a:ext>
            </a:extLst>
          </p:cNvPr>
          <p:cNvSpPr>
            <a:spLocks noGrp="1"/>
          </p:cNvSpPr>
          <p:nvPr>
            <p:ph type="title"/>
          </p:nvPr>
        </p:nvSpPr>
        <p:spPr/>
        <p:txBody>
          <a:bodyPr/>
          <a:lstStyle/>
          <a:p>
            <a:r>
              <a:rPr lang="de-DE" dirty="0"/>
              <a:t>Pattern  für  Geschäftslogik</a:t>
            </a:r>
          </a:p>
        </p:txBody>
      </p:sp>
      <p:sp>
        <p:nvSpPr>
          <p:cNvPr id="3" name="Textplatzhalter 2">
            <a:extLst>
              <a:ext uri="{FF2B5EF4-FFF2-40B4-BE49-F238E27FC236}">
                <a16:creationId xmlns:a16="http://schemas.microsoft.com/office/drawing/2014/main" id="{AFFBD6DD-F83F-EE41-A4EE-B62B4958C1F0}"/>
              </a:ext>
            </a:extLst>
          </p:cNvPr>
          <p:cNvSpPr>
            <a:spLocks noGrp="1"/>
          </p:cNvSpPr>
          <p:nvPr>
            <p:ph type="body" sz="quarter" idx="32"/>
          </p:nvPr>
        </p:nvSpPr>
        <p:spPr/>
        <p:txBody>
          <a:bodyPr/>
          <a:lstStyle/>
          <a:p>
            <a:r>
              <a:rPr lang="de-DE" dirty="0"/>
              <a:t>Core Subdomains: Domain Model (Aggregates) </a:t>
            </a:r>
          </a:p>
        </p:txBody>
      </p:sp>
      <p:sp>
        <p:nvSpPr>
          <p:cNvPr id="4" name="Foliennummernplatzhalter 3">
            <a:extLst>
              <a:ext uri="{FF2B5EF4-FFF2-40B4-BE49-F238E27FC236}">
                <a16:creationId xmlns:a16="http://schemas.microsoft.com/office/drawing/2014/main" id="{ABA33218-36EA-3A4B-87BE-8D7AF4EAC63F}"/>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11" name="Rechteck 10">
            <a:extLst>
              <a:ext uri="{FF2B5EF4-FFF2-40B4-BE49-F238E27FC236}">
                <a16:creationId xmlns:a16="http://schemas.microsoft.com/office/drawing/2014/main" id="{B6A803ED-A0B5-104B-B292-1FAAD2C3104B}"/>
              </a:ext>
            </a:extLst>
          </p:cNvPr>
          <p:cNvSpPr/>
          <p:nvPr/>
        </p:nvSpPr>
        <p:spPr>
          <a:xfrm>
            <a:off x="431801" y="1512000"/>
            <a:ext cx="4721082" cy="157232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bg1"/>
                </a:solidFill>
              </a:rPr>
              <a:t>Aggregates</a:t>
            </a:r>
            <a:endParaRPr lang="de-DE" sz="1600" b="1" dirty="0">
              <a:solidFill>
                <a:schemeClr val="bg1"/>
              </a:solidFill>
            </a:endParaRPr>
          </a:p>
          <a:p>
            <a:r>
              <a:rPr lang="de-DE" sz="1200" dirty="0">
                <a:solidFill>
                  <a:schemeClr val="bg1"/>
                </a:solidFill>
              </a:rPr>
              <a:t>Ein Aggregat ist eine Entität, die eine Hierarchie von Objekten darstellt. Im Gegensatz zu einem Wertobjekt kann eine Entität nicht allein durch ihren Wert identifiziert werden. Das heißt, jedes Aggregat benötigt ein ID-Feld, um identifiziert zu werden. Aggregate sind (anders als Value Objects) </a:t>
            </a:r>
            <a:r>
              <a:rPr lang="de-DE" sz="1200" dirty="0" err="1">
                <a:solidFill>
                  <a:schemeClr val="bg1"/>
                </a:solidFill>
              </a:rPr>
              <a:t>Mutables</a:t>
            </a:r>
            <a:r>
              <a:rPr lang="de-DE" sz="1200" dirty="0">
                <a:solidFill>
                  <a:schemeClr val="bg1"/>
                </a:solidFill>
              </a:rPr>
              <a:t>, d.h. sie können ihren Zustand ändern.</a:t>
            </a:r>
          </a:p>
        </p:txBody>
      </p:sp>
      <p:sp>
        <p:nvSpPr>
          <p:cNvPr id="6" name="Rechteck 5">
            <a:extLst>
              <a:ext uri="{FF2B5EF4-FFF2-40B4-BE49-F238E27FC236}">
                <a16:creationId xmlns:a16="http://schemas.microsoft.com/office/drawing/2014/main" id="{B15C3802-C44C-B544-98A8-AFC0083F2282}"/>
              </a:ext>
            </a:extLst>
          </p:cNvPr>
          <p:cNvSpPr/>
          <p:nvPr/>
        </p:nvSpPr>
        <p:spPr>
          <a:xfrm>
            <a:off x="431801" y="3214925"/>
            <a:ext cx="4721082" cy="3108543"/>
          </a:xfrm>
          <a:prstGeom prst="rect">
            <a:avLst/>
          </a:prstGeom>
        </p:spPr>
        <p:txBody>
          <a:bodyPr wrap="square">
            <a:spAutoFit/>
          </a:bodyPr>
          <a:lstStyle/>
          <a:p>
            <a:r>
              <a:rPr lang="de-DE" sz="1400" dirty="0"/>
              <a:t>Daher ist es entscheidend, die Konsistenz von Aggregat-Zuständen zu schützen. Das Aggregatmuster zieht dazu eine klare Grenze zwischen dem Aggregat und seinem äußeren Bereich. Nur die Geschäftslogik des Aggregats darf seinen Zustand verändern. Alle Prozesse oder Objekte außerhalb des Aggregats dürfen nur seinen Zustand lesen oder seine öffentlichen Methoden ausführen.</a:t>
            </a:r>
          </a:p>
          <a:p>
            <a:endParaRPr lang="de-DE" sz="1400" dirty="0"/>
          </a:p>
          <a:p>
            <a:r>
              <a:rPr lang="de-DE" sz="1400" dirty="0"/>
              <a:t>Die öffentlichen Methoden des Aggregats sind für die Validierung der Eingabe und die Durchsetzung aller Geschäftsregeln und Invarianten verantwortlich. Diese strenge Abgrenzung stellt auch sicher, dass die gesamte Geschäftslogik in Bezug auf das Aggregat an einer Stelle implementiert wird - im Aggregat selbst.</a:t>
            </a:r>
          </a:p>
        </p:txBody>
      </p:sp>
      <p:pic>
        <p:nvPicPr>
          <p:cNvPr id="11266" name="Picture 2">
            <a:extLst>
              <a:ext uri="{FF2B5EF4-FFF2-40B4-BE49-F238E27FC236}">
                <a16:creationId xmlns:a16="http://schemas.microsoft.com/office/drawing/2014/main" id="{A257E5E5-E4F5-F64F-B036-76734AC44CD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3826" y="1833112"/>
            <a:ext cx="4010646" cy="17464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0F3454FE-9EA0-F744-824C-8D435D5927B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2587" y="1512000"/>
            <a:ext cx="5793023" cy="21595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D100B80-BEF5-E24D-8D2A-18AED1DF9824}"/>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
        <p:nvSpPr>
          <p:cNvPr id="5" name="Rechteck 4">
            <a:extLst>
              <a:ext uri="{FF2B5EF4-FFF2-40B4-BE49-F238E27FC236}">
                <a16:creationId xmlns:a16="http://schemas.microsoft.com/office/drawing/2014/main" id="{A0274AD8-34A9-ACEF-4E32-33A4230F3D04}"/>
              </a:ext>
            </a:extLst>
          </p:cNvPr>
          <p:cNvSpPr/>
          <p:nvPr/>
        </p:nvSpPr>
        <p:spPr>
          <a:xfrm>
            <a:off x="5692587" y="4235567"/>
            <a:ext cx="5983119" cy="164660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spcAft>
                <a:spcPts val="600"/>
              </a:spcAft>
            </a:pPr>
            <a:r>
              <a:rPr lang="de-DE" sz="1600" b="1" i="1" dirty="0"/>
              <a:t>Aggregate bilden Transaktionsgrenzen</a:t>
            </a:r>
          </a:p>
          <a:p>
            <a:pPr>
              <a:spcAft>
                <a:spcPts val="600"/>
              </a:spcAft>
            </a:pPr>
            <a:r>
              <a:rPr lang="de-DE" sz="1600" i="1" dirty="0"/>
              <a:t>Da der Zustand von Aggregaten nur durch ihre eigene Geschäftslogik geändert werden kann, fungiert die Aggregatgrenze in DDD auch immer als Transaktionsgrenze. Alle Änderungen am Zustand des Aggregats sollten transaktional als eine atomare Operation übertragen werden. Eine Transaktion darf sich also nur auf ein Aggregat beziehen.</a:t>
            </a:r>
          </a:p>
        </p:txBody>
      </p:sp>
    </p:spTree>
    <p:extLst>
      <p:ext uri="{BB962C8B-B14F-4D97-AF65-F5344CB8AC3E}">
        <p14:creationId xmlns:p14="http://schemas.microsoft.com/office/powerpoint/2010/main" val="2207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266"/>
                                        </p:tgtEl>
                                      </p:cBhvr>
                                    </p:animEffect>
                                    <p:set>
                                      <p:cBhvr>
                                        <p:cTn id="7" dur="1" fill="hold">
                                          <p:stCondLst>
                                            <p:cond delay="499"/>
                                          </p:stCondLst>
                                        </p:cTn>
                                        <p:tgtEl>
                                          <p:spTgt spid="1126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dissolve">
                                      <p:cBhvr>
                                        <p:cTn id="10" dur="500"/>
                                        <p:tgtEl>
                                          <p:spTgt spid="1126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CC8CC-7F0D-1A49-87B0-2DD09EFD49D2}"/>
              </a:ext>
            </a:extLst>
          </p:cNvPr>
          <p:cNvSpPr>
            <a:spLocks noGrp="1"/>
          </p:cNvSpPr>
          <p:nvPr>
            <p:ph type="title"/>
          </p:nvPr>
        </p:nvSpPr>
        <p:spPr/>
        <p:txBody>
          <a:bodyPr/>
          <a:lstStyle/>
          <a:p>
            <a:r>
              <a:rPr lang="de-DE" dirty="0"/>
              <a:t>Pattern  für  Geschäftslogik</a:t>
            </a:r>
          </a:p>
        </p:txBody>
      </p:sp>
      <p:sp>
        <p:nvSpPr>
          <p:cNvPr id="3" name="Textplatzhalter 2">
            <a:extLst>
              <a:ext uri="{FF2B5EF4-FFF2-40B4-BE49-F238E27FC236}">
                <a16:creationId xmlns:a16="http://schemas.microsoft.com/office/drawing/2014/main" id="{AFFBD6DD-F83F-EE41-A4EE-B62B4958C1F0}"/>
              </a:ext>
            </a:extLst>
          </p:cNvPr>
          <p:cNvSpPr>
            <a:spLocks noGrp="1"/>
          </p:cNvSpPr>
          <p:nvPr>
            <p:ph type="body" sz="quarter" idx="32"/>
          </p:nvPr>
        </p:nvSpPr>
        <p:spPr/>
        <p:txBody>
          <a:bodyPr/>
          <a:lstStyle/>
          <a:p>
            <a:r>
              <a:rPr lang="de-DE" dirty="0"/>
              <a:t>Core Subdomains: Domain Model (Aggregate als Transaktionsgrenzen) </a:t>
            </a:r>
          </a:p>
        </p:txBody>
      </p:sp>
      <p:sp>
        <p:nvSpPr>
          <p:cNvPr id="4" name="Foliennummernplatzhalter 3">
            <a:extLst>
              <a:ext uri="{FF2B5EF4-FFF2-40B4-BE49-F238E27FC236}">
                <a16:creationId xmlns:a16="http://schemas.microsoft.com/office/drawing/2014/main" id="{ABA33218-36EA-3A4B-87BE-8D7AF4EAC63F}"/>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6" name="Rechteck 5">
            <a:extLst>
              <a:ext uri="{FF2B5EF4-FFF2-40B4-BE49-F238E27FC236}">
                <a16:creationId xmlns:a16="http://schemas.microsoft.com/office/drawing/2014/main" id="{B15C3802-C44C-B544-98A8-AFC0083F2282}"/>
              </a:ext>
            </a:extLst>
          </p:cNvPr>
          <p:cNvSpPr/>
          <p:nvPr/>
        </p:nvSpPr>
        <p:spPr>
          <a:xfrm>
            <a:off x="431800" y="1565042"/>
            <a:ext cx="3749482" cy="3754874"/>
          </a:xfrm>
          <a:prstGeom prst="rect">
            <a:avLst/>
          </a:prstGeom>
        </p:spPr>
        <p:txBody>
          <a:bodyPr wrap="square">
            <a:spAutoFit/>
          </a:bodyPr>
          <a:lstStyle/>
          <a:p>
            <a:r>
              <a:rPr lang="de-DE" sz="1400" dirty="0"/>
              <a:t>Da alle in einem Aggregat enthaltenen Objekte dieselbe Transaktionsgrenze haben, können Leistungs- und Skalierbarkeitsprobleme auftreten, wenn Aggregate zu groß werden.</a:t>
            </a:r>
          </a:p>
          <a:p>
            <a:endParaRPr lang="de-DE" sz="1400" dirty="0"/>
          </a:p>
          <a:p>
            <a:r>
              <a:rPr lang="de-DE" sz="1400" dirty="0"/>
              <a:t>Man kann dies nutzen, um Grenzen von Aggregaten anhand eines </a:t>
            </a:r>
            <a:r>
              <a:rPr lang="de-DE" sz="1400" dirty="0" err="1"/>
              <a:t>Strict</a:t>
            </a:r>
            <a:r>
              <a:rPr lang="de-DE" sz="1400" dirty="0"/>
              <a:t>- und Eventual-</a:t>
            </a:r>
            <a:r>
              <a:rPr lang="de-DE" sz="1400" dirty="0" err="1"/>
              <a:t>Consistency</a:t>
            </a:r>
            <a:r>
              <a:rPr lang="de-DE" sz="1400" dirty="0"/>
              <a:t> Kriteriums zu schneiden. Die Konsistenz der Daten kann somit eine praktische Heuristik für den Entwurf der Aggregatgrenzen sein. Nur die Informationen, die für die Implementierung der Geschäftslogik des Aggregats streng konsistent sein müssen, sollten sich innerhalb der Grenzen des Aggregats befinden. Objekte, die eventuell konsistent sein können, sollten nicht zum Aggregat gehören und nur über ihre ID referenziert werden.</a:t>
            </a:r>
          </a:p>
        </p:txBody>
      </p:sp>
      <p:pic>
        <p:nvPicPr>
          <p:cNvPr id="13314" name="Picture 2">
            <a:extLst>
              <a:ext uri="{FF2B5EF4-FFF2-40B4-BE49-F238E27FC236}">
                <a16:creationId xmlns:a16="http://schemas.microsoft.com/office/drawing/2014/main" id="{B1410979-5714-E547-86CD-FA6130B244C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6238" y="1756187"/>
            <a:ext cx="5425889" cy="202269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2" name="Gruppieren 21">
            <a:extLst>
              <a:ext uri="{FF2B5EF4-FFF2-40B4-BE49-F238E27FC236}">
                <a16:creationId xmlns:a16="http://schemas.microsoft.com/office/drawing/2014/main" id="{675DF163-5977-939F-3CB7-8DC91D81DCCA}"/>
              </a:ext>
            </a:extLst>
          </p:cNvPr>
          <p:cNvGrpSpPr/>
          <p:nvPr/>
        </p:nvGrpSpPr>
        <p:grpSpPr>
          <a:xfrm>
            <a:off x="850535" y="4911877"/>
            <a:ext cx="8987318" cy="1892826"/>
            <a:chOff x="850535" y="4911877"/>
            <a:chExt cx="8987318" cy="1892826"/>
          </a:xfrm>
        </p:grpSpPr>
        <p:pic>
          <p:nvPicPr>
            <p:cNvPr id="13316" name="Picture 4">
              <a:extLst>
                <a:ext uri="{FF2B5EF4-FFF2-40B4-BE49-F238E27FC236}">
                  <a16:creationId xmlns:a16="http://schemas.microsoft.com/office/drawing/2014/main" id="{6E893F8C-E2E3-3747-A18F-3BDFFD48544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535" y="4911877"/>
              <a:ext cx="5882608" cy="1862826"/>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0A850ADB-F551-F941-B986-DC07F31C9E53}"/>
                </a:ext>
              </a:extLst>
            </p:cNvPr>
            <p:cNvSpPr/>
            <p:nvPr/>
          </p:nvSpPr>
          <p:spPr>
            <a:xfrm>
              <a:off x="6733143" y="4911877"/>
              <a:ext cx="3104710" cy="1892826"/>
            </a:xfrm>
            <a:prstGeom prst="rect">
              <a:avLst/>
            </a:prstGeom>
          </p:spPr>
          <p:txBody>
            <a:bodyPr wrap="square">
              <a:spAutoFit/>
            </a:bodyPr>
            <a:lstStyle/>
            <a:p>
              <a:pPr>
                <a:spcAft>
                  <a:spcPts val="600"/>
                </a:spcAft>
              </a:pPr>
              <a:r>
                <a:rPr lang="de-DE" sz="1400" b="1" dirty="0"/>
                <a:t>Aggregatwurzel (Aggregate Root):</a:t>
              </a:r>
            </a:p>
            <a:p>
              <a:pPr>
                <a:spcAft>
                  <a:spcPts val="600"/>
                </a:spcAft>
              </a:pPr>
              <a:r>
                <a:rPr lang="de-DE" sz="1400" dirty="0"/>
                <a:t>Da ein Aggregat meist eine Hierarchie von Objekten darstellt, sollte aus Gründen des Zustandsschutz von Aggregaten nur eines von ihnen als öffentliche Schnittstelle des Aggregats bestimmt werden - die Wurzel des Aggregats</a:t>
              </a:r>
            </a:p>
          </p:txBody>
        </p:sp>
      </p:grpSp>
      <p:sp>
        <p:nvSpPr>
          <p:cNvPr id="14" name="Rechteck 13">
            <a:extLst>
              <a:ext uri="{FF2B5EF4-FFF2-40B4-BE49-F238E27FC236}">
                <a16:creationId xmlns:a16="http://schemas.microsoft.com/office/drawing/2014/main" id="{9A018A7C-CC72-A741-8BD8-0CD5C16FC57E}"/>
              </a:ext>
            </a:extLst>
          </p:cNvPr>
          <p:cNvSpPr/>
          <p:nvPr/>
        </p:nvSpPr>
        <p:spPr>
          <a:xfrm>
            <a:off x="10077918" y="1676969"/>
            <a:ext cx="2008200" cy="1172217"/>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bg1"/>
                </a:solidFill>
              </a:rPr>
              <a:t>Regel 1:</a:t>
            </a:r>
          </a:p>
          <a:p>
            <a:r>
              <a:rPr lang="de-DE" sz="1200" dirty="0">
                <a:solidFill>
                  <a:schemeClr val="bg1"/>
                </a:solidFill>
              </a:rPr>
              <a:t>Schütze fachliche Invarianten innerhalb von Aggregatgrenzen mittels Schnittstellen</a:t>
            </a:r>
          </a:p>
        </p:txBody>
      </p:sp>
      <p:sp>
        <p:nvSpPr>
          <p:cNvPr id="15" name="Rechteck 14">
            <a:extLst>
              <a:ext uri="{FF2B5EF4-FFF2-40B4-BE49-F238E27FC236}">
                <a16:creationId xmlns:a16="http://schemas.microsoft.com/office/drawing/2014/main" id="{BE22529D-8324-1D40-80E4-A334E902D4A0}"/>
              </a:ext>
            </a:extLst>
          </p:cNvPr>
          <p:cNvSpPr/>
          <p:nvPr/>
        </p:nvSpPr>
        <p:spPr>
          <a:xfrm>
            <a:off x="10070287" y="2926619"/>
            <a:ext cx="2008200" cy="618219"/>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bg1"/>
                </a:solidFill>
              </a:rPr>
              <a:t>Regel 2:</a:t>
            </a:r>
            <a:endParaRPr lang="de-DE" sz="1200" dirty="0">
              <a:solidFill>
                <a:schemeClr val="bg1"/>
              </a:solidFill>
            </a:endParaRPr>
          </a:p>
          <a:p>
            <a:r>
              <a:rPr lang="de-DE" sz="1200" dirty="0">
                <a:solidFill>
                  <a:schemeClr val="bg1"/>
                </a:solidFill>
              </a:rPr>
              <a:t>Entwirf kleine Aggregate</a:t>
            </a:r>
          </a:p>
        </p:txBody>
      </p:sp>
      <p:sp>
        <p:nvSpPr>
          <p:cNvPr id="16" name="Rechteck 15">
            <a:extLst>
              <a:ext uri="{FF2B5EF4-FFF2-40B4-BE49-F238E27FC236}">
                <a16:creationId xmlns:a16="http://schemas.microsoft.com/office/drawing/2014/main" id="{86B4E9D0-2237-3247-BC3E-829D36A28975}"/>
              </a:ext>
            </a:extLst>
          </p:cNvPr>
          <p:cNvSpPr/>
          <p:nvPr/>
        </p:nvSpPr>
        <p:spPr>
          <a:xfrm>
            <a:off x="10070287" y="3622271"/>
            <a:ext cx="2008200" cy="987551"/>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bg1"/>
                </a:solidFill>
              </a:rPr>
              <a:t>Regel 3:</a:t>
            </a:r>
            <a:endParaRPr lang="de-DE" sz="1600" b="1" dirty="0">
              <a:solidFill>
                <a:schemeClr val="bg1"/>
              </a:solidFill>
            </a:endParaRPr>
          </a:p>
          <a:p>
            <a:r>
              <a:rPr lang="de-DE" sz="1200" dirty="0">
                <a:solidFill>
                  <a:schemeClr val="bg1"/>
                </a:solidFill>
              </a:rPr>
              <a:t>Referenziere andere</a:t>
            </a:r>
          </a:p>
          <a:p>
            <a:r>
              <a:rPr lang="de-DE" sz="1200" dirty="0">
                <a:solidFill>
                  <a:schemeClr val="bg1"/>
                </a:solidFill>
              </a:rPr>
              <a:t>Aggregate nur über ihre Identität</a:t>
            </a:r>
          </a:p>
        </p:txBody>
      </p:sp>
      <p:sp>
        <p:nvSpPr>
          <p:cNvPr id="17" name="Rechteck 16">
            <a:extLst>
              <a:ext uri="{FF2B5EF4-FFF2-40B4-BE49-F238E27FC236}">
                <a16:creationId xmlns:a16="http://schemas.microsoft.com/office/drawing/2014/main" id="{8DE9873D-33CB-EB43-8CD7-69E5659BE12B}"/>
              </a:ext>
            </a:extLst>
          </p:cNvPr>
          <p:cNvSpPr/>
          <p:nvPr/>
        </p:nvSpPr>
        <p:spPr>
          <a:xfrm>
            <a:off x="10070287" y="4671073"/>
            <a:ext cx="2015831" cy="1172217"/>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bg1"/>
                </a:solidFill>
              </a:rPr>
              <a:t>Regel 4:</a:t>
            </a:r>
            <a:endParaRPr lang="de-DE" sz="1600" b="1" dirty="0">
              <a:solidFill>
                <a:schemeClr val="bg1"/>
              </a:solidFill>
            </a:endParaRPr>
          </a:p>
          <a:p>
            <a:r>
              <a:rPr lang="de-DE" sz="1200" dirty="0">
                <a:solidFill>
                  <a:schemeClr val="bg1"/>
                </a:solidFill>
              </a:rPr>
              <a:t>Aktualisiere andere Aggregate unter Verwendung von Eventual </a:t>
            </a:r>
            <a:r>
              <a:rPr lang="de-DE" sz="1200" dirty="0" err="1">
                <a:solidFill>
                  <a:schemeClr val="bg1"/>
                </a:solidFill>
              </a:rPr>
              <a:t>Consistency</a:t>
            </a:r>
            <a:endParaRPr lang="de-DE" sz="1200" dirty="0">
              <a:solidFill>
                <a:schemeClr val="bg1"/>
              </a:solidFill>
            </a:endParaRPr>
          </a:p>
        </p:txBody>
      </p:sp>
      <p:grpSp>
        <p:nvGrpSpPr>
          <p:cNvPr id="23" name="Gruppieren 22">
            <a:extLst>
              <a:ext uri="{FF2B5EF4-FFF2-40B4-BE49-F238E27FC236}">
                <a16:creationId xmlns:a16="http://schemas.microsoft.com/office/drawing/2014/main" id="{6DFFC039-B3DC-FC19-2558-6262D33316F1}"/>
              </a:ext>
            </a:extLst>
          </p:cNvPr>
          <p:cNvGrpSpPr/>
          <p:nvPr/>
        </p:nvGrpSpPr>
        <p:grpSpPr>
          <a:xfrm>
            <a:off x="594081" y="5319916"/>
            <a:ext cx="1503613" cy="1383083"/>
            <a:chOff x="594081" y="5319916"/>
            <a:chExt cx="1503613" cy="1383083"/>
          </a:xfrm>
        </p:grpSpPr>
        <p:sp>
          <p:nvSpPr>
            <p:cNvPr id="8" name="Textfeld 7">
              <a:extLst>
                <a:ext uri="{FF2B5EF4-FFF2-40B4-BE49-F238E27FC236}">
                  <a16:creationId xmlns:a16="http://schemas.microsoft.com/office/drawing/2014/main" id="{0CBAB94D-ED65-F100-80B9-164A8AEC622C}"/>
                </a:ext>
              </a:extLst>
            </p:cNvPr>
            <p:cNvSpPr txBox="1"/>
            <p:nvPr/>
          </p:nvSpPr>
          <p:spPr>
            <a:xfrm>
              <a:off x="850535" y="5319916"/>
              <a:ext cx="990707" cy="276999"/>
            </a:xfrm>
            <a:prstGeom prst="rect">
              <a:avLst/>
            </a:prstGeom>
            <a:solidFill>
              <a:srgbClr val="D8E9F6"/>
            </a:solidFill>
            <a:ln>
              <a:solidFill>
                <a:schemeClr val="tx1"/>
              </a:solidFill>
            </a:ln>
          </p:spPr>
          <p:txBody>
            <a:bodyPr wrap="square" rtlCol="0">
              <a:spAutoFit/>
            </a:bodyPr>
            <a:lstStyle/>
            <a:p>
              <a:pPr algn="ctr"/>
              <a:r>
                <a:rPr lang="de-DE" sz="1200" dirty="0" err="1">
                  <a:solidFill>
                    <a:schemeClr val="tx1">
                      <a:lumMod val="75000"/>
                      <a:lumOff val="25000"/>
                    </a:schemeClr>
                  </a:solidFill>
                  <a:latin typeface="Arial" panose="020B0604020202020204" pitchFamily="34" charset="0"/>
                  <a:cs typeface="Arial" panose="020B0604020202020204" pitchFamily="34" charset="0"/>
                </a:rPr>
                <a:t>Product</a:t>
              </a:r>
              <a:endParaRPr lang="de-DE"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CA445E04-CCC0-8EA0-C188-6748DD35006D}"/>
                </a:ext>
              </a:extLst>
            </p:cNvPr>
            <p:cNvSpPr txBox="1"/>
            <p:nvPr/>
          </p:nvSpPr>
          <p:spPr>
            <a:xfrm>
              <a:off x="594081" y="6426000"/>
              <a:ext cx="1503613" cy="276999"/>
            </a:xfrm>
            <a:prstGeom prst="rect">
              <a:avLst/>
            </a:prstGeom>
            <a:solidFill>
              <a:srgbClr val="D8E9F6"/>
            </a:solidFill>
            <a:ln>
              <a:solidFill>
                <a:schemeClr val="tx1"/>
              </a:solidFill>
            </a:ln>
          </p:spPr>
          <p:txBody>
            <a:bodyPr wrap="square" rtlCol="0">
              <a:spAutoFit/>
            </a:bodyPr>
            <a:lstStyle/>
            <a:p>
              <a:pPr algn="ctr"/>
              <a:r>
                <a:rPr lang="de-DE" sz="1200" dirty="0">
                  <a:solidFill>
                    <a:schemeClr val="tx1">
                      <a:lumMod val="75000"/>
                      <a:lumOff val="25000"/>
                    </a:schemeClr>
                  </a:solidFill>
                  <a:latin typeface="Arial" panose="020B0604020202020204" pitchFamily="34" charset="0"/>
                  <a:cs typeface="Arial" panose="020B0604020202020204" pitchFamily="34" charset="0"/>
                </a:rPr>
                <a:t>Source Campaign</a:t>
              </a:r>
              <a:endParaRPr lang="de-DE"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3" name="Gruppieren 12">
              <a:extLst>
                <a:ext uri="{FF2B5EF4-FFF2-40B4-BE49-F238E27FC236}">
                  <a16:creationId xmlns:a16="http://schemas.microsoft.com/office/drawing/2014/main" id="{D525DBC0-6737-B0B9-D9A7-B2F8E2842056}"/>
                </a:ext>
              </a:extLst>
            </p:cNvPr>
            <p:cNvGrpSpPr/>
            <p:nvPr/>
          </p:nvGrpSpPr>
          <p:grpSpPr>
            <a:xfrm>
              <a:off x="1551610" y="5508228"/>
              <a:ext cx="145440" cy="347040"/>
              <a:chOff x="1551610" y="5508228"/>
              <a:chExt cx="145440" cy="347040"/>
            </a:xfrm>
          </p:grpSpPr>
          <mc:AlternateContent xmlns:mc="http://schemas.openxmlformats.org/markup-compatibility/2006" xmlns:p14="http://schemas.microsoft.com/office/powerpoint/2010/main">
            <mc:Choice Requires="p14">
              <p:contentPart p14:bwMode="auto" r:id="rId4">
                <p14:nvContentPartPr>
                  <p14:cNvPr id="11" name="Freihand 10">
                    <a:extLst>
                      <a:ext uri="{FF2B5EF4-FFF2-40B4-BE49-F238E27FC236}">
                        <a16:creationId xmlns:a16="http://schemas.microsoft.com/office/drawing/2014/main" id="{6B899ED6-C75F-791B-04CE-3DF240654A58}"/>
                      </a:ext>
                    </a:extLst>
                  </p14:cNvPr>
                  <p14:cNvContentPartPr/>
                  <p14:nvPr/>
                </p14:nvContentPartPr>
                <p14:xfrm>
                  <a:off x="1579690" y="5508228"/>
                  <a:ext cx="117000" cy="299160"/>
                </p14:xfrm>
              </p:contentPart>
            </mc:Choice>
            <mc:Fallback xmlns="">
              <p:pic>
                <p:nvPicPr>
                  <p:cNvPr id="11" name="Freihand 10">
                    <a:extLst>
                      <a:ext uri="{FF2B5EF4-FFF2-40B4-BE49-F238E27FC236}">
                        <a16:creationId xmlns:a16="http://schemas.microsoft.com/office/drawing/2014/main" id="{6B899ED6-C75F-791B-04CE-3DF240654A58}"/>
                      </a:ext>
                    </a:extLst>
                  </p:cNvPr>
                  <p:cNvPicPr/>
                  <p:nvPr/>
                </p:nvPicPr>
                <p:blipFill>
                  <a:blip r:embed="rId5"/>
                  <a:stretch>
                    <a:fillRect/>
                  </a:stretch>
                </p:blipFill>
                <p:spPr>
                  <a:xfrm>
                    <a:off x="1575370" y="5503908"/>
                    <a:ext cx="12564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Freihand 11">
                    <a:extLst>
                      <a:ext uri="{FF2B5EF4-FFF2-40B4-BE49-F238E27FC236}">
                        <a16:creationId xmlns:a16="http://schemas.microsoft.com/office/drawing/2014/main" id="{87539B8A-26DE-7C02-9215-560E4D5BE847}"/>
                      </a:ext>
                    </a:extLst>
                  </p14:cNvPr>
                  <p14:cNvContentPartPr/>
                  <p14:nvPr/>
                </p14:nvContentPartPr>
                <p14:xfrm>
                  <a:off x="1551610" y="5756988"/>
                  <a:ext cx="145440" cy="98280"/>
                </p14:xfrm>
              </p:contentPart>
            </mc:Choice>
            <mc:Fallback xmlns="">
              <p:pic>
                <p:nvPicPr>
                  <p:cNvPr id="12" name="Freihand 11">
                    <a:extLst>
                      <a:ext uri="{FF2B5EF4-FFF2-40B4-BE49-F238E27FC236}">
                        <a16:creationId xmlns:a16="http://schemas.microsoft.com/office/drawing/2014/main" id="{87539B8A-26DE-7C02-9215-560E4D5BE847}"/>
                      </a:ext>
                    </a:extLst>
                  </p:cNvPr>
                  <p:cNvPicPr/>
                  <p:nvPr/>
                </p:nvPicPr>
                <p:blipFill>
                  <a:blip r:embed="rId7"/>
                  <a:stretch>
                    <a:fillRect/>
                  </a:stretch>
                </p:blipFill>
                <p:spPr>
                  <a:xfrm>
                    <a:off x="1547290" y="5752668"/>
                    <a:ext cx="154080" cy="106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8" name="Freihand 17">
                  <a:extLst>
                    <a:ext uri="{FF2B5EF4-FFF2-40B4-BE49-F238E27FC236}">
                      <a16:creationId xmlns:a16="http://schemas.microsoft.com/office/drawing/2014/main" id="{B9556E36-42C2-256F-FED6-6BA8B2C1BA07}"/>
                    </a:ext>
                  </a:extLst>
                </p14:cNvPr>
                <p14:cNvContentPartPr/>
                <p14:nvPr/>
              </p14:nvContentPartPr>
              <p14:xfrm>
                <a:off x="1231930" y="6164148"/>
                <a:ext cx="52200" cy="310320"/>
              </p14:xfrm>
            </p:contentPart>
          </mc:Choice>
          <mc:Fallback xmlns="">
            <p:pic>
              <p:nvPicPr>
                <p:cNvPr id="18" name="Freihand 17">
                  <a:extLst>
                    <a:ext uri="{FF2B5EF4-FFF2-40B4-BE49-F238E27FC236}">
                      <a16:creationId xmlns:a16="http://schemas.microsoft.com/office/drawing/2014/main" id="{B9556E36-42C2-256F-FED6-6BA8B2C1BA07}"/>
                    </a:ext>
                  </a:extLst>
                </p:cNvPr>
                <p:cNvPicPr/>
                <p:nvPr/>
              </p:nvPicPr>
              <p:blipFill>
                <a:blip r:embed="rId9"/>
                <a:stretch>
                  <a:fillRect/>
                </a:stretch>
              </p:blipFill>
              <p:spPr>
                <a:xfrm>
                  <a:off x="1227610" y="6159828"/>
                  <a:ext cx="6084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Freihand 20">
                  <a:extLst>
                    <a:ext uri="{FF2B5EF4-FFF2-40B4-BE49-F238E27FC236}">
                      <a16:creationId xmlns:a16="http://schemas.microsoft.com/office/drawing/2014/main" id="{361DDB42-69C7-C1C1-97D7-84C078F03994}"/>
                    </a:ext>
                  </a:extLst>
                </p14:cNvPr>
                <p14:cNvContentPartPr/>
                <p14:nvPr/>
              </p14:nvContentPartPr>
              <p14:xfrm>
                <a:off x="1191250" y="6120948"/>
                <a:ext cx="127080" cy="108360"/>
              </p14:xfrm>
            </p:contentPart>
          </mc:Choice>
          <mc:Fallback xmlns="">
            <p:pic>
              <p:nvPicPr>
                <p:cNvPr id="21" name="Freihand 20">
                  <a:extLst>
                    <a:ext uri="{FF2B5EF4-FFF2-40B4-BE49-F238E27FC236}">
                      <a16:creationId xmlns:a16="http://schemas.microsoft.com/office/drawing/2014/main" id="{361DDB42-69C7-C1C1-97D7-84C078F03994}"/>
                    </a:ext>
                  </a:extLst>
                </p:cNvPr>
                <p:cNvPicPr/>
                <p:nvPr/>
              </p:nvPicPr>
              <p:blipFill>
                <a:blip r:embed="rId11"/>
                <a:stretch>
                  <a:fillRect/>
                </a:stretch>
              </p:blipFill>
              <p:spPr>
                <a:xfrm>
                  <a:off x="1186930" y="6116628"/>
                  <a:ext cx="135720" cy="117000"/>
                </a:xfrm>
                <a:prstGeom prst="rect">
                  <a:avLst/>
                </a:prstGeom>
              </p:spPr>
            </p:pic>
          </mc:Fallback>
        </mc:AlternateContent>
      </p:grpSp>
      <p:sp>
        <p:nvSpPr>
          <p:cNvPr id="24" name="Textfeld 23">
            <a:extLst>
              <a:ext uri="{FF2B5EF4-FFF2-40B4-BE49-F238E27FC236}">
                <a16:creationId xmlns:a16="http://schemas.microsoft.com/office/drawing/2014/main" id="{F4883133-7F63-7691-E35D-CB76171B1B57}"/>
              </a:ext>
            </a:extLst>
          </p:cNvPr>
          <p:cNvSpPr txBox="1"/>
          <p:nvPr/>
        </p:nvSpPr>
        <p:spPr>
          <a:xfrm>
            <a:off x="0" y="0"/>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299681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D0E76-4A87-014B-95FA-65DBF0339A38}"/>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2759DB8B-2313-4A4B-B5AB-9ABEB9737D6E}"/>
              </a:ext>
            </a:extLst>
          </p:cNvPr>
          <p:cNvSpPr>
            <a:spLocks noGrp="1"/>
          </p:cNvSpPr>
          <p:nvPr>
            <p:ph type="body" sz="quarter" idx="32"/>
          </p:nvPr>
        </p:nvSpPr>
        <p:spPr/>
        <p:txBody>
          <a:bodyPr/>
          <a:lstStyle/>
          <a:p>
            <a:r>
              <a:rPr lang="de-DE" dirty="0"/>
              <a:t>Implementierungsmuster für die Geschäftslogik</a:t>
            </a:r>
          </a:p>
        </p:txBody>
      </p:sp>
      <p:sp>
        <p:nvSpPr>
          <p:cNvPr id="4" name="Foliennummernplatzhalter 3">
            <a:extLst>
              <a:ext uri="{FF2B5EF4-FFF2-40B4-BE49-F238E27FC236}">
                <a16:creationId xmlns:a16="http://schemas.microsoft.com/office/drawing/2014/main" id="{944D5A77-0A74-3849-B1EA-C669BE337409}"/>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6" name="Textfeld 5">
            <a:extLst>
              <a:ext uri="{FF2B5EF4-FFF2-40B4-BE49-F238E27FC236}">
                <a16:creationId xmlns:a16="http://schemas.microsoft.com/office/drawing/2014/main" id="{677CDA2C-AFEB-2D4C-8F70-894173F8430D}"/>
              </a:ext>
            </a:extLst>
          </p:cNvPr>
          <p:cNvSpPr txBox="1"/>
          <p:nvPr/>
        </p:nvSpPr>
        <p:spPr>
          <a:xfrm>
            <a:off x="3318376" y="2134534"/>
            <a:ext cx="1426994" cy="646331"/>
          </a:xfrm>
          <a:prstGeom prst="rect">
            <a:avLst/>
          </a:prstGeom>
          <a:noFill/>
        </p:spPr>
        <p:txBody>
          <a:bodyPr wrap="none" rtlCol="0">
            <a:spAutoFit/>
          </a:bodyPr>
          <a:lstStyle/>
          <a:p>
            <a:pPr algn="ctr"/>
            <a:r>
              <a:rPr lang="de-DE" b="1" dirty="0" err="1"/>
              <a:t>Supporting</a:t>
            </a:r>
            <a:endParaRPr lang="de-DE" b="1" dirty="0"/>
          </a:p>
          <a:p>
            <a:pPr algn="ctr"/>
            <a:r>
              <a:rPr lang="de-DE" b="1" dirty="0"/>
              <a:t>Subdomains</a:t>
            </a:r>
          </a:p>
        </p:txBody>
      </p:sp>
      <p:sp>
        <p:nvSpPr>
          <p:cNvPr id="7" name="Textfeld 6">
            <a:extLst>
              <a:ext uri="{FF2B5EF4-FFF2-40B4-BE49-F238E27FC236}">
                <a16:creationId xmlns:a16="http://schemas.microsoft.com/office/drawing/2014/main" id="{B0901C5A-1747-814F-8D92-DCF734AA1A9D}"/>
              </a:ext>
            </a:extLst>
          </p:cNvPr>
          <p:cNvSpPr txBox="1"/>
          <p:nvPr/>
        </p:nvSpPr>
        <p:spPr>
          <a:xfrm>
            <a:off x="5581062" y="2134534"/>
            <a:ext cx="1426994" cy="646331"/>
          </a:xfrm>
          <a:prstGeom prst="rect">
            <a:avLst/>
          </a:prstGeom>
          <a:noFill/>
        </p:spPr>
        <p:txBody>
          <a:bodyPr wrap="none" rtlCol="0">
            <a:spAutoFit/>
          </a:bodyPr>
          <a:lstStyle/>
          <a:p>
            <a:pPr algn="ctr"/>
            <a:r>
              <a:rPr lang="de-DE" b="1" dirty="0"/>
              <a:t>Core</a:t>
            </a:r>
          </a:p>
          <a:p>
            <a:pPr algn="ctr"/>
            <a:r>
              <a:rPr lang="de-DE" b="1" dirty="0"/>
              <a:t>Subdomains</a:t>
            </a:r>
          </a:p>
        </p:txBody>
      </p:sp>
      <p:sp>
        <p:nvSpPr>
          <p:cNvPr id="8" name="Rechteck 7">
            <a:extLst>
              <a:ext uri="{FF2B5EF4-FFF2-40B4-BE49-F238E27FC236}">
                <a16:creationId xmlns:a16="http://schemas.microsoft.com/office/drawing/2014/main" id="{BD284B80-B1E5-DC44-BF66-4B4435DAC770}"/>
              </a:ext>
            </a:extLst>
          </p:cNvPr>
          <p:cNvSpPr/>
          <p:nvPr/>
        </p:nvSpPr>
        <p:spPr>
          <a:xfrm>
            <a:off x="2976757" y="2903254"/>
            <a:ext cx="2110232" cy="111418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Transaction Script</a:t>
            </a:r>
          </a:p>
        </p:txBody>
      </p:sp>
      <p:sp>
        <p:nvSpPr>
          <p:cNvPr id="9" name="Rechteck 8">
            <a:extLst>
              <a:ext uri="{FF2B5EF4-FFF2-40B4-BE49-F238E27FC236}">
                <a16:creationId xmlns:a16="http://schemas.microsoft.com/office/drawing/2014/main" id="{80C18899-0344-C94E-B45B-3CEB768F3C3F}"/>
              </a:ext>
            </a:extLst>
          </p:cNvPr>
          <p:cNvSpPr/>
          <p:nvPr/>
        </p:nvSpPr>
        <p:spPr>
          <a:xfrm>
            <a:off x="2976757" y="4147819"/>
            <a:ext cx="2110232" cy="1114185"/>
          </a:xfrm>
          <a:prstGeom prst="rect">
            <a:avLst/>
          </a:prstGeom>
          <a:solidFill>
            <a:schemeClr val="tx2">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Active</a:t>
            </a:r>
            <a:r>
              <a:rPr lang="de-DE" dirty="0"/>
              <a:t> </a:t>
            </a:r>
            <a:r>
              <a:rPr lang="de-DE" dirty="0" err="1"/>
              <a:t>Record</a:t>
            </a:r>
            <a:endParaRPr lang="de-DE" dirty="0"/>
          </a:p>
        </p:txBody>
      </p:sp>
      <p:sp>
        <p:nvSpPr>
          <p:cNvPr id="10" name="Rechteck 9">
            <a:extLst>
              <a:ext uri="{FF2B5EF4-FFF2-40B4-BE49-F238E27FC236}">
                <a16:creationId xmlns:a16="http://schemas.microsoft.com/office/drawing/2014/main" id="{436F9C69-194A-8843-ACD5-55863C3F62E0}"/>
              </a:ext>
            </a:extLst>
          </p:cNvPr>
          <p:cNvSpPr/>
          <p:nvPr/>
        </p:nvSpPr>
        <p:spPr>
          <a:xfrm>
            <a:off x="5239444" y="2903254"/>
            <a:ext cx="2110232" cy="1114185"/>
          </a:xfrm>
          <a:prstGeom prst="rect">
            <a:avLst/>
          </a:prstGeom>
          <a:solidFill>
            <a:schemeClr val="tx2">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Domain Model</a:t>
            </a:r>
          </a:p>
          <a:p>
            <a:pPr algn="ctr"/>
            <a:r>
              <a:rPr lang="de-DE" sz="1200" dirty="0"/>
              <a:t>(Aggregates)</a:t>
            </a:r>
            <a:endParaRPr lang="de-DE" dirty="0"/>
          </a:p>
        </p:txBody>
      </p:sp>
      <p:sp>
        <p:nvSpPr>
          <p:cNvPr id="11" name="Rechteck 10">
            <a:extLst>
              <a:ext uri="{FF2B5EF4-FFF2-40B4-BE49-F238E27FC236}">
                <a16:creationId xmlns:a16="http://schemas.microsoft.com/office/drawing/2014/main" id="{4E5AB03E-4380-5A44-9E76-A9FFABCB7C06}"/>
              </a:ext>
            </a:extLst>
          </p:cNvPr>
          <p:cNvSpPr/>
          <p:nvPr/>
        </p:nvSpPr>
        <p:spPr>
          <a:xfrm>
            <a:off x="5239443" y="4147819"/>
            <a:ext cx="2110232" cy="111418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Event Sourcing</a:t>
            </a:r>
          </a:p>
          <a:p>
            <a:pPr algn="ctr"/>
            <a:r>
              <a:rPr lang="de-DE" sz="1200" dirty="0"/>
              <a:t>(Domain Events)</a:t>
            </a:r>
            <a:endParaRPr lang="de-DE" dirty="0"/>
          </a:p>
        </p:txBody>
      </p:sp>
    </p:spTree>
    <p:extLst>
      <p:ext uri="{BB962C8B-B14F-4D97-AF65-F5344CB8AC3E}">
        <p14:creationId xmlns:p14="http://schemas.microsoft.com/office/powerpoint/2010/main" val="223319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CC8CC-7F0D-1A49-87B0-2DD09EFD49D2}"/>
              </a:ext>
            </a:extLst>
          </p:cNvPr>
          <p:cNvSpPr>
            <a:spLocks noGrp="1"/>
          </p:cNvSpPr>
          <p:nvPr>
            <p:ph type="title"/>
          </p:nvPr>
        </p:nvSpPr>
        <p:spPr/>
        <p:txBody>
          <a:bodyPr/>
          <a:lstStyle/>
          <a:p>
            <a:r>
              <a:rPr lang="de-DE" dirty="0"/>
              <a:t>Pattern  für  Geschäftslogik</a:t>
            </a:r>
          </a:p>
        </p:txBody>
      </p:sp>
      <p:sp>
        <p:nvSpPr>
          <p:cNvPr id="3" name="Textplatzhalter 2">
            <a:extLst>
              <a:ext uri="{FF2B5EF4-FFF2-40B4-BE49-F238E27FC236}">
                <a16:creationId xmlns:a16="http://schemas.microsoft.com/office/drawing/2014/main" id="{AFFBD6DD-F83F-EE41-A4EE-B62B4958C1F0}"/>
              </a:ext>
            </a:extLst>
          </p:cNvPr>
          <p:cNvSpPr>
            <a:spLocks noGrp="1"/>
          </p:cNvSpPr>
          <p:nvPr>
            <p:ph type="body" sz="quarter" idx="32"/>
          </p:nvPr>
        </p:nvSpPr>
        <p:spPr/>
        <p:txBody>
          <a:bodyPr/>
          <a:lstStyle/>
          <a:p>
            <a:r>
              <a:rPr lang="de-DE" dirty="0"/>
              <a:t>Core Subdomains: Domain Model (Domain Events) </a:t>
            </a:r>
          </a:p>
        </p:txBody>
      </p:sp>
      <p:sp>
        <p:nvSpPr>
          <p:cNvPr id="4" name="Foliennummernplatzhalter 3">
            <a:extLst>
              <a:ext uri="{FF2B5EF4-FFF2-40B4-BE49-F238E27FC236}">
                <a16:creationId xmlns:a16="http://schemas.microsoft.com/office/drawing/2014/main" id="{ABA33218-36EA-3A4B-87BE-8D7AF4EAC63F}"/>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12" name="Rechteck 11">
            <a:extLst>
              <a:ext uri="{FF2B5EF4-FFF2-40B4-BE49-F238E27FC236}">
                <a16:creationId xmlns:a16="http://schemas.microsoft.com/office/drawing/2014/main" id="{F9F9D07D-247E-594C-9E10-F2801BD6A3CD}"/>
              </a:ext>
            </a:extLst>
          </p:cNvPr>
          <p:cNvSpPr/>
          <p:nvPr/>
        </p:nvSpPr>
        <p:spPr>
          <a:xfrm>
            <a:off x="431801" y="1512000"/>
            <a:ext cx="4721082" cy="197243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600" b="1" dirty="0">
                <a:solidFill>
                  <a:schemeClr val="bg1"/>
                </a:solidFill>
              </a:rPr>
              <a:t>Domain Events</a:t>
            </a:r>
          </a:p>
          <a:p>
            <a:r>
              <a:rPr lang="de-DE" sz="1400" dirty="0">
                <a:solidFill>
                  <a:schemeClr val="bg1"/>
                </a:solidFill>
              </a:rPr>
              <a:t>Ein Domain Event ist eine Nachricht, die ein bedeutendes Ereignis beschreibt, das in der Geschäftsdomäne aufgetreten ist. Zum Beispiel: Auftrag bezahlt, Lager wieder aufgefüllt, Werbekampagne veröffentlicht, usw.. Solche Events sind ein Teil der öffentlichen Schnittstelle eines Aggregats. Ein Aggregat veröffentlicht über sein Public Interface seine Domänenereignisse.</a:t>
            </a:r>
          </a:p>
        </p:txBody>
      </p:sp>
      <p:sp>
        <p:nvSpPr>
          <p:cNvPr id="8" name="Rechteck 7">
            <a:extLst>
              <a:ext uri="{FF2B5EF4-FFF2-40B4-BE49-F238E27FC236}">
                <a16:creationId xmlns:a16="http://schemas.microsoft.com/office/drawing/2014/main" id="{57E76144-38E7-9842-8481-95A0A82D8553}"/>
              </a:ext>
            </a:extLst>
          </p:cNvPr>
          <p:cNvSpPr/>
          <p:nvPr/>
        </p:nvSpPr>
        <p:spPr>
          <a:xfrm>
            <a:off x="5340724" y="1605665"/>
            <a:ext cx="4078941" cy="1815882"/>
          </a:xfrm>
          <a:prstGeom prst="rect">
            <a:avLst/>
          </a:prstGeom>
        </p:spPr>
        <p:txBody>
          <a:bodyPr wrap="square">
            <a:spAutoFit/>
          </a:bodyPr>
          <a:lstStyle/>
          <a:p>
            <a:r>
              <a:rPr lang="de-DE" sz="1600" dirty="0"/>
              <a:t>Domain Events sind ein Teil der öffentlichen Schnittstelle eines Aggregats. Ein Aggregat veröffentlicht seine Ereignisse. Andere Prozesse, Aggregate oder sogar externe Systeme können die Domänenereignisse abonnieren und als Reaktion darauf ihre eigene Logik ausführen.</a:t>
            </a:r>
          </a:p>
        </p:txBody>
      </p:sp>
      <p:sp>
        <p:nvSpPr>
          <p:cNvPr id="10" name="Textfeld 9">
            <a:extLst>
              <a:ext uri="{FF2B5EF4-FFF2-40B4-BE49-F238E27FC236}">
                <a16:creationId xmlns:a16="http://schemas.microsoft.com/office/drawing/2014/main" id="{E5899855-4CDB-084B-B7EC-5DC18C1DEF54}"/>
              </a:ext>
            </a:extLst>
          </p:cNvPr>
          <p:cNvSpPr txBox="1"/>
          <p:nvPr/>
        </p:nvSpPr>
        <p:spPr>
          <a:xfrm>
            <a:off x="10022542" y="1605665"/>
            <a:ext cx="1976717" cy="1569660"/>
          </a:xfrm>
          <a:prstGeom prst="rect">
            <a:avLst/>
          </a:prstGeom>
          <a:noFill/>
        </p:spPr>
        <p:txBody>
          <a:bodyPr wrap="square" rtlCol="0">
            <a:spAutoFit/>
          </a:bodyPr>
          <a:lstStyle/>
          <a:p>
            <a:r>
              <a:rPr lang="de-DE" sz="1200" dirty="0">
                <a:latin typeface="Bradley Hand" pitchFamily="2" charset="77"/>
              </a:rPr>
              <a:t>Die hierzu passenden Interaktionspattern haben wir in </a:t>
            </a:r>
            <a:r>
              <a:rPr lang="de-DE" sz="1200" b="1" dirty="0">
                <a:solidFill>
                  <a:schemeClr val="accent5"/>
                </a:solidFill>
                <a:latin typeface="Bradley Hand" pitchFamily="2" charset="77"/>
              </a:rPr>
              <a:t>Unit 07</a:t>
            </a:r>
            <a:r>
              <a:rPr lang="de-DE" sz="1200" dirty="0">
                <a:latin typeface="Bradley Hand" pitchFamily="2" charset="77"/>
              </a:rPr>
              <a:t> als </a:t>
            </a:r>
            <a:r>
              <a:rPr lang="de-DE" sz="1200" b="1" dirty="0">
                <a:solidFill>
                  <a:schemeClr val="accent5"/>
                </a:solidFill>
                <a:latin typeface="Bradley Hand" pitchFamily="2" charset="77"/>
              </a:rPr>
              <a:t>Pub/Sub</a:t>
            </a:r>
            <a:r>
              <a:rPr lang="de-DE" sz="1200" b="1" dirty="0">
                <a:latin typeface="Bradley Hand" pitchFamily="2" charset="77"/>
              </a:rPr>
              <a:t> </a:t>
            </a:r>
            <a:r>
              <a:rPr lang="de-DE" sz="1200" dirty="0">
                <a:latin typeface="Bradley Hand" pitchFamily="2" charset="77"/>
              </a:rPr>
              <a:t>und </a:t>
            </a:r>
            <a:r>
              <a:rPr lang="de-DE" sz="1200" b="1" dirty="0" err="1">
                <a:solidFill>
                  <a:schemeClr val="accent5"/>
                </a:solidFill>
                <a:latin typeface="Bradley Hand" pitchFamily="2" charset="77"/>
              </a:rPr>
              <a:t>Queueing</a:t>
            </a:r>
            <a:r>
              <a:rPr lang="de-DE" sz="1200" dirty="0">
                <a:latin typeface="Bradley Hand" pitchFamily="2" charset="77"/>
              </a:rPr>
              <a:t> kennengelernt. </a:t>
            </a:r>
          </a:p>
          <a:p>
            <a:endParaRPr lang="de-DE" sz="1200" dirty="0">
              <a:latin typeface="Bradley Hand" pitchFamily="2" charset="77"/>
            </a:endParaRPr>
          </a:p>
          <a:p>
            <a:r>
              <a:rPr lang="de-DE" sz="1200" dirty="0">
                <a:latin typeface="Bradley Hand" pitchFamily="2" charset="77"/>
              </a:rPr>
              <a:t>Vgl. auch </a:t>
            </a:r>
            <a:r>
              <a:rPr lang="de-DE" sz="1200" b="1" dirty="0">
                <a:solidFill>
                  <a:schemeClr val="accent5"/>
                </a:solidFill>
                <a:latin typeface="Bradley Hand" pitchFamily="2" charset="77"/>
              </a:rPr>
              <a:t>Smart Endpoints / </a:t>
            </a:r>
            <a:r>
              <a:rPr lang="de-DE" sz="1200" b="1" dirty="0" err="1">
                <a:solidFill>
                  <a:schemeClr val="accent5"/>
                </a:solidFill>
                <a:latin typeface="Bradley Hand" pitchFamily="2" charset="77"/>
              </a:rPr>
              <a:t>Dump</a:t>
            </a:r>
            <a:r>
              <a:rPr lang="de-DE" sz="1200" b="1" dirty="0">
                <a:solidFill>
                  <a:schemeClr val="accent5"/>
                </a:solidFill>
                <a:latin typeface="Bradley Hand" pitchFamily="2" charset="77"/>
              </a:rPr>
              <a:t> Pipes</a:t>
            </a:r>
          </a:p>
        </p:txBody>
      </p:sp>
      <p:pic>
        <p:nvPicPr>
          <p:cNvPr id="15" name="Grafik 14">
            <a:extLst>
              <a:ext uri="{FF2B5EF4-FFF2-40B4-BE49-F238E27FC236}">
                <a16:creationId xmlns:a16="http://schemas.microsoft.com/office/drawing/2014/main" id="{013B1B46-8943-F246-9DFC-86142ACB166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1801" y="4130551"/>
            <a:ext cx="4704604" cy="1719449"/>
          </a:xfrm>
          <a:prstGeom prst="rect">
            <a:avLst/>
          </a:prstGeom>
          <a:effectLst/>
        </p:spPr>
      </p:pic>
      <p:pic>
        <p:nvPicPr>
          <p:cNvPr id="16" name="Picture 4">
            <a:extLst>
              <a:ext uri="{FF2B5EF4-FFF2-40B4-BE49-F238E27FC236}">
                <a16:creationId xmlns:a16="http://schemas.microsoft.com/office/drawing/2014/main" id="{2D63E867-774B-B140-BA3A-D0794481B9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1822" y="4303878"/>
            <a:ext cx="5425889" cy="17181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Zylinder 16">
            <a:extLst>
              <a:ext uri="{FF2B5EF4-FFF2-40B4-BE49-F238E27FC236}">
                <a16:creationId xmlns:a16="http://schemas.microsoft.com/office/drawing/2014/main" id="{76737FBC-D8B6-E14B-89E3-E626BC05CD60}"/>
              </a:ext>
            </a:extLst>
          </p:cNvPr>
          <p:cNvSpPr/>
          <p:nvPr/>
        </p:nvSpPr>
        <p:spPr>
          <a:xfrm rot="5400000">
            <a:off x="9086646" y="1235054"/>
            <a:ext cx="296242" cy="5425891"/>
          </a:xfrm>
          <a:prstGeom prst="can">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1400" dirty="0"/>
              <a:t>Messaging</a:t>
            </a:r>
          </a:p>
        </p:txBody>
      </p:sp>
      <p:grpSp>
        <p:nvGrpSpPr>
          <p:cNvPr id="20" name="Gruppieren 19">
            <a:extLst>
              <a:ext uri="{FF2B5EF4-FFF2-40B4-BE49-F238E27FC236}">
                <a16:creationId xmlns:a16="http://schemas.microsoft.com/office/drawing/2014/main" id="{751E6E8A-7BDF-D74F-903A-B359805AF3D1}"/>
              </a:ext>
            </a:extLst>
          </p:cNvPr>
          <p:cNvGrpSpPr/>
          <p:nvPr/>
        </p:nvGrpSpPr>
        <p:grpSpPr>
          <a:xfrm>
            <a:off x="6836538" y="4105631"/>
            <a:ext cx="522360" cy="1059480"/>
            <a:chOff x="6836538" y="4105631"/>
            <a:chExt cx="522360" cy="1059480"/>
          </a:xfrm>
        </p:grpSpPr>
        <mc:AlternateContent xmlns:mc="http://schemas.openxmlformats.org/markup-compatibility/2006" xmlns:p14="http://schemas.microsoft.com/office/powerpoint/2010/main">
          <mc:Choice Requires="p14">
            <p:contentPart p14:bwMode="auto" r:id="rId4">
              <p14:nvContentPartPr>
                <p14:cNvPr id="18" name="Freihand 17">
                  <a:extLst>
                    <a:ext uri="{FF2B5EF4-FFF2-40B4-BE49-F238E27FC236}">
                      <a16:creationId xmlns:a16="http://schemas.microsoft.com/office/drawing/2014/main" id="{72D8487F-4F0A-0347-BCEE-3C545D40E470}"/>
                    </a:ext>
                  </a:extLst>
                </p14:cNvPr>
                <p14:cNvContentPartPr/>
                <p14:nvPr/>
              </p14:nvContentPartPr>
              <p14:xfrm>
                <a:off x="6836538" y="4187351"/>
                <a:ext cx="401400" cy="977760"/>
              </p14:xfrm>
            </p:contentPart>
          </mc:Choice>
          <mc:Fallback xmlns="">
            <p:pic>
              <p:nvPicPr>
                <p:cNvPr id="18" name="Freihand 17">
                  <a:extLst>
                    <a:ext uri="{FF2B5EF4-FFF2-40B4-BE49-F238E27FC236}">
                      <a16:creationId xmlns:a16="http://schemas.microsoft.com/office/drawing/2014/main" id="{72D8487F-4F0A-0347-BCEE-3C545D40E470}"/>
                    </a:ext>
                  </a:extLst>
                </p:cNvPr>
                <p:cNvPicPr/>
                <p:nvPr/>
              </p:nvPicPr>
              <p:blipFill>
                <a:blip r:embed="rId5"/>
                <a:stretch>
                  <a:fillRect/>
                </a:stretch>
              </p:blipFill>
              <p:spPr>
                <a:xfrm>
                  <a:off x="6818898" y="4169711"/>
                  <a:ext cx="437040" cy="1013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Freihand 18">
                  <a:extLst>
                    <a:ext uri="{FF2B5EF4-FFF2-40B4-BE49-F238E27FC236}">
                      <a16:creationId xmlns:a16="http://schemas.microsoft.com/office/drawing/2014/main" id="{3FBEC5B4-1786-4147-8BFC-8FC83D06CCB5}"/>
                    </a:ext>
                  </a:extLst>
                </p14:cNvPr>
                <p14:cNvContentPartPr/>
                <p14:nvPr/>
              </p14:nvContentPartPr>
              <p14:xfrm>
                <a:off x="7151178" y="4105631"/>
                <a:ext cx="207720" cy="124560"/>
              </p14:xfrm>
            </p:contentPart>
          </mc:Choice>
          <mc:Fallback xmlns="">
            <p:pic>
              <p:nvPicPr>
                <p:cNvPr id="19" name="Freihand 18">
                  <a:extLst>
                    <a:ext uri="{FF2B5EF4-FFF2-40B4-BE49-F238E27FC236}">
                      <a16:creationId xmlns:a16="http://schemas.microsoft.com/office/drawing/2014/main" id="{3FBEC5B4-1786-4147-8BFC-8FC83D06CCB5}"/>
                    </a:ext>
                  </a:extLst>
                </p:cNvPr>
                <p:cNvPicPr/>
                <p:nvPr/>
              </p:nvPicPr>
              <p:blipFill>
                <a:blip r:embed="rId7"/>
                <a:stretch>
                  <a:fillRect/>
                </a:stretch>
              </p:blipFill>
              <p:spPr>
                <a:xfrm>
                  <a:off x="7133538" y="4087631"/>
                  <a:ext cx="243360" cy="160200"/>
                </a:xfrm>
                <a:prstGeom prst="rect">
                  <a:avLst/>
                </a:prstGeom>
              </p:spPr>
            </p:pic>
          </mc:Fallback>
        </mc:AlternateContent>
      </p:grpSp>
      <p:sp>
        <p:nvSpPr>
          <p:cNvPr id="30" name="Textfeld 29">
            <a:extLst>
              <a:ext uri="{FF2B5EF4-FFF2-40B4-BE49-F238E27FC236}">
                <a16:creationId xmlns:a16="http://schemas.microsoft.com/office/drawing/2014/main" id="{447BF60C-3304-3D47-9F92-DF0BAF291B93}"/>
              </a:ext>
            </a:extLst>
          </p:cNvPr>
          <p:cNvSpPr txBox="1"/>
          <p:nvPr/>
        </p:nvSpPr>
        <p:spPr>
          <a:xfrm>
            <a:off x="6968911" y="4559388"/>
            <a:ext cx="1044761" cy="430887"/>
          </a:xfrm>
          <a:prstGeom prst="rect">
            <a:avLst/>
          </a:prstGeom>
          <a:noFill/>
        </p:spPr>
        <p:txBody>
          <a:bodyPr wrap="square" rtlCol="0">
            <a:spAutoFit/>
          </a:bodyPr>
          <a:lstStyle/>
          <a:p>
            <a:r>
              <a:rPr lang="de-DE" sz="1100" dirty="0"/>
              <a:t>Domain Events</a:t>
            </a:r>
          </a:p>
        </p:txBody>
      </p:sp>
      <p:sp>
        <p:nvSpPr>
          <p:cNvPr id="21" name="Textfeld 20">
            <a:extLst>
              <a:ext uri="{FF2B5EF4-FFF2-40B4-BE49-F238E27FC236}">
                <a16:creationId xmlns:a16="http://schemas.microsoft.com/office/drawing/2014/main" id="{56575B9F-F529-6449-AB32-A8AE6A970F77}"/>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709682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1E6DA3F-B33E-C740-83E8-E5B5A46A7AE7}"/>
              </a:ext>
            </a:extLst>
          </p:cNvPr>
          <p:cNvSpPr/>
          <p:nvPr/>
        </p:nvSpPr>
        <p:spPr>
          <a:xfrm>
            <a:off x="431801" y="1512000"/>
            <a:ext cx="3928826" cy="5342589"/>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dirty="0"/>
              <a:t>Das Event-Sourcing-Pattern verwendet Domain Events, um die Dimension der Zeit in das Domänenmodell einzuführen. Jede Änderung des Systemzustands sollte als Domänenereignis ausgedrückt und aufgezeichnet werden.</a:t>
            </a: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r>
              <a:rPr lang="de-DE" sz="1050" dirty="0"/>
              <a:t>Die Datenbank, die die Domänenereignisse des Systems speichert, ist der einzige stark konsistente Speicher - die „Single Source </a:t>
            </a:r>
            <a:r>
              <a:rPr lang="de-DE" sz="1050" dirty="0" err="1"/>
              <a:t>of</a:t>
            </a:r>
            <a:r>
              <a:rPr lang="de-DE" sz="1050" dirty="0"/>
              <a:t> </a:t>
            </a:r>
            <a:r>
              <a:rPr lang="de-DE" sz="1050" dirty="0" err="1"/>
              <a:t>Truth</a:t>
            </a:r>
            <a:r>
              <a:rPr lang="de-DE" sz="1050" dirty="0"/>
              <a:t>“ des Systems. Jede Operation an einem Aggregat, das von Ereignissen gespeist wird, folgt diesem Prozess:</a:t>
            </a:r>
          </a:p>
          <a:p>
            <a:endParaRPr lang="de-DE" sz="1050" dirty="0"/>
          </a:p>
          <a:p>
            <a:pPr marL="285750" indent="-285750">
              <a:buFont typeface="+mj-lt"/>
              <a:buAutoNum type="arabicPeriod"/>
            </a:pPr>
            <a:r>
              <a:rPr lang="de-DE" sz="1050" dirty="0"/>
              <a:t>Laden der Domänenereignisse des Aggregats.</a:t>
            </a:r>
          </a:p>
          <a:p>
            <a:pPr marL="285750" indent="-285750">
              <a:buFont typeface="+mj-lt"/>
              <a:buAutoNum type="arabicPeriod"/>
            </a:pPr>
            <a:r>
              <a:rPr lang="de-DE" sz="1050" dirty="0"/>
              <a:t>Erstellung der Zustandsdarstellung.</a:t>
            </a:r>
          </a:p>
          <a:p>
            <a:pPr marL="285750" indent="-285750">
              <a:buFont typeface="+mj-lt"/>
              <a:buAutoNum type="arabicPeriod"/>
            </a:pPr>
            <a:r>
              <a:rPr lang="de-DE" sz="1050" dirty="0"/>
              <a:t>Ausführen der Geschäftslogik und Erzeugen neuer Domain-Events.</a:t>
            </a:r>
          </a:p>
          <a:p>
            <a:pPr marL="285750" indent="-285750">
              <a:buFont typeface="+mj-lt"/>
              <a:buAutoNum type="arabicPeriod"/>
            </a:pPr>
            <a:r>
              <a:rPr lang="de-DE" sz="1050" dirty="0"/>
              <a:t>Übertragen der neuen Domain-Events in den Event Store.</a:t>
            </a:r>
          </a:p>
          <a:p>
            <a:pPr marL="285750" indent="-285750">
              <a:buFont typeface="Arial" panose="020B0604020202020204" pitchFamily="34" charset="0"/>
              <a:buChar char="•"/>
            </a:pPr>
            <a:endParaRPr lang="de-DE" sz="1050" dirty="0"/>
          </a:p>
          <a:p>
            <a:r>
              <a:rPr lang="de-DE" sz="1050" dirty="0"/>
              <a:t>Event-Sourcing wird bspw. in der Finanzindustrie zur Darstellung von Änderungen in einem </a:t>
            </a:r>
            <a:r>
              <a:rPr lang="de-DE" sz="1050" dirty="0" err="1"/>
              <a:t>Ledger</a:t>
            </a:r>
            <a:r>
              <a:rPr lang="de-DE" sz="1050" dirty="0"/>
              <a:t> verwendet. Ein </a:t>
            </a:r>
            <a:r>
              <a:rPr lang="de-DE" sz="1050" dirty="0" err="1"/>
              <a:t>Ledger</a:t>
            </a:r>
            <a:r>
              <a:rPr lang="de-DE" sz="1050" dirty="0"/>
              <a:t> ist ein </a:t>
            </a:r>
            <a:r>
              <a:rPr lang="de-DE" sz="1050" dirty="0" err="1"/>
              <a:t>Append</a:t>
            </a:r>
            <a:r>
              <a:rPr lang="de-DE" sz="1050" dirty="0"/>
              <a:t>-</a:t>
            </a:r>
            <a:r>
              <a:rPr lang="de-DE" sz="1050" dirty="0" err="1"/>
              <a:t>Only</a:t>
            </a:r>
            <a:r>
              <a:rPr lang="de-DE" sz="1050" dirty="0"/>
              <a:t>-Log das den Verlauf von Transaktionen protokolliert. Ein aktueller Zustand (z. B. der Kontostand) kann immer durch ein </a:t>
            </a:r>
            <a:r>
              <a:rPr lang="de-DE" sz="1050" dirty="0" err="1"/>
              <a:t>Replaying</a:t>
            </a:r>
            <a:r>
              <a:rPr lang="de-DE" sz="1050" dirty="0"/>
              <a:t> der </a:t>
            </a:r>
            <a:r>
              <a:rPr lang="de-DE" sz="1050" dirty="0" err="1"/>
              <a:t>Ledger</a:t>
            </a:r>
            <a:r>
              <a:rPr lang="de-DE" sz="1050" dirty="0"/>
              <a:t>-Datensätze abgeleitet werden.</a:t>
            </a:r>
            <a:endParaRPr lang="de-DE" sz="1400" dirty="0"/>
          </a:p>
        </p:txBody>
      </p:sp>
      <p:sp>
        <p:nvSpPr>
          <p:cNvPr id="2" name="Titel 1">
            <a:extLst>
              <a:ext uri="{FF2B5EF4-FFF2-40B4-BE49-F238E27FC236}">
                <a16:creationId xmlns:a16="http://schemas.microsoft.com/office/drawing/2014/main" id="{7A0CC8CC-7F0D-1A49-87B0-2DD09EFD49D2}"/>
              </a:ext>
            </a:extLst>
          </p:cNvPr>
          <p:cNvSpPr>
            <a:spLocks noGrp="1"/>
          </p:cNvSpPr>
          <p:nvPr>
            <p:ph type="title"/>
          </p:nvPr>
        </p:nvSpPr>
        <p:spPr/>
        <p:txBody>
          <a:bodyPr/>
          <a:lstStyle/>
          <a:p>
            <a:r>
              <a:rPr lang="de-DE" dirty="0"/>
              <a:t>Pattern  für  Geschäftslogik</a:t>
            </a:r>
          </a:p>
        </p:txBody>
      </p:sp>
      <p:sp>
        <p:nvSpPr>
          <p:cNvPr id="3" name="Textplatzhalter 2">
            <a:extLst>
              <a:ext uri="{FF2B5EF4-FFF2-40B4-BE49-F238E27FC236}">
                <a16:creationId xmlns:a16="http://schemas.microsoft.com/office/drawing/2014/main" id="{AFFBD6DD-F83F-EE41-A4EE-B62B4958C1F0}"/>
              </a:ext>
            </a:extLst>
          </p:cNvPr>
          <p:cNvSpPr>
            <a:spLocks noGrp="1"/>
          </p:cNvSpPr>
          <p:nvPr>
            <p:ph type="body" sz="quarter" idx="32"/>
          </p:nvPr>
        </p:nvSpPr>
        <p:spPr/>
        <p:txBody>
          <a:bodyPr/>
          <a:lstStyle/>
          <a:p>
            <a:r>
              <a:rPr lang="de-DE" dirty="0"/>
              <a:t>Core Subdomains: Event Sourcing</a:t>
            </a:r>
          </a:p>
        </p:txBody>
      </p:sp>
      <p:sp>
        <p:nvSpPr>
          <p:cNvPr id="4" name="Foliennummernplatzhalter 3">
            <a:extLst>
              <a:ext uri="{FF2B5EF4-FFF2-40B4-BE49-F238E27FC236}">
                <a16:creationId xmlns:a16="http://schemas.microsoft.com/office/drawing/2014/main" id="{ABA33218-36EA-3A4B-87BE-8D7AF4EAC63F}"/>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pic>
        <p:nvPicPr>
          <p:cNvPr id="15362" name="Picture 2">
            <a:extLst>
              <a:ext uri="{FF2B5EF4-FFF2-40B4-BE49-F238E27FC236}">
                <a16:creationId xmlns:a16="http://schemas.microsoft.com/office/drawing/2014/main" id="{C765AD75-4FA5-A646-9A73-D6FF7E2A373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9443" y="1552595"/>
            <a:ext cx="3928826" cy="15730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B59A4449-EB3A-0045-A00F-044E194C7890}"/>
              </a:ext>
            </a:extLst>
          </p:cNvPr>
          <p:cNvPicPr>
            <a:picLocks noChangeAspect="1"/>
          </p:cNvPicPr>
          <p:nvPr/>
        </p:nvPicPr>
        <p:blipFill>
          <a:blip r:embed="rId3"/>
          <a:stretch>
            <a:fillRect/>
          </a:stretch>
        </p:blipFill>
        <p:spPr>
          <a:xfrm>
            <a:off x="773331" y="2603195"/>
            <a:ext cx="3392889" cy="1047804"/>
          </a:xfrm>
          <a:prstGeom prst="rect">
            <a:avLst/>
          </a:prstGeom>
        </p:spPr>
      </p:pic>
      <p:sp>
        <p:nvSpPr>
          <p:cNvPr id="9" name="Rechteck 8">
            <a:extLst>
              <a:ext uri="{FF2B5EF4-FFF2-40B4-BE49-F238E27FC236}">
                <a16:creationId xmlns:a16="http://schemas.microsoft.com/office/drawing/2014/main" id="{D922754E-DFD0-8540-B21E-7DFB6674641A}"/>
              </a:ext>
            </a:extLst>
          </p:cNvPr>
          <p:cNvSpPr/>
          <p:nvPr/>
        </p:nvSpPr>
        <p:spPr>
          <a:xfrm>
            <a:off x="10100647" y="3277037"/>
            <a:ext cx="1934472" cy="1546577"/>
          </a:xfrm>
          <a:prstGeom prst="rect">
            <a:avLst/>
          </a:prstGeom>
        </p:spPr>
        <p:txBody>
          <a:bodyPr wrap="square">
            <a:spAutoFit/>
          </a:bodyPr>
          <a:lstStyle/>
          <a:p>
            <a:r>
              <a:rPr lang="de-DE" sz="1050" i="1" dirty="0">
                <a:latin typeface="Bradley Hand" pitchFamily="2" charset="77"/>
              </a:rPr>
              <a:t>Im Vergleich zu einer zustandsbasierten Darstellung erfordert das Event-Sourcing-Modell mehr Aufwand bei der Modellierung. Allerdings ist dieses Muster insbesondere in den blauen Szenarien erwägenswert.</a:t>
            </a:r>
          </a:p>
        </p:txBody>
      </p:sp>
      <p:sp>
        <p:nvSpPr>
          <p:cNvPr id="11" name="Rechteck 10">
            <a:extLst>
              <a:ext uri="{FF2B5EF4-FFF2-40B4-BE49-F238E27FC236}">
                <a16:creationId xmlns:a16="http://schemas.microsoft.com/office/drawing/2014/main" id="{E358D1E9-BC7E-2E4D-B7A8-CCDB3D8A0F6A}"/>
              </a:ext>
            </a:extLst>
          </p:cNvPr>
          <p:cNvSpPr/>
          <p:nvPr/>
        </p:nvSpPr>
        <p:spPr>
          <a:xfrm>
            <a:off x="4507750" y="3277037"/>
            <a:ext cx="5247376" cy="910607"/>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b="1" dirty="0" err="1">
                <a:solidFill>
                  <a:schemeClr val="bg1"/>
                </a:solidFill>
              </a:rPr>
              <a:t>Replaying</a:t>
            </a:r>
            <a:r>
              <a:rPr lang="de-DE" sz="1200" b="1" dirty="0">
                <a:solidFill>
                  <a:schemeClr val="bg1"/>
                </a:solidFill>
              </a:rPr>
              <a:t> Time </a:t>
            </a:r>
            <a:r>
              <a:rPr lang="de-DE" sz="1200" b="1" dirty="0" err="1">
                <a:solidFill>
                  <a:schemeClr val="bg1"/>
                </a:solidFill>
              </a:rPr>
              <a:t>Machine</a:t>
            </a:r>
            <a:endParaRPr lang="de-DE" sz="1200" b="1" dirty="0">
              <a:solidFill>
                <a:schemeClr val="bg1"/>
              </a:solidFill>
            </a:endParaRPr>
          </a:p>
          <a:p>
            <a:r>
              <a:rPr lang="de-DE" sz="1100" dirty="0">
                <a:solidFill>
                  <a:schemeClr val="bg1"/>
                </a:solidFill>
              </a:rPr>
              <a:t>Da Domain Events verwendet werden können, um den aktuellen Zustand eines Aggregats wiederherzustellen, können sie auch für die Wiederherstellung aller vergangenen Zustände des Aggregats verwendet werden.</a:t>
            </a:r>
          </a:p>
        </p:txBody>
      </p:sp>
      <p:sp>
        <p:nvSpPr>
          <p:cNvPr id="14" name="Rechteck 13">
            <a:extLst>
              <a:ext uri="{FF2B5EF4-FFF2-40B4-BE49-F238E27FC236}">
                <a16:creationId xmlns:a16="http://schemas.microsoft.com/office/drawing/2014/main" id="{51545B30-D60D-164A-87AB-C5EB0E3BFC2C}"/>
              </a:ext>
            </a:extLst>
          </p:cNvPr>
          <p:cNvSpPr/>
          <p:nvPr/>
        </p:nvSpPr>
        <p:spPr>
          <a:xfrm>
            <a:off x="4507750" y="4360441"/>
            <a:ext cx="5247376" cy="1079884"/>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b="1" dirty="0">
                <a:solidFill>
                  <a:schemeClr val="bg1"/>
                </a:solidFill>
              </a:rPr>
              <a:t>Tiefer Einblick</a:t>
            </a:r>
          </a:p>
          <a:p>
            <a:r>
              <a:rPr lang="de-DE" sz="1100" dirty="0">
                <a:solidFill>
                  <a:schemeClr val="bg1"/>
                </a:solidFill>
              </a:rPr>
              <a:t>Event Sourcing bietet tiefe Einblicke in den Zustand und das Verhalten des Systems. Außerdem ermöglicht das flexible Modell die Umwandlung der Ereignisse in verschiedene Zustandsdarstellungen - auch solche, die ursprünglich nicht geplant waren.</a:t>
            </a:r>
          </a:p>
        </p:txBody>
      </p:sp>
      <p:sp>
        <p:nvSpPr>
          <p:cNvPr id="15" name="Rechteck 14">
            <a:extLst>
              <a:ext uri="{FF2B5EF4-FFF2-40B4-BE49-F238E27FC236}">
                <a16:creationId xmlns:a16="http://schemas.microsoft.com/office/drawing/2014/main" id="{47E71BDC-E5B9-7549-9F24-B5B38F8421E1}"/>
              </a:ext>
            </a:extLst>
          </p:cNvPr>
          <p:cNvSpPr/>
          <p:nvPr/>
        </p:nvSpPr>
        <p:spPr>
          <a:xfrm>
            <a:off x="4523020" y="5613122"/>
            <a:ext cx="5247376" cy="1079884"/>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b="1" dirty="0">
                <a:solidFill>
                  <a:schemeClr val="bg1"/>
                </a:solidFill>
              </a:rPr>
              <a:t>Audit log</a:t>
            </a:r>
          </a:p>
          <a:p>
            <a:r>
              <a:rPr lang="de-DE" sz="1100" dirty="0">
                <a:solidFill>
                  <a:schemeClr val="bg1"/>
                </a:solidFill>
              </a:rPr>
              <a:t>Die persistierten Domain-Events stellen ein stark konsistentes Audit-Protokoll von allem dar, was mit den Zuständen der Aggregate passiert ist. Gesetze verpflichten einige Geschäftsdomänen, solche Audit-Protokolle zu implementieren (z.B. Finanzindustrie). Event Sourcing bietet dies von Haus aus.</a:t>
            </a:r>
          </a:p>
        </p:txBody>
      </p:sp>
      <p:sp>
        <p:nvSpPr>
          <p:cNvPr id="10" name="Rechteck 9">
            <a:extLst>
              <a:ext uri="{FF2B5EF4-FFF2-40B4-BE49-F238E27FC236}">
                <a16:creationId xmlns:a16="http://schemas.microsoft.com/office/drawing/2014/main" id="{DA101533-89AB-5C4C-9ED9-7F1FAFAB349E}"/>
              </a:ext>
            </a:extLst>
          </p:cNvPr>
          <p:cNvSpPr/>
          <p:nvPr/>
        </p:nvSpPr>
        <p:spPr>
          <a:xfrm>
            <a:off x="10100647" y="1512000"/>
            <a:ext cx="1934472" cy="1546577"/>
          </a:xfrm>
          <a:prstGeom prst="rect">
            <a:avLst/>
          </a:prstGeom>
        </p:spPr>
        <p:txBody>
          <a:bodyPr wrap="square">
            <a:spAutoFit/>
          </a:bodyPr>
          <a:lstStyle/>
          <a:p>
            <a:r>
              <a:rPr lang="de-DE" sz="1050" i="1" dirty="0">
                <a:latin typeface="Bradley Hand" pitchFamily="2" charset="77"/>
              </a:rPr>
              <a:t>Event Sourcing ist besonders praktisch für Systeme, die Geld oder monetäre Transaktionen verwalten. Es erlaubt, die Entscheidungen, die das System getroffen hat, und den Geldfluss zwischen Konten leicht nachzuvollziehen.</a:t>
            </a:r>
          </a:p>
        </p:txBody>
      </p:sp>
      <p:sp>
        <p:nvSpPr>
          <p:cNvPr id="5" name="Textfeld 4">
            <a:extLst>
              <a:ext uri="{FF2B5EF4-FFF2-40B4-BE49-F238E27FC236}">
                <a16:creationId xmlns:a16="http://schemas.microsoft.com/office/drawing/2014/main" id="{CD2F3193-F587-1985-940D-294128FCEB8A}"/>
              </a:ext>
            </a:extLst>
          </p:cNvPr>
          <p:cNvSpPr txBox="1"/>
          <p:nvPr/>
        </p:nvSpPr>
        <p:spPr>
          <a:xfrm>
            <a:off x="-23055" y="0"/>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1660145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2000" y="1267628"/>
            <a:ext cx="3647089" cy="5158372"/>
          </a:xfrm>
          <a:noFill/>
          <a:effectLst/>
        </p:spPr>
        <p:txBody>
          <a:bodyPr lIns="251999" tIns="251999" rIns="251999" bIns="251999"/>
          <a:lstStyle/>
          <a:p>
            <a:pPr marL="0" lvl="0" indent="0">
              <a:buNone/>
            </a:pPr>
            <a:r>
              <a:rPr lang="de-DE" sz="2000" dirty="0">
                <a:ea typeface="Roboto" panose="02000000000000000000" pitchFamily="2" charset="0"/>
                <a:cs typeface="Roboto" panose="02000000000000000000" pitchFamily="2" charset="0"/>
              </a:rPr>
              <a:t>Domain </a:t>
            </a:r>
            <a:r>
              <a:rPr lang="de-DE" sz="2000" dirty="0" err="1">
                <a:ea typeface="Roboto" panose="02000000000000000000" pitchFamily="2" charset="0"/>
                <a:cs typeface="Roboto" panose="02000000000000000000" pitchFamily="2" charset="0"/>
              </a:rPr>
              <a:t>Driven</a:t>
            </a:r>
            <a:r>
              <a:rPr lang="de-DE" sz="2000" dirty="0">
                <a:ea typeface="Roboto" panose="02000000000000000000" pitchFamily="2" charset="0"/>
                <a:cs typeface="Roboto" panose="02000000000000000000" pitchFamily="2" charset="0"/>
              </a:rPr>
              <a:t>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Was ist das?</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Effektives Software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Taktisches Design</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dirty="0">
                <a:ea typeface="Roboto" panose="02000000000000000000" pitchFamily="2" charset="0"/>
                <a:cs typeface="Roboto"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Subdomains</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Bounded</a:t>
            </a:r>
            <a:r>
              <a:rPr lang="de-DE" dirty="0">
                <a:ea typeface="Roboto Thin" panose="02000000000000000000" pitchFamily="2" charset="0"/>
                <a:cs typeface="Roboto Thin" panose="02000000000000000000" pitchFamily="2" charset="0"/>
              </a:rPr>
              <a:t> </a:t>
            </a: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 </a:t>
            </a:r>
            <a:r>
              <a:rPr lang="de-DE" dirty="0" err="1">
                <a:ea typeface="Roboto Thin" panose="02000000000000000000" pitchFamily="2" charset="0"/>
                <a:cs typeface="Roboto Thin" panose="02000000000000000000" pitchFamily="2" charset="0"/>
              </a:rPr>
              <a:t>Ubiquitous</a:t>
            </a:r>
            <a:r>
              <a:rPr lang="de-DE" dirty="0">
                <a:ea typeface="Roboto Thin" panose="02000000000000000000" pitchFamily="2" charset="0"/>
                <a:cs typeface="Roboto Thin" panose="02000000000000000000" pitchFamily="2" charset="0"/>
              </a:rPr>
              <a:t> Language</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Mapping</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b="1" dirty="0">
                <a:solidFill>
                  <a:schemeClr val="accent5"/>
                </a:solidFill>
                <a:ea typeface="Roboto" panose="02000000000000000000" pitchFamily="2" charset="0"/>
                <a:cs typeface="Roboto" panose="02000000000000000000" pitchFamily="2" charset="0"/>
              </a:rPr>
              <a:t>Taktisches Design</a:t>
            </a:r>
          </a:p>
          <a:p>
            <a:pPr lvl="1">
              <a:buFont typeface="Courier New" panose="02070309020205020404" pitchFamily="49" charset="0"/>
              <a:buChar char="o"/>
            </a:pPr>
            <a:r>
              <a:rPr lang="de-DE" dirty="0">
                <a:ea typeface="Roboto Thin" panose="02000000000000000000" pitchFamily="2" charset="0"/>
              </a:rPr>
              <a:t>Business </a:t>
            </a:r>
            <a:r>
              <a:rPr lang="de-DE" dirty="0" err="1">
                <a:ea typeface="Roboto Thin" panose="02000000000000000000" pitchFamily="2" charset="0"/>
              </a:rPr>
              <a:t>Logic</a:t>
            </a:r>
            <a:r>
              <a:rPr lang="de-DE" dirty="0">
                <a:ea typeface="Roboto Thin" panose="02000000000000000000" pitchFamily="2" charset="0"/>
              </a:rPr>
              <a:t> Pattern</a:t>
            </a:r>
          </a:p>
          <a:p>
            <a:pPr lvl="1">
              <a:buFont typeface="Courier New" panose="02070309020205020404" pitchFamily="49" charset="0"/>
              <a:buChar char="o"/>
            </a:pPr>
            <a:r>
              <a:rPr lang="de-DE" dirty="0" err="1">
                <a:solidFill>
                  <a:schemeClr val="accent5"/>
                </a:solidFill>
                <a:ea typeface="Roboto Thin" panose="02000000000000000000" pitchFamily="2" charset="0"/>
              </a:rPr>
              <a:t>Architectural</a:t>
            </a:r>
            <a:r>
              <a:rPr lang="de-DE" dirty="0">
                <a:solidFill>
                  <a:schemeClr val="accent5"/>
                </a:solidFill>
                <a:ea typeface="Roboto Thin" panose="02000000000000000000" pitchFamily="2" charset="0"/>
              </a:rPr>
              <a:t> Pattern</a:t>
            </a:r>
          </a:p>
          <a:p>
            <a:pPr marL="266700" lvl="1" indent="0">
              <a:buNone/>
            </a:pPr>
            <a:endParaRPr lang="de-DE" dirty="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pic>
        <p:nvPicPr>
          <p:cNvPr id="9" name="Grafik 8">
            <a:extLst>
              <a:ext uri="{FF2B5EF4-FFF2-40B4-BE49-F238E27FC236}">
                <a16:creationId xmlns:a16="http://schemas.microsoft.com/office/drawing/2014/main" id="{9923B666-805A-564F-AF22-62FB922FC4C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75098" y="1644262"/>
            <a:ext cx="6154902" cy="4022910"/>
          </a:xfrm>
          <a:prstGeom prst="rect">
            <a:avLst/>
          </a:prstGeom>
        </p:spPr>
      </p:pic>
    </p:spTree>
    <p:extLst>
      <p:ext uri="{BB962C8B-B14F-4D97-AF65-F5344CB8AC3E}">
        <p14:creationId xmlns:p14="http://schemas.microsoft.com/office/powerpoint/2010/main" val="3848309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43317-A7A4-DE40-9FD0-FBF33AF8F161}"/>
              </a:ext>
            </a:extLst>
          </p:cNvPr>
          <p:cNvSpPr>
            <a:spLocks noGrp="1"/>
          </p:cNvSpPr>
          <p:nvPr>
            <p:ph type="title"/>
          </p:nvPr>
        </p:nvSpPr>
        <p:spPr/>
        <p:txBody>
          <a:bodyPr/>
          <a:lstStyle/>
          <a:p>
            <a:r>
              <a:rPr lang="de-DE" dirty="0"/>
              <a:t>Domain  </a:t>
            </a:r>
            <a:r>
              <a:rPr lang="de-DE" dirty="0" err="1"/>
              <a:t>Driven</a:t>
            </a:r>
            <a:r>
              <a:rPr lang="de-DE" dirty="0"/>
              <a:t>  Design</a:t>
            </a:r>
          </a:p>
        </p:txBody>
      </p:sp>
      <p:sp>
        <p:nvSpPr>
          <p:cNvPr id="3" name="Textplatzhalter 2">
            <a:extLst>
              <a:ext uri="{FF2B5EF4-FFF2-40B4-BE49-F238E27FC236}">
                <a16:creationId xmlns:a16="http://schemas.microsoft.com/office/drawing/2014/main" id="{D9767FD6-9E46-1740-8A77-F6775A3F16E3}"/>
              </a:ext>
            </a:extLst>
          </p:cNvPr>
          <p:cNvSpPr>
            <a:spLocks noGrp="1"/>
          </p:cNvSpPr>
          <p:nvPr>
            <p:ph type="body" sz="quarter" idx="32"/>
          </p:nvPr>
        </p:nvSpPr>
        <p:spPr/>
        <p:txBody>
          <a:bodyPr/>
          <a:lstStyle/>
          <a:p>
            <a:r>
              <a:rPr lang="de-DE" dirty="0"/>
              <a:t>Fachlichkeit als Treiber der Softwareentwicklung</a:t>
            </a:r>
          </a:p>
        </p:txBody>
      </p:sp>
      <p:sp>
        <p:nvSpPr>
          <p:cNvPr id="4" name="Foliennummernplatzhalter 3">
            <a:extLst>
              <a:ext uri="{FF2B5EF4-FFF2-40B4-BE49-F238E27FC236}">
                <a16:creationId xmlns:a16="http://schemas.microsoft.com/office/drawing/2014/main" id="{3E5D8443-662A-7141-B6DF-8D3F1500AA44}"/>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sp>
        <p:nvSpPr>
          <p:cNvPr id="50" name="Pfeil nach unten 49">
            <a:extLst>
              <a:ext uri="{FF2B5EF4-FFF2-40B4-BE49-F238E27FC236}">
                <a16:creationId xmlns:a16="http://schemas.microsoft.com/office/drawing/2014/main" id="{5AB6B1D1-DB16-8F4F-AF95-165631F160A1}"/>
              </a:ext>
            </a:extLst>
          </p:cNvPr>
          <p:cNvSpPr/>
          <p:nvPr/>
        </p:nvSpPr>
        <p:spPr>
          <a:xfrm rot="4862301">
            <a:off x="9145645" y="2602088"/>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 name="Grafik 50">
            <a:extLst>
              <a:ext uri="{FF2B5EF4-FFF2-40B4-BE49-F238E27FC236}">
                <a16:creationId xmlns:a16="http://schemas.microsoft.com/office/drawing/2014/main" id="{612B3FDF-DD80-69AD-538A-6DA80BC60AE1}"/>
              </a:ext>
            </a:extLst>
          </p:cNvPr>
          <p:cNvPicPr>
            <a:picLocks noChangeAspect="1"/>
          </p:cNvPicPr>
          <p:nvPr/>
        </p:nvPicPr>
        <p:blipFill>
          <a:blip r:embed="rId2"/>
          <a:stretch>
            <a:fillRect/>
          </a:stretch>
        </p:blipFill>
        <p:spPr>
          <a:xfrm>
            <a:off x="431801" y="1367647"/>
            <a:ext cx="9198116" cy="5286055"/>
          </a:xfrm>
          <a:prstGeom prst="rect">
            <a:avLst/>
          </a:prstGeom>
          <a:effectLst>
            <a:outerShdw blurRad="50800" dist="38100" dir="2700000" algn="tl" rotWithShape="0">
              <a:prstClr val="black">
                <a:alpha val="40000"/>
              </a:prstClr>
            </a:outerShdw>
          </a:effectLst>
        </p:spPr>
      </p:pic>
      <p:sp>
        <p:nvSpPr>
          <p:cNvPr id="52" name="Pfeil nach unten 51">
            <a:extLst>
              <a:ext uri="{FF2B5EF4-FFF2-40B4-BE49-F238E27FC236}">
                <a16:creationId xmlns:a16="http://schemas.microsoft.com/office/drawing/2014/main" id="{FFDBB224-9A8A-A9AD-518B-E74620C35DFD}"/>
              </a:ext>
            </a:extLst>
          </p:cNvPr>
          <p:cNvSpPr/>
          <p:nvPr/>
        </p:nvSpPr>
        <p:spPr>
          <a:xfrm rot="19543179">
            <a:off x="7144007" y="3258928"/>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17018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20</a:t>
            </a:fld>
            <a:endParaRPr lang="de-DE" noProof="0"/>
          </a:p>
        </p:txBody>
      </p:sp>
    </p:spTree>
    <p:extLst>
      <p:ext uri="{BB962C8B-B14F-4D97-AF65-F5344CB8AC3E}">
        <p14:creationId xmlns:p14="http://schemas.microsoft.com/office/powerpoint/2010/main" val="4136005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14</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Domain Driven Design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3339376"/>
          </a:xfrm>
          <a:prstGeom prst="rect">
            <a:avLst/>
          </a:prstGeom>
          <a:noFill/>
        </p:spPr>
        <p:txBody>
          <a:bodyPr wrap="square" rtlCol="0">
            <a:spAutoFit/>
          </a:bodyPr>
          <a:lstStyle/>
          <a:p>
            <a:pPr>
              <a:spcAft>
                <a:spcPts val="600"/>
              </a:spcAft>
            </a:pPr>
            <a:r>
              <a:rPr lang="de-DE" sz="1600" b="1" dirty="0"/>
              <a:t>14.1 Fachlichkeit, Fachlichkeit, Fachlichkeit</a:t>
            </a:r>
          </a:p>
          <a:p>
            <a:pPr>
              <a:spcBef>
                <a:spcPts val="600"/>
              </a:spcBef>
              <a:spcAft>
                <a:spcPts val="600"/>
              </a:spcAft>
            </a:pPr>
            <a:r>
              <a:rPr lang="de-DE" sz="1600" b="1" dirty="0"/>
              <a:t>14.2 Strategisches Design</a:t>
            </a:r>
          </a:p>
          <a:p>
            <a:pPr marL="285750" indent="-285750">
              <a:buFont typeface="Arial" panose="020B0604020202020204" pitchFamily="34" charset="0"/>
              <a:buChar char="•"/>
            </a:pPr>
            <a:r>
              <a:rPr lang="de-DE" sz="1400" dirty="0"/>
              <a:t>Subdomänen</a:t>
            </a:r>
          </a:p>
          <a:p>
            <a:pPr marL="285750" indent="-285750">
              <a:buFont typeface="Arial" panose="020B0604020202020204" pitchFamily="34" charset="0"/>
              <a:buChar char="•"/>
            </a:pPr>
            <a:r>
              <a:rPr lang="de-DE" sz="1400" dirty="0" err="1"/>
              <a:t>Ubiquitous</a:t>
            </a:r>
            <a:r>
              <a:rPr lang="de-DE" sz="1400" dirty="0"/>
              <a:t> Language</a:t>
            </a:r>
          </a:p>
          <a:p>
            <a:pPr marL="285750" indent="-285750">
              <a:buFont typeface="Arial" panose="020B0604020202020204" pitchFamily="34" charset="0"/>
              <a:buChar char="•"/>
            </a:pPr>
            <a:r>
              <a:rPr lang="de-DE" sz="1400" dirty="0" err="1"/>
              <a:t>Bounded</a:t>
            </a:r>
            <a:r>
              <a:rPr lang="de-DE" sz="1400" dirty="0"/>
              <a:t> </a:t>
            </a:r>
            <a:r>
              <a:rPr lang="de-DE" sz="1400" dirty="0" err="1"/>
              <a:t>Context</a:t>
            </a:r>
            <a:endParaRPr lang="de-DE" sz="1400" dirty="0"/>
          </a:p>
          <a:p>
            <a:pPr marL="285750" indent="-285750">
              <a:buFont typeface="Arial" panose="020B0604020202020204" pitchFamily="34" charset="0"/>
              <a:buChar char="•"/>
            </a:pPr>
            <a:r>
              <a:rPr lang="de-DE" sz="1400" dirty="0" err="1"/>
              <a:t>Context</a:t>
            </a:r>
            <a:r>
              <a:rPr lang="de-DE" sz="1400" dirty="0"/>
              <a:t> Mapping</a:t>
            </a:r>
          </a:p>
          <a:p>
            <a:pPr>
              <a:spcBef>
                <a:spcPts val="600"/>
              </a:spcBef>
              <a:spcAft>
                <a:spcPts val="600"/>
              </a:spcAft>
            </a:pPr>
            <a:r>
              <a:rPr lang="de-DE" sz="1600" b="1" dirty="0"/>
              <a:t>14.3 Taktisches Design</a:t>
            </a:r>
          </a:p>
          <a:p>
            <a:pPr marL="285750" indent="-285750">
              <a:buFont typeface="Arial" panose="020B0604020202020204" pitchFamily="34" charset="0"/>
              <a:buChar char="•"/>
            </a:pPr>
            <a:r>
              <a:rPr lang="de-DE" sz="1400" dirty="0"/>
              <a:t>Oft genutzte Pattern für Geschäftslogik</a:t>
            </a:r>
            <a:br>
              <a:rPr lang="de-DE" sz="1400" dirty="0"/>
            </a:br>
            <a:r>
              <a:rPr lang="de-DE" sz="1400" dirty="0"/>
              <a:t>(ETL, </a:t>
            </a:r>
            <a:r>
              <a:rPr lang="de-DE" sz="1400" dirty="0" err="1"/>
              <a:t>Active-Record</a:t>
            </a:r>
            <a:r>
              <a:rPr lang="de-DE" sz="1400" dirty="0"/>
              <a:t>, Domain Model, Event-Sourcing)</a:t>
            </a:r>
          </a:p>
          <a:p>
            <a:pPr marL="285750" indent="-285750">
              <a:spcAft>
                <a:spcPts val="600"/>
              </a:spcAft>
              <a:buFont typeface="Arial" panose="020B0604020202020204" pitchFamily="34" charset="0"/>
              <a:buChar char="•"/>
            </a:pPr>
            <a:r>
              <a:rPr lang="de-DE" sz="1400" dirty="0"/>
              <a:t>Oft genutzte Architektur-Pattern</a:t>
            </a:r>
            <a:br>
              <a:rPr lang="de-DE" sz="1400" dirty="0"/>
            </a:br>
            <a:r>
              <a:rPr lang="de-DE" sz="1400" dirty="0"/>
              <a:t>(</a:t>
            </a:r>
            <a:r>
              <a:rPr lang="de-DE" sz="1400" dirty="0" err="1"/>
              <a:t>Layered</a:t>
            </a:r>
            <a:r>
              <a:rPr lang="de-DE" sz="1400" dirty="0"/>
              <a:t> Architecture, Ports &amp; </a:t>
            </a:r>
            <a:r>
              <a:rPr lang="de-DE" sz="1400" dirty="0" err="1"/>
              <a:t>Adaptor</a:t>
            </a:r>
            <a:r>
              <a:rPr lang="de-DE" sz="1400" dirty="0"/>
              <a:t>, CQRS)</a:t>
            </a:r>
          </a:p>
          <a:p>
            <a:pPr>
              <a:spcBef>
                <a:spcPts val="600"/>
              </a:spcBef>
            </a:pPr>
            <a:r>
              <a:rPr lang="de-DE" sz="1600" b="1" dirty="0"/>
              <a:t>14.4 Zusammenfassung</a:t>
            </a:r>
            <a:endParaRPr lang="de-DE" sz="1400" dirty="0"/>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2000" y="1267628"/>
            <a:ext cx="3647089" cy="5158372"/>
          </a:xfrm>
          <a:noFill/>
          <a:effectLst/>
        </p:spPr>
        <p:txBody>
          <a:bodyPr lIns="251999" tIns="251999" rIns="251999" bIns="251999"/>
          <a:lstStyle/>
          <a:p>
            <a:pPr marL="0" lvl="0" indent="0">
              <a:buNone/>
            </a:pPr>
            <a:r>
              <a:rPr lang="de-DE" sz="2000" dirty="0">
                <a:ea typeface="Roboto" panose="02000000000000000000" pitchFamily="2" charset="0"/>
                <a:cs typeface="Roboto" panose="02000000000000000000" pitchFamily="2" charset="0"/>
              </a:rPr>
              <a:t>Domain </a:t>
            </a:r>
            <a:r>
              <a:rPr lang="de-DE" sz="2000" dirty="0" err="1">
                <a:ea typeface="Roboto" panose="02000000000000000000" pitchFamily="2" charset="0"/>
                <a:cs typeface="Roboto" panose="02000000000000000000" pitchFamily="2" charset="0"/>
              </a:rPr>
              <a:t>Driven</a:t>
            </a:r>
            <a:r>
              <a:rPr lang="de-DE" sz="2000" dirty="0">
                <a:ea typeface="Roboto" panose="02000000000000000000" pitchFamily="2" charset="0"/>
                <a:cs typeface="Roboto" panose="02000000000000000000" pitchFamily="2" charset="0"/>
              </a:rPr>
              <a:t>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Was ist das?</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Effektives Software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Taktisches Design</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dirty="0">
                <a:ea typeface="Roboto" panose="02000000000000000000" pitchFamily="2" charset="0"/>
                <a:cs typeface="Roboto"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Subdomains</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Bounded</a:t>
            </a:r>
            <a:r>
              <a:rPr lang="de-DE" dirty="0">
                <a:ea typeface="Roboto Thin" panose="02000000000000000000" pitchFamily="2" charset="0"/>
                <a:cs typeface="Roboto Thin" panose="02000000000000000000" pitchFamily="2" charset="0"/>
              </a:rPr>
              <a:t> </a:t>
            </a: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 </a:t>
            </a:r>
            <a:r>
              <a:rPr lang="de-DE" dirty="0" err="1">
                <a:ea typeface="Roboto Thin" panose="02000000000000000000" pitchFamily="2" charset="0"/>
                <a:cs typeface="Roboto Thin" panose="02000000000000000000" pitchFamily="2" charset="0"/>
              </a:rPr>
              <a:t>Ubiquitous</a:t>
            </a:r>
            <a:r>
              <a:rPr lang="de-DE" dirty="0">
                <a:ea typeface="Roboto Thin" panose="02000000000000000000" pitchFamily="2" charset="0"/>
                <a:cs typeface="Roboto Thin" panose="02000000000000000000" pitchFamily="2" charset="0"/>
              </a:rPr>
              <a:t> Language</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Mapping</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b="1" dirty="0">
                <a:solidFill>
                  <a:schemeClr val="accent5"/>
                </a:solidFill>
                <a:ea typeface="Roboto" panose="02000000000000000000" pitchFamily="2" charset="0"/>
                <a:cs typeface="Roboto" panose="02000000000000000000" pitchFamily="2" charset="0"/>
              </a:rPr>
              <a:t>Taktisches Design</a:t>
            </a:r>
          </a:p>
          <a:p>
            <a:pPr lvl="1">
              <a:buFont typeface="Courier New" panose="02070309020205020404" pitchFamily="49" charset="0"/>
              <a:buChar char="o"/>
            </a:pPr>
            <a:r>
              <a:rPr lang="de-DE" dirty="0">
                <a:solidFill>
                  <a:schemeClr val="accent5"/>
                </a:solidFill>
                <a:ea typeface="Roboto Thin" panose="02000000000000000000" pitchFamily="2" charset="0"/>
                <a:cs typeface="Roboto Thin" panose="02000000000000000000" pitchFamily="2" charset="0"/>
              </a:rPr>
              <a:t>Business </a:t>
            </a:r>
            <a:r>
              <a:rPr lang="de-DE" dirty="0" err="1">
                <a:solidFill>
                  <a:schemeClr val="accent5"/>
                </a:solidFill>
                <a:ea typeface="Roboto Thin" panose="02000000000000000000" pitchFamily="2" charset="0"/>
                <a:cs typeface="Roboto Thin" panose="02000000000000000000" pitchFamily="2" charset="0"/>
              </a:rPr>
              <a:t>Logic</a:t>
            </a:r>
            <a:r>
              <a:rPr lang="de-DE" dirty="0">
                <a:solidFill>
                  <a:schemeClr val="accent5"/>
                </a:solidFill>
                <a:ea typeface="Roboto Thin" panose="02000000000000000000" pitchFamily="2" charset="0"/>
                <a:cs typeface="Roboto Thin" panose="02000000000000000000" pitchFamily="2" charset="0"/>
              </a:rPr>
              <a:t> Pattern</a:t>
            </a:r>
          </a:p>
          <a:p>
            <a:pPr lvl="1">
              <a:buFont typeface="Courier New" panose="02070309020205020404" pitchFamily="49" charset="0"/>
              <a:buChar char="o"/>
            </a:pPr>
            <a:r>
              <a:rPr lang="de-DE" dirty="0" err="1">
                <a:ea typeface="Roboto Thin" panose="02000000000000000000" pitchFamily="2" charset="0"/>
              </a:rPr>
              <a:t>Architectural</a:t>
            </a:r>
            <a:r>
              <a:rPr lang="de-DE" dirty="0">
                <a:ea typeface="Roboto Thin" panose="02000000000000000000" pitchFamily="2" charset="0"/>
              </a:rPr>
              <a:t> Pattern</a:t>
            </a:r>
          </a:p>
          <a:p>
            <a:pPr marL="266700" lvl="1" indent="0">
              <a:buNone/>
            </a:pPr>
            <a:endParaRPr lang="de-DE" dirty="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pic>
        <p:nvPicPr>
          <p:cNvPr id="9" name="Grafik 8">
            <a:extLst>
              <a:ext uri="{FF2B5EF4-FFF2-40B4-BE49-F238E27FC236}">
                <a16:creationId xmlns:a16="http://schemas.microsoft.com/office/drawing/2014/main" id="{9923B666-805A-564F-AF22-62FB922FC4C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75098" y="1644262"/>
            <a:ext cx="6154902" cy="4022910"/>
          </a:xfrm>
          <a:prstGeom prst="rect">
            <a:avLst/>
          </a:prstGeom>
        </p:spPr>
      </p:pic>
    </p:spTree>
    <p:extLst>
      <p:ext uri="{BB962C8B-B14F-4D97-AF65-F5344CB8AC3E}">
        <p14:creationId xmlns:p14="http://schemas.microsoft.com/office/powerpoint/2010/main" val="1351209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62F22CCF-084D-BDEB-D47B-948B22B0AC48}"/>
              </a:ext>
            </a:extLst>
          </p:cNvPr>
          <p:cNvPicPr>
            <a:picLocks noChangeAspect="1"/>
          </p:cNvPicPr>
          <p:nvPr/>
        </p:nvPicPr>
        <p:blipFill>
          <a:blip r:embed="rId2"/>
          <a:stretch>
            <a:fillRect/>
          </a:stretch>
        </p:blipFill>
        <p:spPr>
          <a:xfrm>
            <a:off x="431801" y="1367647"/>
            <a:ext cx="9198116" cy="5286055"/>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F1043317-A7A4-DE40-9FD0-FBF33AF8F161}"/>
              </a:ext>
            </a:extLst>
          </p:cNvPr>
          <p:cNvSpPr>
            <a:spLocks noGrp="1"/>
          </p:cNvSpPr>
          <p:nvPr>
            <p:ph type="title"/>
          </p:nvPr>
        </p:nvSpPr>
        <p:spPr/>
        <p:txBody>
          <a:bodyPr/>
          <a:lstStyle/>
          <a:p>
            <a:r>
              <a:rPr lang="de-DE" dirty="0"/>
              <a:t>Domain  </a:t>
            </a:r>
            <a:r>
              <a:rPr lang="de-DE" dirty="0" err="1"/>
              <a:t>Driven</a:t>
            </a:r>
            <a:r>
              <a:rPr lang="de-DE" dirty="0"/>
              <a:t>  Design</a:t>
            </a:r>
          </a:p>
        </p:txBody>
      </p:sp>
      <p:sp>
        <p:nvSpPr>
          <p:cNvPr id="3" name="Textplatzhalter 2">
            <a:extLst>
              <a:ext uri="{FF2B5EF4-FFF2-40B4-BE49-F238E27FC236}">
                <a16:creationId xmlns:a16="http://schemas.microsoft.com/office/drawing/2014/main" id="{D9767FD6-9E46-1740-8A77-F6775A3F16E3}"/>
              </a:ext>
            </a:extLst>
          </p:cNvPr>
          <p:cNvSpPr>
            <a:spLocks noGrp="1"/>
          </p:cNvSpPr>
          <p:nvPr>
            <p:ph type="body" sz="quarter" idx="32"/>
          </p:nvPr>
        </p:nvSpPr>
        <p:spPr/>
        <p:txBody>
          <a:bodyPr/>
          <a:lstStyle/>
          <a:p>
            <a:r>
              <a:rPr lang="de-DE" dirty="0"/>
              <a:t>Fachlichkeit als Treiber der Softwareentwicklung</a:t>
            </a:r>
          </a:p>
        </p:txBody>
      </p:sp>
      <p:sp>
        <p:nvSpPr>
          <p:cNvPr id="4" name="Foliennummernplatzhalter 3">
            <a:extLst>
              <a:ext uri="{FF2B5EF4-FFF2-40B4-BE49-F238E27FC236}">
                <a16:creationId xmlns:a16="http://schemas.microsoft.com/office/drawing/2014/main" id="{3E5D8443-662A-7141-B6DF-8D3F1500AA44}"/>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18" name="Pfeil nach unten 17">
            <a:extLst>
              <a:ext uri="{FF2B5EF4-FFF2-40B4-BE49-F238E27FC236}">
                <a16:creationId xmlns:a16="http://schemas.microsoft.com/office/drawing/2014/main" id="{BD163CF3-B0F5-8A4B-8A6A-C001CB01F9AB}"/>
              </a:ext>
            </a:extLst>
          </p:cNvPr>
          <p:cNvSpPr/>
          <p:nvPr/>
        </p:nvSpPr>
        <p:spPr>
          <a:xfrm>
            <a:off x="8535735" y="1806215"/>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30412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B3CCE-2BBC-264D-9382-BFB5379BE537}"/>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5F1A8BFE-9873-E940-9B1C-51597B84B696}"/>
              </a:ext>
            </a:extLst>
          </p:cNvPr>
          <p:cNvSpPr>
            <a:spLocks noGrp="1"/>
          </p:cNvSpPr>
          <p:nvPr>
            <p:ph type="body" sz="quarter" idx="32"/>
          </p:nvPr>
        </p:nvSpPr>
        <p:spPr/>
        <p:txBody>
          <a:bodyPr/>
          <a:lstStyle/>
          <a:p>
            <a:endParaRPr lang="de-DE"/>
          </a:p>
        </p:txBody>
      </p:sp>
      <p:sp>
        <p:nvSpPr>
          <p:cNvPr id="4" name="Foliennummernplatzhalter 3">
            <a:extLst>
              <a:ext uri="{FF2B5EF4-FFF2-40B4-BE49-F238E27FC236}">
                <a16:creationId xmlns:a16="http://schemas.microsoft.com/office/drawing/2014/main" id="{F0772A5A-7952-4C49-8EB4-3F73F4BE2466}"/>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5" name="Rechteck 4">
            <a:extLst>
              <a:ext uri="{FF2B5EF4-FFF2-40B4-BE49-F238E27FC236}">
                <a16:creationId xmlns:a16="http://schemas.microsoft.com/office/drawing/2014/main" id="{CC64D9B2-9B3D-3044-A641-4C9CD27F1859}"/>
              </a:ext>
            </a:extLst>
          </p:cNvPr>
          <p:cNvSpPr/>
          <p:nvPr/>
        </p:nvSpPr>
        <p:spPr>
          <a:xfrm>
            <a:off x="437902" y="1692965"/>
            <a:ext cx="5726522" cy="3400931"/>
          </a:xfrm>
          <a:prstGeom prst="rect">
            <a:avLst/>
          </a:prstGeom>
        </p:spPr>
        <p:txBody>
          <a:bodyPr wrap="square">
            <a:spAutoFit/>
          </a:bodyPr>
          <a:lstStyle/>
          <a:p>
            <a:pPr marL="285750" indent="-285750" algn="l">
              <a:spcAft>
                <a:spcPts val="600"/>
              </a:spcAft>
              <a:buFont typeface="Courier New" panose="02070309020205020404" pitchFamily="49" charset="0"/>
              <a:buChar char="o"/>
            </a:pPr>
            <a:r>
              <a:rPr lang="de-DE" sz="2000" dirty="0"/>
              <a:t>Bisher haben wir uns mit strategischen Design-Entscheidungen beschäftigt</a:t>
            </a:r>
          </a:p>
          <a:p>
            <a:pPr marL="285750" indent="-285750" algn="l">
              <a:spcAft>
                <a:spcPts val="600"/>
              </a:spcAft>
              <a:buFont typeface="Courier New" panose="02070309020205020404" pitchFamily="49" charset="0"/>
              <a:buChar char="o"/>
            </a:pPr>
            <a:r>
              <a:rPr lang="de-DE" sz="2000" dirty="0"/>
              <a:t>Im </a:t>
            </a:r>
            <a:r>
              <a:rPr lang="de-DE" sz="2000" dirty="0" err="1"/>
              <a:t>Tactical</a:t>
            </a:r>
            <a:r>
              <a:rPr lang="de-DE" sz="2000" dirty="0"/>
              <a:t> Design geht es um die Implementierung von Komponenten (</a:t>
            </a:r>
            <a:r>
              <a:rPr lang="de-DE" sz="2000" dirty="0" err="1"/>
              <a:t>Bounded</a:t>
            </a:r>
            <a:r>
              <a:rPr lang="de-DE" sz="2000" dirty="0"/>
              <a:t> </a:t>
            </a:r>
            <a:r>
              <a:rPr lang="de-DE" sz="2000" dirty="0" err="1"/>
              <a:t>Contexts</a:t>
            </a:r>
            <a:r>
              <a:rPr lang="de-DE" sz="2000" dirty="0"/>
              <a:t>)</a:t>
            </a:r>
          </a:p>
          <a:p>
            <a:pPr marL="285750" indent="-285750" algn="l">
              <a:spcAft>
                <a:spcPts val="600"/>
              </a:spcAft>
              <a:buFont typeface="Courier New" panose="02070309020205020404" pitchFamily="49" charset="0"/>
              <a:buChar char="o"/>
            </a:pPr>
            <a:r>
              <a:rPr lang="de-DE" sz="2000" dirty="0"/>
              <a:t>Es werden Entwurfsmuster für das </a:t>
            </a:r>
            <a:r>
              <a:rPr lang="de-DE" sz="2000" dirty="0" err="1"/>
              <a:t>Tactical</a:t>
            </a:r>
            <a:r>
              <a:rPr lang="de-DE" sz="2000" dirty="0"/>
              <a:t> Design besprochen</a:t>
            </a:r>
          </a:p>
          <a:p>
            <a:pPr marL="285750" indent="-285750" algn="l">
              <a:spcAft>
                <a:spcPts val="600"/>
              </a:spcAft>
              <a:buFont typeface="Courier New" panose="02070309020205020404" pitchFamily="49" charset="0"/>
              <a:buChar char="o"/>
            </a:pPr>
            <a:r>
              <a:rPr lang="de-DE" sz="2000" dirty="0"/>
              <a:t>Die Pattern werden auf einem Überblicksniveau präsentiert, um Unterschiede und geeignete Einsatzgebiete zu erläutern</a:t>
            </a:r>
          </a:p>
        </p:txBody>
      </p:sp>
      <p:sp>
        <p:nvSpPr>
          <p:cNvPr id="6" name="Textfeld 5">
            <a:extLst>
              <a:ext uri="{FF2B5EF4-FFF2-40B4-BE49-F238E27FC236}">
                <a16:creationId xmlns:a16="http://schemas.microsoft.com/office/drawing/2014/main" id="{36C39B57-E5E9-F14A-9AC2-1B567B6F2310}"/>
              </a:ext>
            </a:extLst>
          </p:cNvPr>
          <p:cNvSpPr txBox="1"/>
          <p:nvPr/>
        </p:nvSpPr>
        <p:spPr>
          <a:xfrm>
            <a:off x="6390289" y="1692965"/>
            <a:ext cx="3239627" cy="2434101"/>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rtlCol="0">
            <a:spAutoFit/>
          </a:bodyPr>
          <a:lstStyle/>
          <a:p>
            <a:pPr marL="342900" indent="-342900">
              <a:buFont typeface="+mj-lt"/>
              <a:buAutoNum type="arabicPeriod"/>
            </a:pPr>
            <a:r>
              <a:rPr lang="de-DE" dirty="0">
                <a:solidFill>
                  <a:schemeClr val="bg1"/>
                </a:solidFill>
              </a:rPr>
              <a:t>Geschäftslogik implementieren</a:t>
            </a:r>
          </a:p>
          <a:p>
            <a:pPr marL="342900" indent="-342900">
              <a:buFont typeface="+mj-lt"/>
              <a:buAutoNum type="arabicPeriod"/>
            </a:pPr>
            <a:endParaRPr lang="de-DE" dirty="0">
              <a:solidFill>
                <a:schemeClr val="bg1"/>
              </a:solidFill>
            </a:endParaRPr>
          </a:p>
          <a:p>
            <a:pPr marL="342900" indent="-342900">
              <a:buFont typeface="+mj-lt"/>
              <a:buAutoNum type="arabicPeriod"/>
            </a:pPr>
            <a:r>
              <a:rPr lang="de-DE" dirty="0">
                <a:solidFill>
                  <a:schemeClr val="bg1"/>
                </a:solidFill>
              </a:rPr>
              <a:t>Geeignete Architekturmuster</a:t>
            </a:r>
          </a:p>
          <a:p>
            <a:pPr marL="342900" indent="-342900">
              <a:buFont typeface="+mj-lt"/>
              <a:buAutoNum type="arabicPeriod"/>
            </a:pPr>
            <a:endParaRPr lang="de-DE" dirty="0">
              <a:solidFill>
                <a:schemeClr val="bg1"/>
              </a:solidFill>
            </a:endParaRPr>
          </a:p>
          <a:p>
            <a:pPr marL="342900" indent="-342900">
              <a:buFont typeface="+mj-lt"/>
              <a:buAutoNum type="arabicPeriod"/>
            </a:pPr>
            <a:r>
              <a:rPr lang="de-DE" dirty="0">
                <a:solidFill>
                  <a:schemeClr val="bg1"/>
                </a:solidFill>
              </a:rPr>
              <a:t>Interaktionen zwischen </a:t>
            </a:r>
            <a:r>
              <a:rPr lang="de-DE" dirty="0" err="1">
                <a:solidFill>
                  <a:schemeClr val="bg1"/>
                </a:solidFill>
              </a:rPr>
              <a:t>Bounded</a:t>
            </a:r>
            <a:r>
              <a:rPr lang="de-DE" dirty="0">
                <a:solidFill>
                  <a:schemeClr val="bg1"/>
                </a:solidFill>
              </a:rPr>
              <a:t> </a:t>
            </a:r>
            <a:r>
              <a:rPr lang="de-DE" dirty="0" err="1">
                <a:solidFill>
                  <a:schemeClr val="bg1"/>
                </a:solidFill>
              </a:rPr>
              <a:t>Contexts</a:t>
            </a:r>
            <a:endParaRPr lang="de-DE" dirty="0">
              <a:solidFill>
                <a:schemeClr val="bg1"/>
              </a:solidFill>
            </a:endParaRPr>
          </a:p>
        </p:txBody>
      </p:sp>
      <p:pic>
        <p:nvPicPr>
          <p:cNvPr id="7" name="Grafik 6">
            <a:extLst>
              <a:ext uri="{FF2B5EF4-FFF2-40B4-BE49-F238E27FC236}">
                <a16:creationId xmlns:a16="http://schemas.microsoft.com/office/drawing/2014/main" id="{9CFCAF15-AB23-864C-816D-22A0DEE5EE7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390290" y="4518908"/>
            <a:ext cx="3239627" cy="2542416"/>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10EBA9F5-B30F-F94D-9622-5A185D4CCBA0}"/>
                  </a:ext>
                </a:extLst>
              </p14:cNvPr>
              <p14:cNvContentPartPr/>
              <p14:nvPr/>
            </p14:nvContentPartPr>
            <p14:xfrm>
              <a:off x="8481687" y="5823902"/>
              <a:ext cx="1270440" cy="512640"/>
            </p14:xfrm>
          </p:contentPart>
        </mc:Choice>
        <mc:Fallback xmlns="">
          <p:pic>
            <p:nvPicPr>
              <p:cNvPr id="9" name="Freihand 8">
                <a:extLst>
                  <a:ext uri="{FF2B5EF4-FFF2-40B4-BE49-F238E27FC236}">
                    <a16:creationId xmlns:a16="http://schemas.microsoft.com/office/drawing/2014/main" id="{10EBA9F5-B30F-F94D-9622-5A185D4CCBA0}"/>
                  </a:ext>
                </a:extLst>
              </p:cNvPr>
              <p:cNvPicPr/>
              <p:nvPr/>
            </p:nvPicPr>
            <p:blipFill>
              <a:blip r:embed="rId6"/>
              <a:stretch>
                <a:fillRect/>
              </a:stretch>
            </p:blipFill>
            <p:spPr>
              <a:xfrm>
                <a:off x="8463687" y="5805902"/>
                <a:ext cx="1306080" cy="548280"/>
              </a:xfrm>
              <a:prstGeom prst="rect">
                <a:avLst/>
              </a:prstGeom>
            </p:spPr>
          </p:pic>
        </mc:Fallback>
      </mc:AlternateContent>
      <p:sp>
        <p:nvSpPr>
          <p:cNvPr id="8" name="Textfeld 7">
            <a:extLst>
              <a:ext uri="{FF2B5EF4-FFF2-40B4-BE49-F238E27FC236}">
                <a16:creationId xmlns:a16="http://schemas.microsoft.com/office/drawing/2014/main" id="{2E8D6DB1-945A-5B3A-2CC0-3E43E55ED01A}"/>
              </a:ext>
            </a:extLst>
          </p:cNvPr>
          <p:cNvSpPr txBox="1"/>
          <p:nvPr/>
        </p:nvSpPr>
        <p:spPr>
          <a:xfrm>
            <a:off x="10043053" y="4481628"/>
            <a:ext cx="2084738" cy="1446550"/>
          </a:xfrm>
          <a:prstGeom prst="rect">
            <a:avLst/>
          </a:prstGeom>
          <a:noFill/>
        </p:spPr>
        <p:txBody>
          <a:bodyPr wrap="square" rtlCol="0">
            <a:spAutoFit/>
          </a:bodyPr>
          <a:lstStyle/>
          <a:p>
            <a:r>
              <a:rPr lang="de-DE" b="1" i="1" dirty="0">
                <a:latin typeface="Bradley Hand" pitchFamily="2" charset="77"/>
              </a:rPr>
              <a:t>Siehe Unit 7</a:t>
            </a:r>
          </a:p>
          <a:p>
            <a:r>
              <a:rPr lang="de-DE" sz="1400" i="1" dirty="0">
                <a:latin typeface="Bradley Hand" pitchFamily="2" charset="77"/>
              </a:rPr>
              <a:t>Insbesondere:</a:t>
            </a:r>
            <a:endParaRPr lang="de-DE" i="1" dirty="0">
              <a:latin typeface="Bradley Hand" pitchFamily="2" charset="77"/>
            </a:endParaRPr>
          </a:p>
          <a:p>
            <a:pPr marL="285750" indent="-285750">
              <a:buFont typeface="Arial" panose="020B0604020202020204" pitchFamily="34" charset="0"/>
              <a:buChar char="•"/>
            </a:pPr>
            <a:r>
              <a:rPr lang="de-DE" sz="1400" i="1" dirty="0" err="1">
                <a:latin typeface="Bradley Hand" pitchFamily="2" charset="77"/>
              </a:rPr>
              <a:t>Req</a:t>
            </a:r>
            <a:r>
              <a:rPr lang="de-DE" sz="1400" i="1" dirty="0">
                <a:latin typeface="Bradley Hand" pitchFamily="2" charset="77"/>
              </a:rPr>
              <a:t>./Resp. (u. a. gRPC, </a:t>
            </a:r>
            <a:r>
              <a:rPr lang="de-DE" sz="1400" i="1" dirty="0" err="1">
                <a:latin typeface="Bradley Hand" pitchFamily="2" charset="77"/>
              </a:rPr>
              <a:t>GraphQL</a:t>
            </a:r>
            <a:r>
              <a:rPr lang="de-DE" sz="1400" i="1" dirty="0">
                <a:latin typeface="Bradley Hand" pitchFamily="2" charset="77"/>
              </a:rPr>
              <a:t>, REST)</a:t>
            </a:r>
          </a:p>
          <a:p>
            <a:pPr marL="285750" indent="-285750">
              <a:buFont typeface="Arial" panose="020B0604020202020204" pitchFamily="34" charset="0"/>
              <a:buChar char="•"/>
            </a:pPr>
            <a:r>
              <a:rPr lang="de-DE" sz="1400" i="1" dirty="0">
                <a:latin typeface="Bradley Hand" pitchFamily="2" charset="77"/>
              </a:rPr>
              <a:t>Messaging</a:t>
            </a:r>
          </a:p>
        </p:txBody>
      </p:sp>
      <p:grpSp>
        <p:nvGrpSpPr>
          <p:cNvPr id="12" name="Gruppieren 11">
            <a:extLst>
              <a:ext uri="{FF2B5EF4-FFF2-40B4-BE49-F238E27FC236}">
                <a16:creationId xmlns:a16="http://schemas.microsoft.com/office/drawing/2014/main" id="{D0D18CAE-99A9-6E58-6B35-8F7C49DDDD9E}"/>
              </a:ext>
            </a:extLst>
          </p:cNvPr>
          <p:cNvGrpSpPr/>
          <p:nvPr/>
        </p:nvGrpSpPr>
        <p:grpSpPr>
          <a:xfrm rot="1216096">
            <a:off x="9210602" y="3920682"/>
            <a:ext cx="1507967" cy="316983"/>
            <a:chOff x="9278846" y="3488776"/>
            <a:chExt cx="1714320" cy="360360"/>
          </a:xfrm>
        </p:grpSpPr>
        <mc:AlternateContent xmlns:mc="http://schemas.openxmlformats.org/markup-compatibility/2006" xmlns:p14="http://schemas.microsoft.com/office/powerpoint/2010/main">
          <mc:Choice Requires="p14">
            <p:contentPart p14:bwMode="auto" r:id="rId7">
              <p14:nvContentPartPr>
                <p14:cNvPr id="10" name="Freihand 9">
                  <a:extLst>
                    <a:ext uri="{FF2B5EF4-FFF2-40B4-BE49-F238E27FC236}">
                      <a16:creationId xmlns:a16="http://schemas.microsoft.com/office/drawing/2014/main" id="{9DF84E26-E9C9-728A-9AA0-BE7A492704FD}"/>
                    </a:ext>
                  </a:extLst>
                </p14:cNvPr>
                <p14:cNvContentPartPr/>
                <p14:nvPr/>
              </p14:nvContentPartPr>
              <p14:xfrm>
                <a:off x="9399086" y="3488776"/>
                <a:ext cx="1594080" cy="282600"/>
              </p14:xfrm>
            </p:contentPart>
          </mc:Choice>
          <mc:Fallback xmlns="">
            <p:pic>
              <p:nvPicPr>
                <p:cNvPr id="10" name="Freihand 9">
                  <a:extLst>
                    <a:ext uri="{FF2B5EF4-FFF2-40B4-BE49-F238E27FC236}">
                      <a16:creationId xmlns:a16="http://schemas.microsoft.com/office/drawing/2014/main" id="{9DF84E26-E9C9-728A-9AA0-BE7A492704FD}"/>
                    </a:ext>
                  </a:extLst>
                </p:cNvPr>
                <p:cNvPicPr/>
                <p:nvPr/>
              </p:nvPicPr>
              <p:blipFill>
                <a:blip r:embed="rId8"/>
                <a:stretch>
                  <a:fillRect/>
                </a:stretch>
              </p:blipFill>
              <p:spPr>
                <a:xfrm>
                  <a:off x="9390446" y="3480136"/>
                  <a:ext cx="161172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Freihand 10">
                  <a:extLst>
                    <a:ext uri="{FF2B5EF4-FFF2-40B4-BE49-F238E27FC236}">
                      <a16:creationId xmlns:a16="http://schemas.microsoft.com/office/drawing/2014/main" id="{929655E1-F56D-7B75-3216-D8F0D823E8C3}"/>
                    </a:ext>
                  </a:extLst>
                </p14:cNvPr>
                <p14:cNvContentPartPr/>
                <p14:nvPr/>
              </p14:nvContentPartPr>
              <p14:xfrm>
                <a:off x="9278846" y="3591376"/>
                <a:ext cx="324360" cy="257760"/>
              </p14:xfrm>
            </p:contentPart>
          </mc:Choice>
          <mc:Fallback xmlns="">
            <p:pic>
              <p:nvPicPr>
                <p:cNvPr id="11" name="Freihand 10">
                  <a:extLst>
                    <a:ext uri="{FF2B5EF4-FFF2-40B4-BE49-F238E27FC236}">
                      <a16:creationId xmlns:a16="http://schemas.microsoft.com/office/drawing/2014/main" id="{929655E1-F56D-7B75-3216-D8F0D823E8C3}"/>
                    </a:ext>
                  </a:extLst>
                </p:cNvPr>
                <p:cNvPicPr/>
                <p:nvPr/>
              </p:nvPicPr>
              <p:blipFill>
                <a:blip r:embed="rId10"/>
                <a:stretch>
                  <a:fillRect/>
                </a:stretch>
              </p:blipFill>
              <p:spPr>
                <a:xfrm>
                  <a:off x="9270206" y="3582736"/>
                  <a:ext cx="342000" cy="275400"/>
                </a:xfrm>
                <a:prstGeom prst="rect">
                  <a:avLst/>
                </a:prstGeom>
              </p:spPr>
            </p:pic>
          </mc:Fallback>
        </mc:AlternateContent>
      </p:grpSp>
      <p:pic>
        <p:nvPicPr>
          <p:cNvPr id="13" name="Grafik 12">
            <a:extLst>
              <a:ext uri="{FF2B5EF4-FFF2-40B4-BE49-F238E27FC236}">
                <a16:creationId xmlns:a16="http://schemas.microsoft.com/office/drawing/2014/main" id="{8315465D-B654-E030-77A3-930CD92C60DB}"/>
              </a:ext>
            </a:extLst>
          </p:cNvPr>
          <p:cNvPicPr>
            <a:picLocks noChangeAspect="1"/>
          </p:cNvPicPr>
          <p:nvPr/>
        </p:nvPicPr>
        <p:blipFill rotWithShape="1">
          <a:blip r:embed="rId11"/>
          <a:srcRect l="10397" r="10483"/>
          <a:stretch/>
        </p:blipFill>
        <p:spPr>
          <a:xfrm rot="441381">
            <a:off x="453294" y="5170652"/>
            <a:ext cx="1844891" cy="2331779"/>
          </a:xfrm>
          <a:prstGeom prst="rect">
            <a:avLst/>
          </a:prstGeom>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35B30529-2ABD-1148-F358-5B2D8E3E4B4E}"/>
              </a:ext>
            </a:extLst>
          </p:cNvPr>
          <p:cNvSpPr txBox="1"/>
          <p:nvPr/>
        </p:nvSpPr>
        <p:spPr>
          <a:xfrm>
            <a:off x="2253352" y="6596501"/>
            <a:ext cx="1789657" cy="276999"/>
          </a:xfrm>
          <a:prstGeom prst="rect">
            <a:avLst/>
          </a:prstGeom>
          <a:noFill/>
        </p:spPr>
        <p:txBody>
          <a:bodyPr wrap="none" rtlCol="0">
            <a:spAutoFit/>
          </a:bodyPr>
          <a:lstStyle/>
          <a:p>
            <a:r>
              <a:rPr lang="de-DE" sz="1200" dirty="0"/>
              <a:t>Martin Fowler et al., 2002</a:t>
            </a:r>
          </a:p>
        </p:txBody>
      </p:sp>
    </p:spTree>
    <p:extLst>
      <p:ext uri="{BB962C8B-B14F-4D97-AF65-F5344CB8AC3E}">
        <p14:creationId xmlns:p14="http://schemas.microsoft.com/office/powerpoint/2010/main" val="98768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D0E76-4A87-014B-95FA-65DBF0339A38}"/>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2759DB8B-2313-4A4B-B5AB-9ABEB9737D6E}"/>
              </a:ext>
            </a:extLst>
          </p:cNvPr>
          <p:cNvSpPr>
            <a:spLocks noGrp="1"/>
          </p:cNvSpPr>
          <p:nvPr>
            <p:ph type="body" sz="quarter" idx="32"/>
          </p:nvPr>
        </p:nvSpPr>
        <p:spPr/>
        <p:txBody>
          <a:bodyPr/>
          <a:lstStyle/>
          <a:p>
            <a:r>
              <a:rPr lang="de-DE" dirty="0"/>
              <a:t>Implementierungsmuster für die Geschäftslogik</a:t>
            </a:r>
          </a:p>
        </p:txBody>
      </p:sp>
      <p:sp>
        <p:nvSpPr>
          <p:cNvPr id="4" name="Foliennummernplatzhalter 3">
            <a:extLst>
              <a:ext uri="{FF2B5EF4-FFF2-40B4-BE49-F238E27FC236}">
                <a16:creationId xmlns:a16="http://schemas.microsoft.com/office/drawing/2014/main" id="{944D5A77-0A74-3849-B1EA-C669BE337409}"/>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5" name="Rechteck 4">
            <a:extLst>
              <a:ext uri="{FF2B5EF4-FFF2-40B4-BE49-F238E27FC236}">
                <a16:creationId xmlns:a16="http://schemas.microsoft.com/office/drawing/2014/main" id="{BC9EEDD1-8B01-0E49-91B2-FC474AFBD031}"/>
              </a:ext>
            </a:extLst>
          </p:cNvPr>
          <p:cNvSpPr/>
          <p:nvPr/>
        </p:nvSpPr>
        <p:spPr>
          <a:xfrm>
            <a:off x="431801" y="1965667"/>
            <a:ext cx="4007274" cy="3093154"/>
          </a:xfrm>
          <a:prstGeom prst="rect">
            <a:avLst/>
          </a:prstGeom>
        </p:spPr>
        <p:txBody>
          <a:bodyPr wrap="square">
            <a:spAutoFit/>
          </a:bodyPr>
          <a:lstStyle/>
          <a:p>
            <a:pPr marL="342900" indent="-342900" algn="l">
              <a:spcAft>
                <a:spcPts val="600"/>
              </a:spcAft>
              <a:buFont typeface="Courier New" panose="02070309020205020404" pitchFamily="49" charset="0"/>
              <a:buChar char="o"/>
            </a:pPr>
            <a:r>
              <a:rPr lang="de-DE" dirty="0"/>
              <a:t>Nicht alle Subdomänen sind gleich</a:t>
            </a:r>
          </a:p>
          <a:p>
            <a:pPr marL="342900" indent="-342900" algn="l">
              <a:spcAft>
                <a:spcPts val="600"/>
              </a:spcAft>
              <a:buFont typeface="Courier New" panose="02070309020205020404" pitchFamily="49" charset="0"/>
              <a:buChar char="o"/>
            </a:pPr>
            <a:r>
              <a:rPr lang="de-DE" dirty="0"/>
              <a:t>Unterschiedliche Subdomänen haben unterschiedliche strategische Bedeutung und Komplexität</a:t>
            </a:r>
          </a:p>
          <a:p>
            <a:pPr marL="342900" indent="-342900" algn="l">
              <a:spcAft>
                <a:spcPts val="600"/>
              </a:spcAft>
              <a:buFont typeface="Courier New" panose="02070309020205020404" pitchFamily="49" charset="0"/>
              <a:buChar char="o"/>
            </a:pPr>
            <a:r>
              <a:rPr lang="de-DE" dirty="0"/>
              <a:t>Wir betrachten exemplarisch vier verschiedene Muster für Geschäftslogik</a:t>
            </a:r>
          </a:p>
          <a:p>
            <a:pPr marL="342900" indent="-342900" algn="l">
              <a:spcAft>
                <a:spcPts val="600"/>
              </a:spcAft>
              <a:buFont typeface="Courier New" panose="02070309020205020404" pitchFamily="49" charset="0"/>
              <a:buChar char="o"/>
            </a:pPr>
            <a:r>
              <a:rPr lang="de-DE" dirty="0"/>
              <a:t>Jedes Muster ist für einen anderen Grad an Komplexität in der Geschäftsdomäne geeignet</a:t>
            </a:r>
          </a:p>
        </p:txBody>
      </p:sp>
      <p:sp>
        <p:nvSpPr>
          <p:cNvPr id="6" name="Textfeld 5">
            <a:extLst>
              <a:ext uri="{FF2B5EF4-FFF2-40B4-BE49-F238E27FC236}">
                <a16:creationId xmlns:a16="http://schemas.microsoft.com/office/drawing/2014/main" id="{677CDA2C-AFEB-2D4C-8F70-894173F8430D}"/>
              </a:ext>
            </a:extLst>
          </p:cNvPr>
          <p:cNvSpPr txBox="1"/>
          <p:nvPr/>
        </p:nvSpPr>
        <p:spPr>
          <a:xfrm>
            <a:off x="5274767" y="1936059"/>
            <a:ext cx="1426994" cy="646331"/>
          </a:xfrm>
          <a:prstGeom prst="rect">
            <a:avLst/>
          </a:prstGeom>
          <a:noFill/>
        </p:spPr>
        <p:txBody>
          <a:bodyPr wrap="none" rtlCol="0">
            <a:spAutoFit/>
          </a:bodyPr>
          <a:lstStyle/>
          <a:p>
            <a:pPr algn="ctr"/>
            <a:r>
              <a:rPr lang="de-DE" b="1" dirty="0" err="1"/>
              <a:t>Supporting</a:t>
            </a:r>
            <a:endParaRPr lang="de-DE" b="1" dirty="0"/>
          </a:p>
          <a:p>
            <a:pPr algn="ctr"/>
            <a:r>
              <a:rPr lang="de-DE" b="1" dirty="0"/>
              <a:t>Subdomains</a:t>
            </a:r>
          </a:p>
        </p:txBody>
      </p:sp>
      <p:sp>
        <p:nvSpPr>
          <p:cNvPr id="7" name="Textfeld 6">
            <a:extLst>
              <a:ext uri="{FF2B5EF4-FFF2-40B4-BE49-F238E27FC236}">
                <a16:creationId xmlns:a16="http://schemas.microsoft.com/office/drawing/2014/main" id="{B0901C5A-1747-814F-8D92-DCF734AA1A9D}"/>
              </a:ext>
            </a:extLst>
          </p:cNvPr>
          <p:cNvSpPr txBox="1"/>
          <p:nvPr/>
        </p:nvSpPr>
        <p:spPr>
          <a:xfrm>
            <a:off x="7537453" y="1936059"/>
            <a:ext cx="1426994" cy="646331"/>
          </a:xfrm>
          <a:prstGeom prst="rect">
            <a:avLst/>
          </a:prstGeom>
          <a:noFill/>
        </p:spPr>
        <p:txBody>
          <a:bodyPr wrap="none" rtlCol="0">
            <a:spAutoFit/>
          </a:bodyPr>
          <a:lstStyle/>
          <a:p>
            <a:pPr algn="ctr"/>
            <a:r>
              <a:rPr lang="de-DE" b="1" dirty="0"/>
              <a:t>Core</a:t>
            </a:r>
          </a:p>
          <a:p>
            <a:pPr algn="ctr"/>
            <a:r>
              <a:rPr lang="de-DE" b="1" dirty="0"/>
              <a:t>Subdomains</a:t>
            </a:r>
          </a:p>
        </p:txBody>
      </p:sp>
      <p:sp>
        <p:nvSpPr>
          <p:cNvPr id="8" name="Rechteck 7">
            <a:extLst>
              <a:ext uri="{FF2B5EF4-FFF2-40B4-BE49-F238E27FC236}">
                <a16:creationId xmlns:a16="http://schemas.microsoft.com/office/drawing/2014/main" id="{BD284B80-B1E5-DC44-BF66-4B4435DAC770}"/>
              </a:ext>
            </a:extLst>
          </p:cNvPr>
          <p:cNvSpPr/>
          <p:nvPr/>
        </p:nvSpPr>
        <p:spPr>
          <a:xfrm>
            <a:off x="4933148" y="2704779"/>
            <a:ext cx="2110232" cy="111418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Transaction Script</a:t>
            </a:r>
          </a:p>
        </p:txBody>
      </p:sp>
      <p:sp>
        <p:nvSpPr>
          <p:cNvPr id="9" name="Rechteck 8">
            <a:extLst>
              <a:ext uri="{FF2B5EF4-FFF2-40B4-BE49-F238E27FC236}">
                <a16:creationId xmlns:a16="http://schemas.microsoft.com/office/drawing/2014/main" id="{80C18899-0344-C94E-B45B-3CEB768F3C3F}"/>
              </a:ext>
            </a:extLst>
          </p:cNvPr>
          <p:cNvSpPr/>
          <p:nvPr/>
        </p:nvSpPr>
        <p:spPr>
          <a:xfrm>
            <a:off x="4933148" y="3949344"/>
            <a:ext cx="2110232" cy="111418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Active</a:t>
            </a:r>
            <a:r>
              <a:rPr lang="de-DE" dirty="0"/>
              <a:t> </a:t>
            </a:r>
            <a:r>
              <a:rPr lang="de-DE" dirty="0" err="1"/>
              <a:t>Record</a:t>
            </a:r>
            <a:endParaRPr lang="de-DE" dirty="0"/>
          </a:p>
        </p:txBody>
      </p:sp>
      <p:sp>
        <p:nvSpPr>
          <p:cNvPr id="10" name="Rechteck 9">
            <a:extLst>
              <a:ext uri="{FF2B5EF4-FFF2-40B4-BE49-F238E27FC236}">
                <a16:creationId xmlns:a16="http://schemas.microsoft.com/office/drawing/2014/main" id="{436F9C69-194A-8843-ACD5-55863C3F62E0}"/>
              </a:ext>
            </a:extLst>
          </p:cNvPr>
          <p:cNvSpPr/>
          <p:nvPr/>
        </p:nvSpPr>
        <p:spPr>
          <a:xfrm>
            <a:off x="7195835" y="2704779"/>
            <a:ext cx="2110232" cy="111418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Domain Model</a:t>
            </a:r>
          </a:p>
          <a:p>
            <a:pPr algn="ctr"/>
            <a:r>
              <a:rPr lang="de-DE" sz="1200" dirty="0"/>
              <a:t>(Aggregates)</a:t>
            </a:r>
            <a:endParaRPr lang="de-DE" dirty="0"/>
          </a:p>
        </p:txBody>
      </p:sp>
      <p:sp>
        <p:nvSpPr>
          <p:cNvPr id="11" name="Rechteck 10">
            <a:extLst>
              <a:ext uri="{FF2B5EF4-FFF2-40B4-BE49-F238E27FC236}">
                <a16:creationId xmlns:a16="http://schemas.microsoft.com/office/drawing/2014/main" id="{4E5AB03E-4380-5A44-9E76-A9FFABCB7C06}"/>
              </a:ext>
            </a:extLst>
          </p:cNvPr>
          <p:cNvSpPr/>
          <p:nvPr/>
        </p:nvSpPr>
        <p:spPr>
          <a:xfrm>
            <a:off x="7195834" y="3949344"/>
            <a:ext cx="2110232" cy="111418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Event Sourcing</a:t>
            </a:r>
          </a:p>
          <a:p>
            <a:pPr algn="ctr"/>
            <a:r>
              <a:rPr lang="de-DE" sz="1200" dirty="0"/>
              <a:t>(Domain Events)</a:t>
            </a:r>
            <a:endParaRPr lang="de-DE" dirty="0"/>
          </a:p>
        </p:txBody>
      </p:sp>
    </p:spTree>
    <p:extLst>
      <p:ext uri="{BB962C8B-B14F-4D97-AF65-F5344CB8AC3E}">
        <p14:creationId xmlns:p14="http://schemas.microsoft.com/office/powerpoint/2010/main" val="4051457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1E6DA3F-B33E-C740-83E8-E5B5A46A7AE7}"/>
              </a:ext>
            </a:extLst>
          </p:cNvPr>
          <p:cNvSpPr/>
          <p:nvPr/>
        </p:nvSpPr>
        <p:spPr>
          <a:xfrm>
            <a:off x="431801" y="1656487"/>
            <a:ext cx="5664199" cy="4096094"/>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b="1" dirty="0" err="1">
                <a:solidFill>
                  <a:schemeClr val="accent5"/>
                </a:solidFill>
              </a:rPr>
              <a:t>Extract</a:t>
            </a:r>
            <a:r>
              <a:rPr lang="de-DE" b="1" dirty="0">
                <a:solidFill>
                  <a:schemeClr val="accent5"/>
                </a:solidFill>
              </a:rPr>
              <a:t> – Transform - Load</a:t>
            </a:r>
          </a:p>
          <a:p>
            <a:endParaRPr lang="de-DE" dirty="0"/>
          </a:p>
          <a:p>
            <a:r>
              <a:rPr lang="de-DE" dirty="0"/>
              <a:t>Dieses Muster eignet sich gut für die einfachsten Problemdomänen, in denen die Geschäftslogik ETL-Operationen (</a:t>
            </a:r>
            <a:r>
              <a:rPr lang="de-DE" dirty="0" err="1"/>
              <a:t>Extract</a:t>
            </a:r>
            <a:r>
              <a:rPr lang="de-DE" dirty="0"/>
              <a:t>-Transform-Load) ähnelt, d. h. jede Operation extrahiert Daten aus einer Quelle, wendet Transformationslogik an, um sie in eine andere Form umzuwandeln, und lädt das Ergebnis in den Zielspeicher.</a:t>
            </a:r>
          </a:p>
          <a:p>
            <a:endParaRPr lang="de-DE" dirty="0"/>
          </a:p>
          <a:p>
            <a:endParaRPr lang="de-DE" dirty="0"/>
          </a:p>
          <a:p>
            <a:endParaRPr lang="de-DE" dirty="0"/>
          </a:p>
          <a:p>
            <a:endParaRPr lang="de-DE" dirty="0"/>
          </a:p>
          <a:p>
            <a:endParaRPr lang="de-DE" dirty="0"/>
          </a:p>
          <a:p>
            <a:r>
              <a:rPr lang="de-DE" dirty="0"/>
              <a:t> </a:t>
            </a:r>
          </a:p>
        </p:txBody>
      </p:sp>
      <p:sp>
        <p:nvSpPr>
          <p:cNvPr id="2" name="Titel 1">
            <a:extLst>
              <a:ext uri="{FF2B5EF4-FFF2-40B4-BE49-F238E27FC236}">
                <a16:creationId xmlns:a16="http://schemas.microsoft.com/office/drawing/2014/main" id="{7A0CC8CC-7F0D-1A49-87B0-2DD09EFD49D2}"/>
              </a:ext>
            </a:extLst>
          </p:cNvPr>
          <p:cNvSpPr>
            <a:spLocks noGrp="1"/>
          </p:cNvSpPr>
          <p:nvPr>
            <p:ph type="title"/>
          </p:nvPr>
        </p:nvSpPr>
        <p:spPr/>
        <p:txBody>
          <a:bodyPr/>
          <a:lstStyle/>
          <a:p>
            <a:r>
              <a:rPr lang="de-DE" dirty="0"/>
              <a:t>Pattern  für  Geschäftslogik</a:t>
            </a:r>
          </a:p>
        </p:txBody>
      </p:sp>
      <p:sp>
        <p:nvSpPr>
          <p:cNvPr id="3" name="Textplatzhalter 2">
            <a:extLst>
              <a:ext uri="{FF2B5EF4-FFF2-40B4-BE49-F238E27FC236}">
                <a16:creationId xmlns:a16="http://schemas.microsoft.com/office/drawing/2014/main" id="{AFFBD6DD-F83F-EE41-A4EE-B62B4958C1F0}"/>
              </a:ext>
            </a:extLst>
          </p:cNvPr>
          <p:cNvSpPr>
            <a:spLocks noGrp="1"/>
          </p:cNvSpPr>
          <p:nvPr>
            <p:ph type="body" sz="quarter" idx="32"/>
          </p:nvPr>
        </p:nvSpPr>
        <p:spPr/>
        <p:txBody>
          <a:bodyPr/>
          <a:lstStyle/>
          <a:p>
            <a:r>
              <a:rPr lang="de-DE" dirty="0" err="1"/>
              <a:t>Supporting</a:t>
            </a:r>
            <a:r>
              <a:rPr lang="de-DE" dirty="0"/>
              <a:t> Subdomains: Transaction Script </a:t>
            </a:r>
          </a:p>
        </p:txBody>
      </p:sp>
      <p:sp>
        <p:nvSpPr>
          <p:cNvPr id="4" name="Foliennummernplatzhalter 3">
            <a:extLst>
              <a:ext uri="{FF2B5EF4-FFF2-40B4-BE49-F238E27FC236}">
                <a16:creationId xmlns:a16="http://schemas.microsoft.com/office/drawing/2014/main" id="{ABA33218-36EA-3A4B-87BE-8D7AF4EAC63F}"/>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pic>
        <p:nvPicPr>
          <p:cNvPr id="5" name="Grafik 4">
            <a:extLst>
              <a:ext uri="{FF2B5EF4-FFF2-40B4-BE49-F238E27FC236}">
                <a16:creationId xmlns:a16="http://schemas.microsoft.com/office/drawing/2014/main" id="{DD657E98-3D51-C041-964B-6F5D61CB21D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69951" y="4384372"/>
            <a:ext cx="4625976" cy="1113203"/>
          </a:xfrm>
          <a:prstGeom prst="rect">
            <a:avLst/>
          </a:prstGeom>
          <a:effectLst/>
        </p:spPr>
      </p:pic>
      <p:sp>
        <p:nvSpPr>
          <p:cNvPr id="8" name="Rechteck 7">
            <a:extLst>
              <a:ext uri="{FF2B5EF4-FFF2-40B4-BE49-F238E27FC236}">
                <a16:creationId xmlns:a16="http://schemas.microsoft.com/office/drawing/2014/main" id="{16E0CF96-5C08-A94F-8E0F-69D62D0417EB}"/>
              </a:ext>
            </a:extLst>
          </p:cNvPr>
          <p:cNvSpPr/>
          <p:nvPr/>
        </p:nvSpPr>
        <p:spPr>
          <a:xfrm>
            <a:off x="6200917" y="1656487"/>
            <a:ext cx="3754509" cy="5078313"/>
          </a:xfrm>
          <a:prstGeom prst="rect">
            <a:avLst/>
          </a:prstGeom>
        </p:spPr>
        <p:txBody>
          <a:bodyPr wrap="square">
            <a:spAutoFit/>
          </a:bodyPr>
          <a:lstStyle/>
          <a:p>
            <a:pPr marL="285750" indent="-285750" algn="l">
              <a:spcAft>
                <a:spcPts val="600"/>
              </a:spcAft>
              <a:buFont typeface="Courier New" panose="02070309020205020404" pitchFamily="49" charset="0"/>
              <a:buChar char="o"/>
            </a:pPr>
            <a:r>
              <a:rPr lang="de-DE" sz="1600" dirty="0"/>
              <a:t>Geschäftslogik wird durch einfache Prozeduren realisiert</a:t>
            </a:r>
          </a:p>
          <a:p>
            <a:pPr marL="285750" indent="-285750" algn="l">
              <a:spcAft>
                <a:spcPts val="600"/>
              </a:spcAft>
              <a:buFont typeface="Courier New" panose="02070309020205020404" pitchFamily="49" charset="0"/>
              <a:buChar char="o"/>
            </a:pPr>
            <a:r>
              <a:rPr lang="de-DE" sz="1600" dirty="0"/>
              <a:t>Jede Prozedur wird als simples, prozedurales Skript implementiert</a:t>
            </a:r>
          </a:p>
          <a:p>
            <a:pPr marL="285750" indent="-285750" algn="l">
              <a:spcAft>
                <a:spcPts val="600"/>
              </a:spcAft>
              <a:buFont typeface="Courier New" panose="02070309020205020404" pitchFamily="49" charset="0"/>
              <a:buChar char="o"/>
            </a:pPr>
            <a:r>
              <a:rPr lang="de-DE" sz="1600" dirty="0"/>
              <a:t>Dünne Abstraktionsschicht für Integration mit Speichermechanismen ist optional</a:t>
            </a:r>
          </a:p>
          <a:p>
            <a:pPr marL="285750" indent="-285750" algn="l">
              <a:spcAft>
                <a:spcPts val="600"/>
              </a:spcAft>
              <a:buFont typeface="Courier New" panose="02070309020205020404" pitchFamily="49" charset="0"/>
              <a:buChar char="o"/>
            </a:pPr>
            <a:r>
              <a:rPr lang="de-DE" sz="1600" dirty="0"/>
              <a:t>Direkter Zugriff auf Datenbanken ist erlaubt</a:t>
            </a:r>
          </a:p>
          <a:p>
            <a:pPr marL="285750" indent="-285750" algn="l">
              <a:spcAft>
                <a:spcPts val="600"/>
              </a:spcAft>
              <a:buFont typeface="Courier New" panose="02070309020205020404" pitchFamily="49" charset="0"/>
              <a:buChar char="o"/>
            </a:pPr>
            <a:r>
              <a:rPr lang="de-DE" sz="1600" dirty="0"/>
              <a:t>Einzige Anforderung ist transaktionales Verhalten</a:t>
            </a:r>
          </a:p>
          <a:p>
            <a:pPr marL="285750" indent="-285750" algn="l">
              <a:spcAft>
                <a:spcPts val="600"/>
              </a:spcAft>
              <a:buFont typeface="Courier New" panose="02070309020205020404" pitchFamily="49" charset="0"/>
              <a:buChar char="o"/>
            </a:pPr>
            <a:r>
              <a:rPr lang="de-DE" sz="1600" dirty="0"/>
              <a:t>Operationen müssen erfolgreich sein oder fehlschlagen</a:t>
            </a:r>
          </a:p>
          <a:p>
            <a:pPr marL="285750" indent="-285750" algn="l">
              <a:spcAft>
                <a:spcPts val="600"/>
              </a:spcAft>
              <a:buFont typeface="Courier New" panose="02070309020205020404" pitchFamily="49" charset="0"/>
              <a:buChar char="o"/>
            </a:pPr>
            <a:r>
              <a:rPr lang="de-DE" sz="1600" dirty="0"/>
              <a:t>Bei Fehlschlag bleibt das System in einem konsistenten Zustand</a:t>
            </a:r>
          </a:p>
          <a:p>
            <a:pPr marL="285750" indent="-285750" algn="l">
              <a:spcAft>
                <a:spcPts val="600"/>
              </a:spcAft>
              <a:buFont typeface="Courier New" panose="02070309020205020404" pitchFamily="49" charset="0"/>
              <a:buChar char="o"/>
            </a:pPr>
            <a:r>
              <a:rPr lang="de-DE" sz="1600" dirty="0"/>
              <a:t>Daher der Name des Musters: Transaktionsskript</a:t>
            </a:r>
          </a:p>
          <a:p>
            <a:pPr marL="171450" indent="-171450">
              <a:spcAft>
                <a:spcPts val="600"/>
              </a:spcAft>
              <a:buFont typeface="Courier New" panose="02070309020205020404" pitchFamily="49" charset="0"/>
              <a:buChar char="o"/>
            </a:pPr>
            <a:endParaRPr lang="de-DE" sz="1200" dirty="0"/>
          </a:p>
        </p:txBody>
      </p:sp>
      <p:sp>
        <p:nvSpPr>
          <p:cNvPr id="9" name="Textfeld 8">
            <a:extLst>
              <a:ext uri="{FF2B5EF4-FFF2-40B4-BE49-F238E27FC236}">
                <a16:creationId xmlns:a16="http://schemas.microsoft.com/office/drawing/2014/main" id="{54B05660-41F7-3445-B96E-C21F74837CE9}"/>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57278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D0E76-4A87-014B-95FA-65DBF0339A38}"/>
              </a:ext>
            </a:extLst>
          </p:cNvPr>
          <p:cNvSpPr>
            <a:spLocks noGrp="1"/>
          </p:cNvSpPr>
          <p:nvPr>
            <p:ph type="title"/>
          </p:nvPr>
        </p:nvSpPr>
        <p:spPr/>
        <p:txBody>
          <a:bodyPr/>
          <a:lstStyle/>
          <a:p>
            <a:r>
              <a:rPr lang="de-DE" dirty="0" err="1"/>
              <a:t>Tactical</a:t>
            </a:r>
            <a:r>
              <a:rPr lang="de-DE" dirty="0"/>
              <a:t>  Design</a:t>
            </a:r>
          </a:p>
        </p:txBody>
      </p:sp>
      <p:sp>
        <p:nvSpPr>
          <p:cNvPr id="3" name="Textplatzhalter 2">
            <a:extLst>
              <a:ext uri="{FF2B5EF4-FFF2-40B4-BE49-F238E27FC236}">
                <a16:creationId xmlns:a16="http://schemas.microsoft.com/office/drawing/2014/main" id="{2759DB8B-2313-4A4B-B5AB-9ABEB9737D6E}"/>
              </a:ext>
            </a:extLst>
          </p:cNvPr>
          <p:cNvSpPr>
            <a:spLocks noGrp="1"/>
          </p:cNvSpPr>
          <p:nvPr>
            <p:ph type="body" sz="quarter" idx="32"/>
          </p:nvPr>
        </p:nvSpPr>
        <p:spPr/>
        <p:txBody>
          <a:bodyPr/>
          <a:lstStyle/>
          <a:p>
            <a:r>
              <a:rPr lang="de-DE" dirty="0"/>
              <a:t>Implementierungsmuster für die Geschäftslogik</a:t>
            </a:r>
          </a:p>
        </p:txBody>
      </p:sp>
      <p:sp>
        <p:nvSpPr>
          <p:cNvPr id="4" name="Foliennummernplatzhalter 3">
            <a:extLst>
              <a:ext uri="{FF2B5EF4-FFF2-40B4-BE49-F238E27FC236}">
                <a16:creationId xmlns:a16="http://schemas.microsoft.com/office/drawing/2014/main" id="{944D5A77-0A74-3849-B1EA-C669BE337409}"/>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6" name="Textfeld 5">
            <a:extLst>
              <a:ext uri="{FF2B5EF4-FFF2-40B4-BE49-F238E27FC236}">
                <a16:creationId xmlns:a16="http://schemas.microsoft.com/office/drawing/2014/main" id="{677CDA2C-AFEB-2D4C-8F70-894173F8430D}"/>
              </a:ext>
            </a:extLst>
          </p:cNvPr>
          <p:cNvSpPr txBox="1"/>
          <p:nvPr/>
        </p:nvSpPr>
        <p:spPr>
          <a:xfrm>
            <a:off x="3318376" y="2134534"/>
            <a:ext cx="1426994" cy="646331"/>
          </a:xfrm>
          <a:prstGeom prst="rect">
            <a:avLst/>
          </a:prstGeom>
          <a:noFill/>
        </p:spPr>
        <p:txBody>
          <a:bodyPr wrap="none" rtlCol="0">
            <a:spAutoFit/>
          </a:bodyPr>
          <a:lstStyle/>
          <a:p>
            <a:pPr algn="ctr"/>
            <a:r>
              <a:rPr lang="de-DE" b="1" dirty="0" err="1"/>
              <a:t>Supporting</a:t>
            </a:r>
            <a:endParaRPr lang="de-DE" b="1" dirty="0"/>
          </a:p>
          <a:p>
            <a:pPr algn="ctr"/>
            <a:r>
              <a:rPr lang="de-DE" b="1" dirty="0"/>
              <a:t>Subdomains</a:t>
            </a:r>
          </a:p>
        </p:txBody>
      </p:sp>
      <p:sp>
        <p:nvSpPr>
          <p:cNvPr id="7" name="Textfeld 6">
            <a:extLst>
              <a:ext uri="{FF2B5EF4-FFF2-40B4-BE49-F238E27FC236}">
                <a16:creationId xmlns:a16="http://schemas.microsoft.com/office/drawing/2014/main" id="{B0901C5A-1747-814F-8D92-DCF734AA1A9D}"/>
              </a:ext>
            </a:extLst>
          </p:cNvPr>
          <p:cNvSpPr txBox="1"/>
          <p:nvPr/>
        </p:nvSpPr>
        <p:spPr>
          <a:xfrm>
            <a:off x="5581062" y="2134534"/>
            <a:ext cx="1426994" cy="646331"/>
          </a:xfrm>
          <a:prstGeom prst="rect">
            <a:avLst/>
          </a:prstGeom>
          <a:noFill/>
        </p:spPr>
        <p:txBody>
          <a:bodyPr wrap="none" rtlCol="0">
            <a:spAutoFit/>
          </a:bodyPr>
          <a:lstStyle/>
          <a:p>
            <a:pPr algn="ctr"/>
            <a:r>
              <a:rPr lang="de-DE" b="1" dirty="0"/>
              <a:t>Core</a:t>
            </a:r>
          </a:p>
          <a:p>
            <a:pPr algn="ctr"/>
            <a:r>
              <a:rPr lang="de-DE" b="1" dirty="0"/>
              <a:t>Subdomains</a:t>
            </a:r>
          </a:p>
        </p:txBody>
      </p:sp>
      <p:sp>
        <p:nvSpPr>
          <p:cNvPr id="8" name="Rechteck 7">
            <a:extLst>
              <a:ext uri="{FF2B5EF4-FFF2-40B4-BE49-F238E27FC236}">
                <a16:creationId xmlns:a16="http://schemas.microsoft.com/office/drawing/2014/main" id="{BD284B80-B1E5-DC44-BF66-4B4435DAC770}"/>
              </a:ext>
            </a:extLst>
          </p:cNvPr>
          <p:cNvSpPr/>
          <p:nvPr/>
        </p:nvSpPr>
        <p:spPr>
          <a:xfrm>
            <a:off x="2976757" y="2903254"/>
            <a:ext cx="2110232" cy="111418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Transaction Script</a:t>
            </a:r>
          </a:p>
        </p:txBody>
      </p:sp>
      <p:sp>
        <p:nvSpPr>
          <p:cNvPr id="9" name="Rechteck 8">
            <a:extLst>
              <a:ext uri="{FF2B5EF4-FFF2-40B4-BE49-F238E27FC236}">
                <a16:creationId xmlns:a16="http://schemas.microsoft.com/office/drawing/2014/main" id="{80C18899-0344-C94E-B45B-3CEB768F3C3F}"/>
              </a:ext>
            </a:extLst>
          </p:cNvPr>
          <p:cNvSpPr/>
          <p:nvPr/>
        </p:nvSpPr>
        <p:spPr>
          <a:xfrm>
            <a:off x="2976757" y="4147819"/>
            <a:ext cx="2110232" cy="111418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Active</a:t>
            </a:r>
            <a:r>
              <a:rPr lang="de-DE" dirty="0"/>
              <a:t> </a:t>
            </a:r>
            <a:r>
              <a:rPr lang="de-DE" dirty="0" err="1"/>
              <a:t>Record</a:t>
            </a:r>
            <a:endParaRPr lang="de-DE" dirty="0"/>
          </a:p>
        </p:txBody>
      </p:sp>
      <p:sp>
        <p:nvSpPr>
          <p:cNvPr id="10" name="Rechteck 9">
            <a:extLst>
              <a:ext uri="{FF2B5EF4-FFF2-40B4-BE49-F238E27FC236}">
                <a16:creationId xmlns:a16="http://schemas.microsoft.com/office/drawing/2014/main" id="{436F9C69-194A-8843-ACD5-55863C3F62E0}"/>
              </a:ext>
            </a:extLst>
          </p:cNvPr>
          <p:cNvSpPr/>
          <p:nvPr/>
        </p:nvSpPr>
        <p:spPr>
          <a:xfrm>
            <a:off x="5239444" y="2903254"/>
            <a:ext cx="2110232" cy="111418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Domain Model</a:t>
            </a:r>
          </a:p>
          <a:p>
            <a:pPr algn="ctr"/>
            <a:r>
              <a:rPr lang="de-DE" sz="1200" dirty="0"/>
              <a:t>(Aggregates)</a:t>
            </a:r>
            <a:endParaRPr lang="de-DE" dirty="0"/>
          </a:p>
        </p:txBody>
      </p:sp>
      <p:sp>
        <p:nvSpPr>
          <p:cNvPr id="11" name="Rechteck 10">
            <a:extLst>
              <a:ext uri="{FF2B5EF4-FFF2-40B4-BE49-F238E27FC236}">
                <a16:creationId xmlns:a16="http://schemas.microsoft.com/office/drawing/2014/main" id="{4E5AB03E-4380-5A44-9E76-A9FFABCB7C06}"/>
              </a:ext>
            </a:extLst>
          </p:cNvPr>
          <p:cNvSpPr/>
          <p:nvPr/>
        </p:nvSpPr>
        <p:spPr>
          <a:xfrm>
            <a:off x="5239443" y="4147819"/>
            <a:ext cx="2110232" cy="111418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Event Sourcing</a:t>
            </a:r>
          </a:p>
          <a:p>
            <a:pPr algn="ctr"/>
            <a:r>
              <a:rPr lang="de-DE" sz="1200" dirty="0"/>
              <a:t>(Domain Events)</a:t>
            </a:r>
            <a:endParaRPr lang="de-DE" dirty="0"/>
          </a:p>
        </p:txBody>
      </p:sp>
    </p:spTree>
    <p:extLst>
      <p:ext uri="{BB962C8B-B14F-4D97-AF65-F5344CB8AC3E}">
        <p14:creationId xmlns:p14="http://schemas.microsoft.com/office/powerpoint/2010/main" val="2331823397"/>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2042</Words>
  <Application>Microsoft Macintosh PowerPoint</Application>
  <PresentationFormat>Breitbild</PresentationFormat>
  <Paragraphs>275</Paragraphs>
  <Slides>20</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20</vt:i4>
      </vt:variant>
    </vt:vector>
  </HeadingPairs>
  <TitlesOfParts>
    <vt:vector size="27" baseType="lpstr">
      <vt:lpstr>Arial</vt:lpstr>
      <vt:lpstr>Bradley Hand</vt:lpstr>
      <vt:lpstr>Calibri</vt:lpstr>
      <vt:lpstr>Corbel</vt:lpstr>
      <vt:lpstr>Courier New</vt:lpstr>
      <vt:lpstr>Times New Roman</vt:lpstr>
      <vt:lpstr>Office-Design</vt:lpstr>
      <vt:lpstr>  Cloud-native</vt:lpstr>
      <vt:lpstr>PowerPoint-Präsentation</vt:lpstr>
      <vt:lpstr>Kapitel 14</vt:lpstr>
      <vt:lpstr>Inhalte</vt:lpstr>
      <vt:lpstr>Domain  Driven  Design</vt:lpstr>
      <vt:lpstr>TacticaL  Design</vt:lpstr>
      <vt:lpstr>Tactical  Design</vt:lpstr>
      <vt:lpstr>Pattern  für  Geschäftslogik</vt:lpstr>
      <vt:lpstr>Tactical  Design</vt:lpstr>
      <vt:lpstr>Pattern  für  Geschäftslogik</vt:lpstr>
      <vt:lpstr>Tactical  Design</vt:lpstr>
      <vt:lpstr>Pattern  für  Geschäftslogik</vt:lpstr>
      <vt:lpstr>Pattern  für  Geschäftslogik</vt:lpstr>
      <vt:lpstr>Pattern  für  Geschäftslogik</vt:lpstr>
      <vt:lpstr>Tactical  Design</vt:lpstr>
      <vt:lpstr>Pattern  für  Geschäftslogik</vt:lpstr>
      <vt:lpstr>Pattern  für  Geschäftslogik</vt:lpstr>
      <vt:lpstr>Ausblick</vt:lpstr>
      <vt:lpstr>Domain  Driven  Design</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2022-05-30T08:03:13Z</cp:lastPrinted>
  <dcterms:created xsi:type="dcterms:W3CDTF">2020-09-01T15:16:10Z</dcterms:created>
  <dcterms:modified xsi:type="dcterms:W3CDTF">2023-12-12T07:05:19Z</dcterms:modified>
</cp:coreProperties>
</file>