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7"/>
  </p:notesMasterIdLst>
  <p:handoutMasterIdLst>
    <p:handoutMasterId r:id="rId18"/>
  </p:handoutMasterIdLst>
  <p:sldIdLst>
    <p:sldId id="690" r:id="rId5"/>
    <p:sldId id="681" r:id="rId6"/>
    <p:sldId id="742" r:id="rId7"/>
    <p:sldId id="692" r:id="rId8"/>
    <p:sldId id="650" r:id="rId9"/>
    <p:sldId id="655" r:id="rId10"/>
    <p:sldId id="656" r:id="rId11"/>
    <p:sldId id="657" r:id="rId12"/>
    <p:sldId id="658" r:id="rId13"/>
    <p:sldId id="659" r:id="rId14"/>
    <p:sldId id="700" r:id="rId15"/>
    <p:sldId id="695" r:id="rId16"/>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9F6"/>
    <a:srgbClr val="404040"/>
    <a:srgbClr val="E4003A"/>
    <a:srgbClr val="FFFFFF"/>
    <a:srgbClr val="007AFF"/>
    <a:srgbClr val="0070C0"/>
    <a:srgbClr val="4285F4"/>
    <a:srgbClr val="EC7D30"/>
    <a:srgbClr val="187DC5"/>
    <a:srgbClr val="326C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D4EB83-8BDD-3544-B43D-8E670E1A059B}" v="1" dt="2023-12-12T07:06:06.625"/>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831" autoAdjust="0"/>
    <p:restoredTop sz="94833" autoAdjust="0"/>
  </p:normalViewPr>
  <p:slideViewPr>
    <p:cSldViewPr snapToGrid="0">
      <p:cViewPr varScale="1">
        <p:scale>
          <a:sx n="165" d="100"/>
          <a:sy n="165" d="100"/>
        </p:scale>
        <p:origin x="1968" y="20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DA7593C1-83E5-C047-8234-EA5DBD66AD14}"/>
    <pc:docChg chg="undo custSel addSld delSld modSld sldOrd">
      <pc:chgData name="Nane Kratzke" userId="971be13ff4ee5ef6" providerId="LiveId" clId="{DA7593C1-83E5-C047-8234-EA5DBD66AD14}" dt="2023-04-26T06:53:43.888" v="574" actId="1076"/>
      <pc:docMkLst>
        <pc:docMk/>
      </pc:docMkLst>
      <pc:sldChg chg="del">
        <pc:chgData name="Nane Kratzke" userId="971be13ff4ee5ef6" providerId="LiveId" clId="{DA7593C1-83E5-C047-8234-EA5DBD66AD14}" dt="2023-04-21T11:31:19.970" v="13" actId="2696"/>
        <pc:sldMkLst>
          <pc:docMk/>
          <pc:sldMk cId="1914478338" sldId="614"/>
        </pc:sldMkLst>
      </pc:sldChg>
      <pc:sldChg chg="del">
        <pc:chgData name="Nane Kratzke" userId="971be13ff4ee5ef6" providerId="LiveId" clId="{DA7593C1-83E5-C047-8234-EA5DBD66AD14}" dt="2023-04-21T11:31:19.940" v="7" actId="2696"/>
        <pc:sldMkLst>
          <pc:docMk/>
          <pc:sldMk cId="677589171" sldId="615"/>
        </pc:sldMkLst>
      </pc:sldChg>
      <pc:sldChg chg="del">
        <pc:chgData name="Nane Kratzke" userId="971be13ff4ee5ef6" providerId="LiveId" clId="{DA7593C1-83E5-C047-8234-EA5DBD66AD14}" dt="2023-04-21T11:31:19.877" v="1" actId="2696"/>
        <pc:sldMkLst>
          <pc:docMk/>
          <pc:sldMk cId="3723360193" sldId="616"/>
        </pc:sldMkLst>
      </pc:sldChg>
      <pc:sldChg chg="del">
        <pc:chgData name="Nane Kratzke" userId="971be13ff4ee5ef6" providerId="LiveId" clId="{DA7593C1-83E5-C047-8234-EA5DBD66AD14}" dt="2023-04-21T11:31:19.952" v="9" actId="2696"/>
        <pc:sldMkLst>
          <pc:docMk/>
          <pc:sldMk cId="2572853473" sldId="617"/>
        </pc:sldMkLst>
      </pc:sldChg>
      <pc:sldChg chg="del">
        <pc:chgData name="Nane Kratzke" userId="971be13ff4ee5ef6" providerId="LiveId" clId="{DA7593C1-83E5-C047-8234-EA5DBD66AD14}" dt="2023-04-21T11:31:20.092" v="16" actId="2696"/>
        <pc:sldMkLst>
          <pc:docMk/>
          <pc:sldMk cId="698292824" sldId="618"/>
        </pc:sldMkLst>
      </pc:sldChg>
      <pc:sldChg chg="del">
        <pc:chgData name="Nane Kratzke" userId="971be13ff4ee5ef6" providerId="LiveId" clId="{DA7593C1-83E5-C047-8234-EA5DBD66AD14}" dt="2023-04-21T11:31:19.888" v="3" actId="2696"/>
        <pc:sldMkLst>
          <pc:docMk/>
          <pc:sldMk cId="1089612075" sldId="619"/>
        </pc:sldMkLst>
      </pc:sldChg>
      <pc:sldChg chg="del">
        <pc:chgData name="Nane Kratzke" userId="971be13ff4ee5ef6" providerId="LiveId" clId="{DA7593C1-83E5-C047-8234-EA5DBD66AD14}" dt="2023-04-21T11:31:20.098" v="17" actId="2696"/>
        <pc:sldMkLst>
          <pc:docMk/>
          <pc:sldMk cId="2493329871" sldId="620"/>
        </pc:sldMkLst>
      </pc:sldChg>
      <pc:sldChg chg="del">
        <pc:chgData name="Nane Kratzke" userId="971be13ff4ee5ef6" providerId="LiveId" clId="{DA7593C1-83E5-C047-8234-EA5DBD66AD14}" dt="2023-04-21T11:31:20.112" v="20" actId="2696"/>
        <pc:sldMkLst>
          <pc:docMk/>
          <pc:sldMk cId="4030331919" sldId="621"/>
        </pc:sldMkLst>
      </pc:sldChg>
      <pc:sldChg chg="del">
        <pc:chgData name="Nane Kratzke" userId="971be13ff4ee5ef6" providerId="LiveId" clId="{DA7593C1-83E5-C047-8234-EA5DBD66AD14}" dt="2023-04-21T11:31:19.965" v="12" actId="2696"/>
        <pc:sldMkLst>
          <pc:docMk/>
          <pc:sldMk cId="1349543541" sldId="622"/>
        </pc:sldMkLst>
      </pc:sldChg>
      <pc:sldChg chg="addSp modSp mod">
        <pc:chgData name="Nane Kratzke" userId="971be13ff4ee5ef6" providerId="LiveId" clId="{DA7593C1-83E5-C047-8234-EA5DBD66AD14}" dt="2023-04-25T06:28:43.836" v="149" actId="1076"/>
        <pc:sldMkLst>
          <pc:docMk/>
          <pc:sldMk cId="98768470" sldId="624"/>
        </pc:sldMkLst>
        <pc:spChg chg="mod">
          <ac:chgData name="Nane Kratzke" userId="971be13ff4ee5ef6" providerId="LiveId" clId="{DA7593C1-83E5-C047-8234-EA5DBD66AD14}" dt="2023-04-25T06:27:49.936" v="141" actId="14100"/>
          <ac:spMkLst>
            <pc:docMk/>
            <pc:sldMk cId="98768470" sldId="624"/>
            <ac:spMk id="5" creationId="{CC64D9B2-9B3D-3044-A641-4C9CD27F1859}"/>
          </ac:spMkLst>
        </pc:spChg>
        <pc:spChg chg="mod">
          <ac:chgData name="Nane Kratzke" userId="971be13ff4ee5ef6" providerId="LiveId" clId="{DA7593C1-83E5-C047-8234-EA5DBD66AD14}" dt="2023-04-25T06:22:34.401" v="72" actId="1076"/>
          <ac:spMkLst>
            <pc:docMk/>
            <pc:sldMk cId="98768470" sldId="624"/>
            <ac:spMk id="6" creationId="{36C39B57-E5E9-F14A-9AC2-1B567B6F2310}"/>
          </ac:spMkLst>
        </pc:spChg>
        <pc:spChg chg="mod">
          <ac:chgData name="Nane Kratzke" userId="971be13ff4ee5ef6" providerId="LiveId" clId="{DA7593C1-83E5-C047-8234-EA5DBD66AD14}" dt="2023-04-25T06:22:06.258" v="66" actId="1076"/>
          <ac:spMkLst>
            <pc:docMk/>
            <pc:sldMk cId="98768470" sldId="624"/>
            <ac:spMk id="8" creationId="{2E8D6DB1-945A-5B3A-2CC0-3E43E55ED01A}"/>
          </ac:spMkLst>
        </pc:spChg>
        <pc:spChg chg="add mod">
          <ac:chgData name="Nane Kratzke" userId="971be13ff4ee5ef6" providerId="LiveId" clId="{DA7593C1-83E5-C047-8234-EA5DBD66AD14}" dt="2023-04-25T06:28:43.836" v="149" actId="1076"/>
          <ac:spMkLst>
            <pc:docMk/>
            <pc:sldMk cId="98768470" sldId="624"/>
            <ac:spMk id="14" creationId="{35B30529-2ABD-1148-F358-5B2D8E3E4B4E}"/>
          </ac:spMkLst>
        </pc:spChg>
        <pc:grpChg chg="mod">
          <ac:chgData name="Nane Kratzke" userId="971be13ff4ee5ef6" providerId="LiveId" clId="{DA7593C1-83E5-C047-8234-EA5DBD66AD14}" dt="2023-04-25T06:22:16.810" v="70" actId="688"/>
          <ac:grpSpMkLst>
            <pc:docMk/>
            <pc:sldMk cId="98768470" sldId="624"/>
            <ac:grpSpMk id="12" creationId="{D0D18CAE-99A9-6E58-6B35-8F7C49DDDD9E}"/>
          </ac:grpSpMkLst>
        </pc:grpChg>
        <pc:picChg chg="add mod modCrop">
          <ac:chgData name="Nane Kratzke" userId="971be13ff4ee5ef6" providerId="LiveId" clId="{DA7593C1-83E5-C047-8234-EA5DBD66AD14}" dt="2023-04-25T06:28:39.653" v="148" actId="1076"/>
          <ac:picMkLst>
            <pc:docMk/>
            <pc:sldMk cId="98768470" sldId="624"/>
            <ac:picMk id="13" creationId="{8315465D-B654-E030-77A3-930CD92C60DB}"/>
          </ac:picMkLst>
        </pc:picChg>
      </pc:sldChg>
      <pc:sldChg chg="del">
        <pc:chgData name="Nane Kratzke" userId="971be13ff4ee5ef6" providerId="LiveId" clId="{DA7593C1-83E5-C047-8234-EA5DBD66AD14}" dt="2023-04-21T11:31:19.961" v="11" actId="2696"/>
        <pc:sldMkLst>
          <pc:docMk/>
          <pc:sldMk cId="347797372" sldId="625"/>
        </pc:sldMkLst>
      </pc:sldChg>
      <pc:sldChg chg="del">
        <pc:chgData name="Nane Kratzke" userId="971be13ff4ee5ef6" providerId="LiveId" clId="{DA7593C1-83E5-C047-8234-EA5DBD66AD14}" dt="2023-04-21T11:31:19.935" v="6" actId="2696"/>
        <pc:sldMkLst>
          <pc:docMk/>
          <pc:sldMk cId="2011200857" sldId="633"/>
        </pc:sldMkLst>
      </pc:sldChg>
      <pc:sldChg chg="del">
        <pc:chgData name="Nane Kratzke" userId="971be13ff4ee5ef6" providerId="LiveId" clId="{DA7593C1-83E5-C047-8234-EA5DBD66AD14}" dt="2023-04-21T11:31:19.945" v="8" actId="2696"/>
        <pc:sldMkLst>
          <pc:docMk/>
          <pc:sldMk cId="2753429068" sldId="635"/>
        </pc:sldMkLst>
      </pc:sldChg>
      <pc:sldChg chg="del">
        <pc:chgData name="Nane Kratzke" userId="971be13ff4ee5ef6" providerId="LiveId" clId="{DA7593C1-83E5-C047-8234-EA5DBD66AD14}" dt="2023-04-21T11:31:19.883" v="2" actId="2696"/>
        <pc:sldMkLst>
          <pc:docMk/>
          <pc:sldMk cId="194937382" sldId="636"/>
        </pc:sldMkLst>
      </pc:sldChg>
      <pc:sldChg chg="del">
        <pc:chgData name="Nane Kratzke" userId="971be13ff4ee5ef6" providerId="LiveId" clId="{DA7593C1-83E5-C047-8234-EA5DBD66AD14}" dt="2023-04-21T11:31:20.088" v="15" actId="2696"/>
        <pc:sldMkLst>
          <pc:docMk/>
          <pc:sldMk cId="2621159654" sldId="637"/>
        </pc:sldMkLst>
      </pc:sldChg>
      <pc:sldChg chg="addSp delSp modSp mod">
        <pc:chgData name="Nane Kratzke" userId="971be13ff4ee5ef6" providerId="LiveId" clId="{DA7593C1-83E5-C047-8234-EA5DBD66AD14}" dt="2023-04-25T06:36:08.398" v="208" actId="20577"/>
        <pc:sldMkLst>
          <pc:docMk/>
          <pc:sldMk cId="4051457131" sldId="639"/>
        </pc:sldMkLst>
        <pc:spChg chg="mod">
          <ac:chgData name="Nane Kratzke" userId="971be13ff4ee5ef6" providerId="LiveId" clId="{DA7593C1-83E5-C047-8234-EA5DBD66AD14}" dt="2023-04-25T06:36:08.398" v="208" actId="20577"/>
          <ac:spMkLst>
            <pc:docMk/>
            <pc:sldMk cId="4051457131" sldId="639"/>
            <ac:spMk id="5" creationId="{BC9EEDD1-8B01-0E49-91B2-FC474AFBD031}"/>
          </ac:spMkLst>
        </pc:spChg>
        <pc:spChg chg="add mod">
          <ac:chgData name="Nane Kratzke" userId="971be13ff4ee5ef6" providerId="LiveId" clId="{DA7593C1-83E5-C047-8234-EA5DBD66AD14}" dt="2023-04-25T06:35:21.728" v="158" actId="571"/>
          <ac:spMkLst>
            <pc:docMk/>
            <pc:sldMk cId="4051457131" sldId="639"/>
            <ac:spMk id="12" creationId="{13E55B6C-0C8A-024B-5A98-5A05BAF371B7}"/>
          </ac:spMkLst>
        </pc:spChg>
        <pc:spChg chg="del">
          <ac:chgData name="Nane Kratzke" userId="971be13ff4ee5ef6" providerId="LiveId" clId="{DA7593C1-83E5-C047-8234-EA5DBD66AD14}" dt="2023-04-25T06:31:31.036" v="150" actId="478"/>
          <ac:spMkLst>
            <pc:docMk/>
            <pc:sldMk cId="4051457131" sldId="639"/>
            <ac:spMk id="13" creationId="{BEB7CBC1-26EC-9C41-98EF-B067DA1D4907}"/>
          </ac:spMkLst>
        </pc:spChg>
      </pc:sldChg>
      <pc:sldChg chg="modSp mod">
        <pc:chgData name="Nane Kratzke" userId="971be13ff4ee5ef6" providerId="LiveId" clId="{DA7593C1-83E5-C047-8234-EA5DBD66AD14}" dt="2023-04-25T06:42:37.135" v="225" actId="1076"/>
        <pc:sldMkLst>
          <pc:docMk/>
          <pc:sldMk cId="572784370" sldId="640"/>
        </pc:sldMkLst>
        <pc:spChg chg="mod">
          <ac:chgData name="Nane Kratzke" userId="971be13ff4ee5ef6" providerId="LiveId" clId="{DA7593C1-83E5-C047-8234-EA5DBD66AD14}" dt="2023-04-25T06:42:37.135" v="225" actId="1076"/>
          <ac:spMkLst>
            <pc:docMk/>
            <pc:sldMk cId="572784370" sldId="640"/>
            <ac:spMk id="7" creationId="{D1E6DA3F-B33E-C740-83E8-E5B5A46A7AE7}"/>
          </ac:spMkLst>
        </pc:spChg>
        <pc:spChg chg="mod">
          <ac:chgData name="Nane Kratzke" userId="971be13ff4ee5ef6" providerId="LiveId" clId="{DA7593C1-83E5-C047-8234-EA5DBD66AD14}" dt="2023-04-25T06:42:37.135" v="225" actId="1076"/>
          <ac:spMkLst>
            <pc:docMk/>
            <pc:sldMk cId="572784370" sldId="640"/>
            <ac:spMk id="8" creationId="{16E0CF96-5C08-A94F-8E0F-69D62D0417EB}"/>
          </ac:spMkLst>
        </pc:spChg>
        <pc:picChg chg="mod">
          <ac:chgData name="Nane Kratzke" userId="971be13ff4ee5ef6" providerId="LiveId" clId="{DA7593C1-83E5-C047-8234-EA5DBD66AD14}" dt="2023-04-25T06:42:37.135" v="225" actId="1076"/>
          <ac:picMkLst>
            <pc:docMk/>
            <pc:sldMk cId="572784370" sldId="640"/>
            <ac:picMk id="5" creationId="{DD657E98-3D51-C041-964B-6F5D61CB21D3}"/>
          </ac:picMkLst>
        </pc:picChg>
      </pc:sldChg>
      <pc:sldChg chg="modSp mod">
        <pc:chgData name="Nane Kratzke" userId="971be13ff4ee5ef6" providerId="LiveId" clId="{DA7593C1-83E5-C047-8234-EA5DBD66AD14}" dt="2023-04-25T12:39:43.014" v="353" actId="1076"/>
        <pc:sldMkLst>
          <pc:docMk/>
          <pc:sldMk cId="724040758" sldId="641"/>
        </pc:sldMkLst>
        <pc:spChg chg="mod">
          <ac:chgData name="Nane Kratzke" userId="971be13ff4ee5ef6" providerId="LiveId" clId="{DA7593C1-83E5-C047-8234-EA5DBD66AD14}" dt="2023-04-25T12:39:38.289" v="352" actId="14100"/>
          <ac:spMkLst>
            <pc:docMk/>
            <pc:sldMk cId="724040758" sldId="641"/>
            <ac:spMk id="8" creationId="{16E0CF96-5C08-A94F-8E0F-69D62D0417EB}"/>
          </ac:spMkLst>
        </pc:spChg>
        <pc:picChg chg="mod">
          <ac:chgData name="Nane Kratzke" userId="971be13ff4ee5ef6" providerId="LiveId" clId="{DA7593C1-83E5-C047-8234-EA5DBD66AD14}" dt="2023-04-25T12:39:43.014" v="353" actId="1076"/>
          <ac:picMkLst>
            <pc:docMk/>
            <pc:sldMk cId="724040758" sldId="641"/>
            <ac:picMk id="10" creationId="{A6CF5BD7-68B5-B447-972C-8CB2A09CC3FC}"/>
          </ac:picMkLst>
        </pc:picChg>
      </pc:sldChg>
      <pc:sldChg chg="modSp mod">
        <pc:chgData name="Nane Kratzke" userId="971be13ff4ee5ef6" providerId="LiveId" clId="{DA7593C1-83E5-C047-8234-EA5DBD66AD14}" dt="2023-04-25T12:53:32.362" v="379" actId="6549"/>
        <pc:sldMkLst>
          <pc:docMk/>
          <pc:sldMk cId="2844058527" sldId="642"/>
        </pc:sldMkLst>
        <pc:spChg chg="mod">
          <ac:chgData name="Nane Kratzke" userId="971be13ff4ee5ef6" providerId="LiveId" clId="{DA7593C1-83E5-C047-8234-EA5DBD66AD14}" dt="2023-04-25T12:53:32.362" v="379" actId="6549"/>
          <ac:spMkLst>
            <pc:docMk/>
            <pc:sldMk cId="2844058527" sldId="642"/>
            <ac:spMk id="9" creationId="{FBC22558-CED6-AB4D-AC0D-996C6BFC4D14}"/>
          </ac:spMkLst>
        </pc:spChg>
      </pc:sldChg>
      <pc:sldChg chg="addSp delSp modSp mod modAnim">
        <pc:chgData name="Nane Kratzke" userId="971be13ff4ee5ef6" providerId="LiveId" clId="{DA7593C1-83E5-C047-8234-EA5DBD66AD14}" dt="2023-04-25T13:56:16.222" v="416"/>
        <pc:sldMkLst>
          <pc:docMk/>
          <pc:sldMk cId="220715142" sldId="643"/>
        </pc:sldMkLst>
        <pc:spChg chg="add mod">
          <ac:chgData name="Nane Kratzke" userId="971be13ff4ee5ef6" providerId="LiveId" clId="{DA7593C1-83E5-C047-8234-EA5DBD66AD14}" dt="2023-04-25T13:56:04.390" v="415" actId="14100"/>
          <ac:spMkLst>
            <pc:docMk/>
            <pc:sldMk cId="220715142" sldId="643"/>
            <ac:spMk id="5" creationId="{A0274AD8-34A9-ACEF-4E32-33A4230F3D04}"/>
          </ac:spMkLst>
        </pc:spChg>
        <pc:spChg chg="del">
          <ac:chgData name="Nane Kratzke" userId="971be13ff4ee5ef6" providerId="LiveId" clId="{DA7593C1-83E5-C047-8234-EA5DBD66AD14}" dt="2023-04-25T13:25:14.975" v="380" actId="478"/>
          <ac:spMkLst>
            <pc:docMk/>
            <pc:sldMk cId="220715142" sldId="643"/>
            <ac:spMk id="8" creationId="{8529562B-294D-9542-9B6A-8BB13C7E4DEF}"/>
          </ac:spMkLst>
        </pc:spChg>
        <pc:picChg chg="mod">
          <ac:chgData name="Nane Kratzke" userId="971be13ff4ee5ef6" providerId="LiveId" clId="{DA7593C1-83E5-C047-8234-EA5DBD66AD14}" dt="2023-04-25T13:55:28.829" v="409" actId="1076"/>
          <ac:picMkLst>
            <pc:docMk/>
            <pc:sldMk cId="220715142" sldId="643"/>
            <ac:picMk id="11266" creationId="{A257E5E5-E4F5-F64F-B036-76734AC44CD7}"/>
          </ac:picMkLst>
        </pc:picChg>
        <pc:picChg chg="mod">
          <ac:chgData name="Nane Kratzke" userId="971be13ff4ee5ef6" providerId="LiveId" clId="{DA7593C1-83E5-C047-8234-EA5DBD66AD14}" dt="2023-04-25T13:55:28.829" v="409" actId="1076"/>
          <ac:picMkLst>
            <pc:docMk/>
            <pc:sldMk cId="220715142" sldId="643"/>
            <ac:picMk id="11268" creationId="{0F3454FE-9EA0-F744-824C-8D435D5927B1}"/>
          </ac:picMkLst>
        </pc:picChg>
      </pc:sldChg>
      <pc:sldChg chg="del">
        <pc:chgData name="Nane Kratzke" userId="971be13ff4ee5ef6" providerId="LiveId" clId="{DA7593C1-83E5-C047-8234-EA5DBD66AD14}" dt="2023-04-25T13:55:09.469" v="407" actId="2696"/>
        <pc:sldMkLst>
          <pc:docMk/>
          <pc:sldMk cId="1227874744" sldId="645"/>
        </pc:sldMkLst>
      </pc:sldChg>
      <pc:sldChg chg="addSp delSp modSp mod modAnim">
        <pc:chgData name="Nane Kratzke" userId="971be13ff4ee5ef6" providerId="LiveId" clId="{DA7593C1-83E5-C047-8234-EA5DBD66AD14}" dt="2023-04-26T06:53:29.616" v="572" actId="1076"/>
        <pc:sldMkLst>
          <pc:docMk/>
          <pc:sldMk cId="2996815397" sldId="646"/>
        </pc:sldMkLst>
        <pc:spChg chg="add del mod">
          <ac:chgData name="Nane Kratzke" userId="971be13ff4ee5ef6" providerId="LiveId" clId="{DA7593C1-83E5-C047-8234-EA5DBD66AD14}" dt="2023-04-25T14:05:14.402" v="419"/>
          <ac:spMkLst>
            <pc:docMk/>
            <pc:sldMk cId="2996815397" sldId="646"/>
            <ac:spMk id="5" creationId="{8DADB82D-0D5F-062C-E2B7-AF14F12F98E2}"/>
          </ac:spMkLst>
        </pc:spChg>
        <pc:spChg chg="mod">
          <ac:chgData name="Nane Kratzke" userId="971be13ff4ee5ef6" providerId="LiveId" clId="{DA7593C1-83E5-C047-8234-EA5DBD66AD14}" dt="2023-04-25T14:10:21.122" v="463" actId="14100"/>
          <ac:spMkLst>
            <pc:docMk/>
            <pc:sldMk cId="2996815397" sldId="646"/>
            <ac:spMk id="6" creationId="{B15C3802-C44C-B544-98A8-AFC0083F2282}"/>
          </ac:spMkLst>
        </pc:spChg>
        <pc:spChg chg="del">
          <ac:chgData name="Nane Kratzke" userId="971be13ff4ee5ef6" providerId="LiveId" clId="{DA7593C1-83E5-C047-8234-EA5DBD66AD14}" dt="2023-04-25T14:05:18.901" v="420" actId="478"/>
          <ac:spMkLst>
            <pc:docMk/>
            <pc:sldMk cId="2996815397" sldId="646"/>
            <ac:spMk id="7" creationId="{DD4F3996-20A7-4548-82D1-0980D8CBFD36}"/>
          </ac:spMkLst>
        </pc:spChg>
        <pc:spChg chg="add mod">
          <ac:chgData name="Nane Kratzke" userId="971be13ff4ee5ef6" providerId="LiveId" clId="{DA7593C1-83E5-C047-8234-EA5DBD66AD14}" dt="2023-04-26T06:22:45.772" v="526" actId="164"/>
          <ac:spMkLst>
            <pc:docMk/>
            <pc:sldMk cId="2996815397" sldId="646"/>
            <ac:spMk id="8" creationId="{0CBAB94D-ED65-F100-80B9-164A8AEC622C}"/>
          </ac:spMkLst>
        </pc:spChg>
        <pc:spChg chg="mod">
          <ac:chgData name="Nane Kratzke" userId="971be13ff4ee5ef6" providerId="LiveId" clId="{DA7593C1-83E5-C047-8234-EA5DBD66AD14}" dt="2023-04-26T06:22:21.876" v="525" actId="164"/>
          <ac:spMkLst>
            <pc:docMk/>
            <pc:sldMk cId="2996815397" sldId="646"/>
            <ac:spMk id="9" creationId="{0A850ADB-F551-F941-B986-DC07F31C9E53}"/>
          </ac:spMkLst>
        </pc:spChg>
        <pc:spChg chg="add mod">
          <ac:chgData name="Nane Kratzke" userId="971be13ff4ee5ef6" providerId="LiveId" clId="{DA7593C1-83E5-C047-8234-EA5DBD66AD14}" dt="2023-04-26T06:22:45.772" v="526" actId="164"/>
          <ac:spMkLst>
            <pc:docMk/>
            <pc:sldMk cId="2996815397" sldId="646"/>
            <ac:spMk id="10" creationId="{CA445E04-CCC0-8EA0-C188-6748DD35006D}"/>
          </ac:spMkLst>
        </pc:spChg>
        <pc:spChg chg="mod">
          <ac:chgData name="Nane Kratzke" userId="971be13ff4ee5ef6" providerId="LiveId" clId="{DA7593C1-83E5-C047-8234-EA5DBD66AD14}" dt="2023-04-26T06:25:34.521" v="561" actId="1076"/>
          <ac:spMkLst>
            <pc:docMk/>
            <pc:sldMk cId="2996815397" sldId="646"/>
            <ac:spMk id="14" creationId="{9A018A7C-CC72-A741-8BD8-0CD5C16FC57E}"/>
          </ac:spMkLst>
        </pc:spChg>
        <pc:spChg chg="mod">
          <ac:chgData name="Nane Kratzke" userId="971be13ff4ee5ef6" providerId="LiveId" clId="{DA7593C1-83E5-C047-8234-EA5DBD66AD14}" dt="2023-04-26T06:25:31.417" v="560" actId="1076"/>
          <ac:spMkLst>
            <pc:docMk/>
            <pc:sldMk cId="2996815397" sldId="646"/>
            <ac:spMk id="15" creationId="{BE22529D-8324-1D40-80E4-A334E902D4A0}"/>
          </ac:spMkLst>
        </pc:spChg>
        <pc:spChg chg="mod">
          <ac:chgData name="Nane Kratzke" userId="971be13ff4ee5ef6" providerId="LiveId" clId="{DA7593C1-83E5-C047-8234-EA5DBD66AD14}" dt="2023-04-25T14:07:02.409" v="429" actId="1076"/>
          <ac:spMkLst>
            <pc:docMk/>
            <pc:sldMk cId="2996815397" sldId="646"/>
            <ac:spMk id="16" creationId="{86B4E9D0-2237-3247-BC3E-829D36A28975}"/>
          </ac:spMkLst>
        </pc:spChg>
        <pc:spChg chg="mod">
          <ac:chgData name="Nane Kratzke" userId="971be13ff4ee5ef6" providerId="LiveId" clId="{DA7593C1-83E5-C047-8234-EA5DBD66AD14}" dt="2023-04-25T14:07:02.409" v="429" actId="1076"/>
          <ac:spMkLst>
            <pc:docMk/>
            <pc:sldMk cId="2996815397" sldId="646"/>
            <ac:spMk id="17" creationId="{8DE9873D-33CB-EB43-8CD7-69E5659BE12B}"/>
          </ac:spMkLst>
        </pc:spChg>
        <pc:spChg chg="add mod">
          <ac:chgData name="Nane Kratzke" userId="971be13ff4ee5ef6" providerId="LiveId" clId="{DA7593C1-83E5-C047-8234-EA5DBD66AD14}" dt="2023-04-26T06:53:29.616" v="572" actId="1076"/>
          <ac:spMkLst>
            <pc:docMk/>
            <pc:sldMk cId="2996815397" sldId="646"/>
            <ac:spMk id="24" creationId="{F4883133-7F63-7691-E35D-CB76171B1B57}"/>
          </ac:spMkLst>
        </pc:spChg>
        <pc:grpChg chg="mod">
          <ac:chgData name="Nane Kratzke" userId="971be13ff4ee5ef6" providerId="LiveId" clId="{DA7593C1-83E5-C047-8234-EA5DBD66AD14}" dt="2023-04-26T06:22:45.772" v="526" actId="164"/>
          <ac:grpSpMkLst>
            <pc:docMk/>
            <pc:sldMk cId="2996815397" sldId="646"/>
            <ac:grpSpMk id="13" creationId="{D525DBC0-6737-B0B9-D9A7-B2F8E2842056}"/>
          </ac:grpSpMkLst>
        </pc:grpChg>
        <pc:grpChg chg="mod">
          <ac:chgData name="Nane Kratzke" userId="971be13ff4ee5ef6" providerId="LiveId" clId="{DA7593C1-83E5-C047-8234-EA5DBD66AD14}" dt="2023-04-26T06:21:42.806" v="522"/>
          <ac:grpSpMkLst>
            <pc:docMk/>
            <pc:sldMk cId="2996815397" sldId="646"/>
            <ac:grpSpMk id="20" creationId="{48EB49D7-C134-DDEB-78D2-56DD5B540893}"/>
          </ac:grpSpMkLst>
        </pc:grpChg>
        <pc:grpChg chg="add mod">
          <ac:chgData name="Nane Kratzke" userId="971be13ff4ee5ef6" providerId="LiveId" clId="{DA7593C1-83E5-C047-8234-EA5DBD66AD14}" dt="2023-04-26T06:22:21.876" v="525" actId="164"/>
          <ac:grpSpMkLst>
            <pc:docMk/>
            <pc:sldMk cId="2996815397" sldId="646"/>
            <ac:grpSpMk id="22" creationId="{675DF163-5977-939F-3CB7-8DC91D81DCCA}"/>
          </ac:grpSpMkLst>
        </pc:grpChg>
        <pc:grpChg chg="add mod">
          <ac:chgData name="Nane Kratzke" userId="971be13ff4ee5ef6" providerId="LiveId" clId="{DA7593C1-83E5-C047-8234-EA5DBD66AD14}" dt="2023-04-26T06:22:45.772" v="526" actId="164"/>
          <ac:grpSpMkLst>
            <pc:docMk/>
            <pc:sldMk cId="2996815397" sldId="646"/>
            <ac:grpSpMk id="23" creationId="{6DFFC039-B3DC-FC19-2558-6262D33316F1}"/>
          </ac:grpSpMkLst>
        </pc:grpChg>
        <pc:picChg chg="mod">
          <ac:chgData name="Nane Kratzke" userId="971be13ff4ee5ef6" providerId="LiveId" clId="{DA7593C1-83E5-C047-8234-EA5DBD66AD14}" dt="2023-04-25T14:09:50.327" v="457" actId="1076"/>
          <ac:picMkLst>
            <pc:docMk/>
            <pc:sldMk cId="2996815397" sldId="646"/>
            <ac:picMk id="13314" creationId="{B1410979-5714-E547-86CD-FA6130B244C4}"/>
          </ac:picMkLst>
        </pc:picChg>
        <pc:picChg chg="mod">
          <ac:chgData name="Nane Kratzke" userId="971be13ff4ee5ef6" providerId="LiveId" clId="{DA7593C1-83E5-C047-8234-EA5DBD66AD14}" dt="2023-04-26T06:22:21.876" v="525" actId="164"/>
          <ac:picMkLst>
            <pc:docMk/>
            <pc:sldMk cId="2996815397" sldId="646"/>
            <ac:picMk id="13316" creationId="{6E893F8C-E2E3-3747-A18F-3BDFFD48544B}"/>
          </ac:picMkLst>
        </pc:picChg>
        <pc:inkChg chg="add mod">
          <ac:chgData name="Nane Kratzke" userId="971be13ff4ee5ef6" providerId="LiveId" clId="{DA7593C1-83E5-C047-8234-EA5DBD66AD14}" dt="2023-04-26T06:21:37.951" v="517"/>
          <ac:inkMkLst>
            <pc:docMk/>
            <pc:sldMk cId="2996815397" sldId="646"/>
            <ac:inkMk id="11" creationId="{6B899ED6-C75F-791B-04CE-3DF240654A58}"/>
          </ac:inkMkLst>
        </pc:inkChg>
        <pc:inkChg chg="add mod">
          <ac:chgData name="Nane Kratzke" userId="971be13ff4ee5ef6" providerId="LiveId" clId="{DA7593C1-83E5-C047-8234-EA5DBD66AD14}" dt="2023-04-26T06:21:37.951" v="517"/>
          <ac:inkMkLst>
            <pc:docMk/>
            <pc:sldMk cId="2996815397" sldId="646"/>
            <ac:inkMk id="12" creationId="{87539B8A-26DE-7C02-9215-560E4D5BE847}"/>
          </ac:inkMkLst>
        </pc:inkChg>
        <pc:inkChg chg="add mod">
          <ac:chgData name="Nane Kratzke" userId="971be13ff4ee5ef6" providerId="LiveId" clId="{DA7593C1-83E5-C047-8234-EA5DBD66AD14}" dt="2023-04-26T06:22:45.772" v="526" actId="164"/>
          <ac:inkMkLst>
            <pc:docMk/>
            <pc:sldMk cId="2996815397" sldId="646"/>
            <ac:inkMk id="18" creationId="{B9556E36-42C2-256F-FED6-6BA8B2C1BA07}"/>
          </ac:inkMkLst>
        </pc:inkChg>
        <pc:inkChg chg="add del mod">
          <ac:chgData name="Nane Kratzke" userId="971be13ff4ee5ef6" providerId="LiveId" clId="{DA7593C1-83E5-C047-8234-EA5DBD66AD14}" dt="2023-04-26T06:21:42.806" v="522"/>
          <ac:inkMkLst>
            <pc:docMk/>
            <pc:sldMk cId="2996815397" sldId="646"/>
            <ac:inkMk id="19" creationId="{D833EEF0-60FC-EC50-234F-502335BAC2EC}"/>
          </ac:inkMkLst>
        </pc:inkChg>
        <pc:inkChg chg="add mod">
          <ac:chgData name="Nane Kratzke" userId="971be13ff4ee5ef6" providerId="LiveId" clId="{DA7593C1-83E5-C047-8234-EA5DBD66AD14}" dt="2023-04-26T06:22:45.772" v="526" actId="164"/>
          <ac:inkMkLst>
            <pc:docMk/>
            <pc:sldMk cId="2996815397" sldId="646"/>
            <ac:inkMk id="21" creationId="{361DDB42-69C7-C1C1-97D7-84C078F03994}"/>
          </ac:inkMkLst>
        </pc:inkChg>
      </pc:sldChg>
      <pc:sldChg chg="addSp modSp mod">
        <pc:chgData name="Nane Kratzke" userId="971be13ff4ee5ef6" providerId="LiveId" clId="{DA7593C1-83E5-C047-8234-EA5DBD66AD14}" dt="2023-04-26T06:53:43.888" v="574" actId="1076"/>
        <pc:sldMkLst>
          <pc:docMk/>
          <pc:sldMk cId="1660145817" sldId="648"/>
        </pc:sldMkLst>
        <pc:spChg chg="add mod">
          <ac:chgData name="Nane Kratzke" userId="971be13ff4ee5ef6" providerId="LiveId" clId="{DA7593C1-83E5-C047-8234-EA5DBD66AD14}" dt="2023-04-26T06:53:43.888" v="574" actId="1076"/>
          <ac:spMkLst>
            <pc:docMk/>
            <pc:sldMk cId="1660145817" sldId="648"/>
            <ac:spMk id="5" creationId="{CD2F3193-F587-1985-940D-294128FCEB8A}"/>
          </ac:spMkLst>
        </pc:spChg>
        <pc:spChg chg="mod">
          <ac:chgData name="Nane Kratzke" userId="971be13ff4ee5ef6" providerId="LiveId" clId="{DA7593C1-83E5-C047-8234-EA5DBD66AD14}" dt="2023-04-26T06:37:58.792" v="570" actId="20577"/>
          <ac:spMkLst>
            <pc:docMk/>
            <pc:sldMk cId="1660145817" sldId="648"/>
            <ac:spMk id="7" creationId="{D1E6DA3F-B33E-C740-83E8-E5B5A46A7AE7}"/>
          </ac:spMkLst>
        </pc:spChg>
        <pc:spChg chg="mod">
          <ac:chgData name="Nane Kratzke" userId="971be13ff4ee5ef6" providerId="LiveId" clId="{DA7593C1-83E5-C047-8234-EA5DBD66AD14}" dt="2023-04-26T06:36:24.488" v="562" actId="20577"/>
          <ac:spMkLst>
            <pc:docMk/>
            <pc:sldMk cId="1660145817" sldId="648"/>
            <ac:spMk id="9" creationId="{D922754E-DFD0-8540-B21E-7DFB6674641A}"/>
          </ac:spMkLst>
        </pc:spChg>
      </pc:sldChg>
      <pc:sldChg chg="ord">
        <pc:chgData name="Nane Kratzke" userId="971be13ff4ee5ef6" providerId="LiveId" clId="{DA7593C1-83E5-C047-8234-EA5DBD66AD14}" dt="2023-04-21T11:32:40.069" v="24" actId="20578"/>
        <pc:sldMkLst>
          <pc:docMk/>
          <pc:sldMk cId="2676084418" sldId="664"/>
        </pc:sldMkLst>
      </pc:sldChg>
      <pc:sldChg chg="ord">
        <pc:chgData name="Nane Kratzke" userId="971be13ff4ee5ef6" providerId="LiveId" clId="{DA7593C1-83E5-C047-8234-EA5DBD66AD14}" dt="2023-04-21T11:32:40.069" v="24" actId="20578"/>
        <pc:sldMkLst>
          <pc:docMk/>
          <pc:sldMk cId="1866747844" sldId="665"/>
        </pc:sldMkLst>
      </pc:sldChg>
      <pc:sldChg chg="ord">
        <pc:chgData name="Nane Kratzke" userId="971be13ff4ee5ef6" providerId="LiveId" clId="{DA7593C1-83E5-C047-8234-EA5DBD66AD14}" dt="2023-04-21T11:32:40.069" v="24" actId="20578"/>
        <pc:sldMkLst>
          <pc:docMk/>
          <pc:sldMk cId="405582942" sldId="666"/>
        </pc:sldMkLst>
      </pc:sldChg>
      <pc:sldChg chg="ord">
        <pc:chgData name="Nane Kratzke" userId="971be13ff4ee5ef6" providerId="LiveId" clId="{DA7593C1-83E5-C047-8234-EA5DBD66AD14}" dt="2023-04-21T11:32:40.069" v="24" actId="20578"/>
        <pc:sldMkLst>
          <pc:docMk/>
          <pc:sldMk cId="3075576077" sldId="667"/>
        </pc:sldMkLst>
      </pc:sldChg>
      <pc:sldChg chg="ord">
        <pc:chgData name="Nane Kratzke" userId="971be13ff4ee5ef6" providerId="LiveId" clId="{DA7593C1-83E5-C047-8234-EA5DBD66AD14}" dt="2023-04-21T11:32:40.069" v="24" actId="20578"/>
        <pc:sldMkLst>
          <pc:docMk/>
          <pc:sldMk cId="550120220" sldId="668"/>
        </pc:sldMkLst>
      </pc:sldChg>
      <pc:sldChg chg="ord">
        <pc:chgData name="Nane Kratzke" userId="971be13ff4ee5ef6" providerId="LiveId" clId="{DA7593C1-83E5-C047-8234-EA5DBD66AD14}" dt="2023-04-21T11:32:40.069" v="24" actId="20578"/>
        <pc:sldMkLst>
          <pc:docMk/>
          <pc:sldMk cId="715370830" sldId="669"/>
        </pc:sldMkLst>
      </pc:sldChg>
      <pc:sldChg chg="ord">
        <pc:chgData name="Nane Kratzke" userId="971be13ff4ee5ef6" providerId="LiveId" clId="{DA7593C1-83E5-C047-8234-EA5DBD66AD14}" dt="2023-04-21T11:32:40.069" v="24" actId="20578"/>
        <pc:sldMkLst>
          <pc:docMk/>
          <pc:sldMk cId="421120493" sldId="670"/>
        </pc:sldMkLst>
      </pc:sldChg>
      <pc:sldChg chg="ord">
        <pc:chgData name="Nane Kratzke" userId="971be13ff4ee5ef6" providerId="LiveId" clId="{DA7593C1-83E5-C047-8234-EA5DBD66AD14}" dt="2023-04-21T11:32:40.069" v="24" actId="20578"/>
        <pc:sldMkLst>
          <pc:docMk/>
          <pc:sldMk cId="909813636" sldId="671"/>
        </pc:sldMkLst>
      </pc:sldChg>
      <pc:sldChg chg="ord">
        <pc:chgData name="Nane Kratzke" userId="971be13ff4ee5ef6" providerId="LiveId" clId="{DA7593C1-83E5-C047-8234-EA5DBD66AD14}" dt="2023-04-21T11:32:40.069" v="24" actId="20578"/>
        <pc:sldMkLst>
          <pc:docMk/>
          <pc:sldMk cId="2606628758" sldId="672"/>
        </pc:sldMkLst>
      </pc:sldChg>
      <pc:sldChg chg="ord">
        <pc:chgData name="Nane Kratzke" userId="971be13ff4ee5ef6" providerId="LiveId" clId="{DA7593C1-83E5-C047-8234-EA5DBD66AD14}" dt="2023-04-21T11:32:40.069" v="24" actId="20578"/>
        <pc:sldMkLst>
          <pc:docMk/>
          <pc:sldMk cId="722922983" sldId="673"/>
        </pc:sldMkLst>
      </pc:sldChg>
      <pc:sldChg chg="ord">
        <pc:chgData name="Nane Kratzke" userId="971be13ff4ee5ef6" providerId="LiveId" clId="{DA7593C1-83E5-C047-8234-EA5DBD66AD14}" dt="2023-04-21T11:32:40.069" v="24" actId="20578"/>
        <pc:sldMkLst>
          <pc:docMk/>
          <pc:sldMk cId="3378512181" sldId="674"/>
        </pc:sldMkLst>
      </pc:sldChg>
      <pc:sldChg chg="ord">
        <pc:chgData name="Nane Kratzke" userId="971be13ff4ee5ef6" providerId="LiveId" clId="{DA7593C1-83E5-C047-8234-EA5DBD66AD14}" dt="2023-04-21T11:32:40.069" v="24" actId="20578"/>
        <pc:sldMkLst>
          <pc:docMk/>
          <pc:sldMk cId="52105348" sldId="675"/>
        </pc:sldMkLst>
      </pc:sldChg>
      <pc:sldChg chg="del">
        <pc:chgData name="Nane Kratzke" userId="971be13ff4ee5ef6" providerId="LiveId" clId="{DA7593C1-83E5-C047-8234-EA5DBD66AD14}" dt="2023-04-21T11:31:19.872" v="0" actId="2696"/>
        <pc:sldMkLst>
          <pc:docMk/>
          <pc:sldMk cId="2761429592" sldId="682"/>
        </pc:sldMkLst>
      </pc:sldChg>
      <pc:sldChg chg="del">
        <pc:chgData name="Nane Kratzke" userId="971be13ff4ee5ef6" providerId="LiveId" clId="{DA7593C1-83E5-C047-8234-EA5DBD66AD14}" dt="2023-04-21T11:31:20.082" v="14" actId="2696"/>
        <pc:sldMkLst>
          <pc:docMk/>
          <pc:sldMk cId="1147199633" sldId="683"/>
        </pc:sldMkLst>
      </pc:sldChg>
      <pc:sldChg chg="del">
        <pc:chgData name="Nane Kratzke" userId="971be13ff4ee5ef6" providerId="LiveId" clId="{DA7593C1-83E5-C047-8234-EA5DBD66AD14}" dt="2023-04-21T11:31:19.930" v="5" actId="2696"/>
        <pc:sldMkLst>
          <pc:docMk/>
          <pc:sldMk cId="1994205929" sldId="686"/>
        </pc:sldMkLst>
      </pc:sldChg>
      <pc:sldChg chg="del">
        <pc:chgData name="Nane Kratzke" userId="971be13ff4ee5ef6" providerId="LiveId" clId="{DA7593C1-83E5-C047-8234-EA5DBD66AD14}" dt="2023-04-21T11:31:20.103" v="18" actId="2696"/>
        <pc:sldMkLst>
          <pc:docMk/>
          <pc:sldMk cId="169191433" sldId="689"/>
        </pc:sldMkLst>
      </pc:sldChg>
      <pc:sldChg chg="del">
        <pc:chgData name="Nane Kratzke" userId="971be13ff4ee5ef6" providerId="LiveId" clId="{DA7593C1-83E5-C047-8234-EA5DBD66AD14}" dt="2023-04-21T11:31:19.956" v="10" actId="2696"/>
        <pc:sldMkLst>
          <pc:docMk/>
          <pc:sldMk cId="601584471" sldId="698"/>
        </pc:sldMkLst>
      </pc:sldChg>
      <pc:sldChg chg="del">
        <pc:chgData name="Nane Kratzke" userId="971be13ff4ee5ef6" providerId="LiveId" clId="{DA7593C1-83E5-C047-8234-EA5DBD66AD14}" dt="2023-04-21T11:31:19.925" v="4" actId="2696"/>
        <pc:sldMkLst>
          <pc:docMk/>
          <pc:sldMk cId="769336874" sldId="700"/>
        </pc:sldMkLst>
      </pc:sldChg>
      <pc:sldChg chg="add">
        <pc:chgData name="Nane Kratzke" userId="971be13ff4ee5ef6" providerId="LiveId" clId="{DA7593C1-83E5-C047-8234-EA5DBD66AD14}" dt="2023-04-21T11:33:09.020" v="25"/>
        <pc:sldMkLst>
          <pc:docMk/>
          <pc:sldMk cId="2417018099" sldId="700"/>
        </pc:sldMkLst>
      </pc:sldChg>
      <pc:sldChg chg="del">
        <pc:chgData name="Nane Kratzke" userId="971be13ff4ee5ef6" providerId="LiveId" clId="{DA7593C1-83E5-C047-8234-EA5DBD66AD14}" dt="2023-04-21T11:31:20.107" v="19" actId="2696"/>
        <pc:sldMkLst>
          <pc:docMk/>
          <pc:sldMk cId="1362939365" sldId="701"/>
        </pc:sldMkLst>
      </pc:sldChg>
    </pc:docChg>
  </pc:docChgLst>
  <pc:docChgLst>
    <pc:chgData name="Nane Kratzke" userId="971be13ff4ee5ef6" providerId="LiveId" clId="{12D4EB83-8BDD-3544-B43D-8E670E1A059B}"/>
    <pc:docChg chg="addSld delSld modSld">
      <pc:chgData name="Nane Kratzke" userId="971be13ff4ee5ef6" providerId="LiveId" clId="{12D4EB83-8BDD-3544-B43D-8E670E1A059B}" dt="2023-12-12T07:06:08.337" v="1" actId="2696"/>
      <pc:docMkLst>
        <pc:docMk/>
      </pc:docMkLst>
      <pc:sldChg chg="add">
        <pc:chgData name="Nane Kratzke" userId="971be13ff4ee5ef6" providerId="LiveId" clId="{12D4EB83-8BDD-3544-B43D-8E670E1A059B}" dt="2023-12-12T07:06:06.611" v="0"/>
        <pc:sldMkLst>
          <pc:docMk/>
          <pc:sldMk cId="4294744275" sldId="681"/>
        </pc:sldMkLst>
      </pc:sldChg>
      <pc:sldChg chg="del">
        <pc:chgData name="Nane Kratzke" userId="971be13ff4ee5ef6" providerId="LiveId" clId="{12D4EB83-8BDD-3544-B43D-8E670E1A059B}" dt="2023-12-12T07:06:08.337" v="1" actId="2696"/>
        <pc:sldMkLst>
          <pc:docMk/>
          <pc:sldMk cId="3877506778" sldId="691"/>
        </pc:sldMkLst>
      </pc:sldChg>
      <pc:sldChg chg="add">
        <pc:chgData name="Nane Kratzke" userId="971be13ff4ee5ef6" providerId="LiveId" clId="{12D4EB83-8BDD-3544-B43D-8E670E1A059B}" dt="2023-12-12T07:06:06.611" v="0"/>
        <pc:sldMkLst>
          <pc:docMk/>
          <pc:sldMk cId="950456830" sldId="742"/>
        </pc:sldMkLst>
      </pc:sldChg>
    </pc:docChg>
  </pc:docChgLst>
  <pc:docChgLst>
    <pc:chgData name="Nane Kratzke" userId="971be13ff4ee5ef6" providerId="LiveId" clId="{36246A45-E323-EC4B-8DDC-9830DC01C620}"/>
    <pc:docChg chg="undo custSel addSld delSld modSld">
      <pc:chgData name="Nane Kratzke" userId="971be13ff4ee5ef6" providerId="LiveId" clId="{36246A45-E323-EC4B-8DDC-9830DC01C620}" dt="2023-04-28T05:13:12.248" v="620" actId="1076"/>
      <pc:docMkLst>
        <pc:docMk/>
      </pc:docMkLst>
      <pc:sldChg chg="modSp mod modAnim">
        <pc:chgData name="Nane Kratzke" userId="971be13ff4ee5ef6" providerId="LiveId" clId="{36246A45-E323-EC4B-8DDC-9830DC01C620}" dt="2023-04-27T17:20:50.316" v="99"/>
        <pc:sldMkLst>
          <pc:docMk/>
          <pc:sldMk cId="337809395" sldId="658"/>
        </pc:sldMkLst>
        <pc:spChg chg="mod">
          <ac:chgData name="Nane Kratzke" userId="971be13ff4ee5ef6" providerId="LiveId" clId="{36246A45-E323-EC4B-8DDC-9830DC01C620}" dt="2023-04-27T17:20:41.428" v="98" actId="1076"/>
          <ac:spMkLst>
            <pc:docMk/>
            <pc:sldMk cId="337809395" sldId="658"/>
            <ac:spMk id="6" creationId="{611B8A4E-AD72-524C-B26A-1D667B246F4B}"/>
          </ac:spMkLst>
        </pc:spChg>
        <pc:spChg chg="mod">
          <ac:chgData name="Nane Kratzke" userId="971be13ff4ee5ef6" providerId="LiveId" clId="{36246A45-E323-EC4B-8DDC-9830DC01C620}" dt="2023-04-27T17:20:37.045" v="97" actId="1076"/>
          <ac:spMkLst>
            <pc:docMk/>
            <pc:sldMk cId="337809395" sldId="658"/>
            <ac:spMk id="17" creationId="{D6D87E06-0DBD-2643-8D14-1A7259F5A667}"/>
          </ac:spMkLst>
        </pc:spChg>
      </pc:sldChg>
      <pc:sldChg chg="modAnim">
        <pc:chgData name="Nane Kratzke" userId="971be13ff4ee5ef6" providerId="LiveId" clId="{36246A45-E323-EC4B-8DDC-9830DC01C620}" dt="2023-04-27T17:23:45.863" v="100"/>
        <pc:sldMkLst>
          <pc:docMk/>
          <pc:sldMk cId="226290263" sldId="659"/>
        </pc:sldMkLst>
      </pc:sldChg>
      <pc:sldChg chg="delSp mod">
        <pc:chgData name="Nane Kratzke" userId="971be13ff4ee5ef6" providerId="LiveId" clId="{36246A45-E323-EC4B-8DDC-9830DC01C620}" dt="2023-04-27T17:29:38.953" v="508" actId="478"/>
        <pc:sldMkLst>
          <pc:docMk/>
          <pc:sldMk cId="405582942" sldId="666"/>
        </pc:sldMkLst>
        <pc:spChg chg="del">
          <ac:chgData name="Nane Kratzke" userId="971be13ff4ee5ef6" providerId="LiveId" clId="{36246A45-E323-EC4B-8DDC-9830DC01C620}" dt="2023-04-27T17:29:26.633" v="504" actId="478"/>
          <ac:spMkLst>
            <pc:docMk/>
            <pc:sldMk cId="405582942" sldId="666"/>
            <ac:spMk id="7" creationId="{B63B60E5-BD2C-1E42-FCE6-1CDC70700BA6}"/>
          </ac:spMkLst>
        </pc:spChg>
        <pc:spChg chg="del">
          <ac:chgData name="Nane Kratzke" userId="971be13ff4ee5ef6" providerId="LiveId" clId="{36246A45-E323-EC4B-8DDC-9830DC01C620}" dt="2023-04-27T17:29:29.477" v="505" actId="478"/>
          <ac:spMkLst>
            <pc:docMk/>
            <pc:sldMk cId="405582942" sldId="666"/>
            <ac:spMk id="8" creationId="{BA8C3D53-8C36-DDFF-37AD-F3FD840C1FC1}"/>
          </ac:spMkLst>
        </pc:spChg>
        <pc:spChg chg="del">
          <ac:chgData name="Nane Kratzke" userId="971be13ff4ee5ef6" providerId="LiveId" clId="{36246A45-E323-EC4B-8DDC-9830DC01C620}" dt="2023-04-27T17:29:32.352" v="506" actId="478"/>
          <ac:spMkLst>
            <pc:docMk/>
            <pc:sldMk cId="405582942" sldId="666"/>
            <ac:spMk id="9" creationId="{4AA62176-3368-BB17-CED9-BB738E28BF06}"/>
          </ac:spMkLst>
        </pc:spChg>
        <pc:spChg chg="del topLvl">
          <ac:chgData name="Nane Kratzke" userId="971be13ff4ee5ef6" providerId="LiveId" clId="{36246A45-E323-EC4B-8DDC-9830DC01C620}" dt="2023-04-27T17:29:35.763" v="507" actId="478"/>
          <ac:spMkLst>
            <pc:docMk/>
            <pc:sldMk cId="405582942" sldId="666"/>
            <ac:spMk id="10" creationId="{7C8951FD-F9BC-D151-5C74-A6F88D816FC9}"/>
          </ac:spMkLst>
        </pc:spChg>
        <pc:spChg chg="del topLvl">
          <ac:chgData name="Nane Kratzke" userId="971be13ff4ee5ef6" providerId="LiveId" clId="{36246A45-E323-EC4B-8DDC-9830DC01C620}" dt="2023-04-27T17:29:38.953" v="508" actId="478"/>
          <ac:spMkLst>
            <pc:docMk/>
            <pc:sldMk cId="405582942" sldId="666"/>
            <ac:spMk id="11" creationId="{67BB9BDB-0EAA-AFFD-7334-39F6EDC25659}"/>
          </ac:spMkLst>
        </pc:spChg>
        <pc:grpChg chg="del">
          <ac:chgData name="Nane Kratzke" userId="971be13ff4ee5ef6" providerId="LiveId" clId="{36246A45-E323-EC4B-8DDC-9830DC01C620}" dt="2023-04-27T17:29:35.763" v="507" actId="478"/>
          <ac:grpSpMkLst>
            <pc:docMk/>
            <pc:sldMk cId="405582942" sldId="666"/>
            <ac:grpSpMk id="12" creationId="{F9C1D332-770B-C0EE-31F5-FD066F5CE5AD}"/>
          </ac:grpSpMkLst>
        </pc:grpChg>
      </pc:sldChg>
      <pc:sldChg chg="modSp mod">
        <pc:chgData name="Nane Kratzke" userId="971be13ff4ee5ef6" providerId="LiveId" clId="{36246A45-E323-EC4B-8DDC-9830DC01C620}" dt="2023-04-27T17:30:08.863" v="510" actId="20577"/>
        <pc:sldMkLst>
          <pc:docMk/>
          <pc:sldMk cId="421120493" sldId="670"/>
        </pc:sldMkLst>
        <pc:spChg chg="mod">
          <ac:chgData name="Nane Kratzke" userId="971be13ff4ee5ef6" providerId="LiveId" clId="{36246A45-E323-EC4B-8DDC-9830DC01C620}" dt="2023-04-27T17:30:08.863" v="510" actId="20577"/>
          <ac:spMkLst>
            <pc:docMk/>
            <pc:sldMk cId="421120493" sldId="670"/>
            <ac:spMk id="3" creationId="{8A683F71-E7BD-81A7-CFD7-B3E93073B46B}"/>
          </ac:spMkLst>
        </pc:spChg>
      </pc:sldChg>
      <pc:sldChg chg="addSp delSp modSp mod modAnim">
        <pc:chgData name="Nane Kratzke" userId="971be13ff4ee5ef6" providerId="LiveId" clId="{36246A45-E323-EC4B-8DDC-9830DC01C620}" dt="2023-04-28T05:01:43.359" v="589"/>
        <pc:sldMkLst>
          <pc:docMk/>
          <pc:sldMk cId="722922983" sldId="673"/>
        </pc:sldMkLst>
        <pc:spChg chg="add mod">
          <ac:chgData name="Nane Kratzke" userId="971be13ff4ee5ef6" providerId="LiveId" clId="{36246A45-E323-EC4B-8DDC-9830DC01C620}" dt="2023-04-28T04:59:55.531" v="566" actId="164"/>
          <ac:spMkLst>
            <pc:docMk/>
            <pc:sldMk cId="722922983" sldId="673"/>
            <ac:spMk id="16" creationId="{D65BE8FA-23CD-542C-6376-098B22E23778}"/>
          </ac:spMkLst>
        </pc:spChg>
        <pc:grpChg chg="del mod">
          <ac:chgData name="Nane Kratzke" userId="971be13ff4ee5ef6" providerId="LiveId" clId="{36246A45-E323-EC4B-8DDC-9830DC01C620}" dt="2023-04-28T04:58:45.268" v="542" actId="478"/>
          <ac:grpSpMkLst>
            <pc:docMk/>
            <pc:sldMk cId="722922983" sldId="673"/>
            <ac:grpSpMk id="20" creationId="{303CFCC4-E404-10DD-5959-E5EAFF6BB22E}"/>
          </ac:grpSpMkLst>
        </pc:grpChg>
        <pc:grpChg chg="mod">
          <ac:chgData name="Nane Kratzke" userId="971be13ff4ee5ef6" providerId="LiveId" clId="{36246A45-E323-EC4B-8DDC-9830DC01C620}" dt="2023-04-28T04:58:31.678" v="540"/>
          <ac:grpSpMkLst>
            <pc:docMk/>
            <pc:sldMk cId="722922983" sldId="673"/>
            <ac:grpSpMk id="23" creationId="{6F04A109-2FB9-FE1F-F3D5-7A9FFCC36E94}"/>
          </ac:grpSpMkLst>
        </pc:grpChg>
        <pc:grpChg chg="mod">
          <ac:chgData name="Nane Kratzke" userId="971be13ff4ee5ef6" providerId="LiveId" clId="{36246A45-E323-EC4B-8DDC-9830DC01C620}" dt="2023-04-28T04:59:19.939" v="556"/>
          <ac:grpSpMkLst>
            <pc:docMk/>
            <pc:sldMk cId="722922983" sldId="673"/>
            <ac:grpSpMk id="27" creationId="{EE6C970B-DC09-80FD-C260-D417229F2A2C}"/>
          </ac:grpSpMkLst>
        </pc:grpChg>
        <pc:grpChg chg="mod">
          <ac:chgData name="Nane Kratzke" userId="971be13ff4ee5ef6" providerId="LiveId" clId="{36246A45-E323-EC4B-8DDC-9830DC01C620}" dt="2023-04-28T04:59:38.017" v="564"/>
          <ac:grpSpMkLst>
            <pc:docMk/>
            <pc:sldMk cId="722922983" sldId="673"/>
            <ac:grpSpMk id="31" creationId="{610008A0-A215-31AE-3C99-1A8D807F3AB8}"/>
          </ac:grpSpMkLst>
        </pc:grpChg>
        <pc:grpChg chg="add mod">
          <ac:chgData name="Nane Kratzke" userId="971be13ff4ee5ef6" providerId="LiveId" clId="{36246A45-E323-EC4B-8DDC-9830DC01C620}" dt="2023-04-28T04:59:55.531" v="566" actId="164"/>
          <ac:grpSpMkLst>
            <pc:docMk/>
            <pc:sldMk cId="722922983" sldId="673"/>
            <ac:grpSpMk id="33" creationId="{B3A05533-21F9-290D-BA4B-860BC0DB7D23}"/>
          </ac:grpSpMkLst>
        </pc:grpChg>
        <pc:picChg chg="add mod">
          <ac:chgData name="Nane Kratzke" userId="971be13ff4ee5ef6" providerId="LiveId" clId="{36246A45-E323-EC4B-8DDC-9830DC01C620}" dt="2023-04-28T04:59:55.531" v="566" actId="164"/>
          <ac:picMkLst>
            <pc:docMk/>
            <pc:sldMk cId="722922983" sldId="673"/>
            <ac:picMk id="15" creationId="{357FFB2C-F9F6-A771-14E4-F892D9D3649F}"/>
          </ac:picMkLst>
        </pc:picChg>
        <pc:inkChg chg="add mod">
          <ac:chgData name="Nane Kratzke" userId="971be13ff4ee5ef6" providerId="LiveId" clId="{36246A45-E323-EC4B-8DDC-9830DC01C620}" dt="2023-04-28T04:58:03.788" v="535"/>
          <ac:inkMkLst>
            <pc:docMk/>
            <pc:sldMk cId="722922983" sldId="673"/>
            <ac:inkMk id="18" creationId="{C773A881-AA33-DB24-A86E-F93363642EE1}"/>
          </ac:inkMkLst>
        </pc:inkChg>
        <pc:inkChg chg="add mod">
          <ac:chgData name="Nane Kratzke" userId="971be13ff4ee5ef6" providerId="LiveId" clId="{36246A45-E323-EC4B-8DDC-9830DC01C620}" dt="2023-04-28T04:58:03.788" v="535"/>
          <ac:inkMkLst>
            <pc:docMk/>
            <pc:sldMk cId="722922983" sldId="673"/>
            <ac:inkMk id="19" creationId="{9E593F9C-07F9-3E36-72B4-32E822302FAC}"/>
          </ac:inkMkLst>
        </pc:inkChg>
        <pc:inkChg chg="add del mod">
          <ac:chgData name="Nane Kratzke" userId="971be13ff4ee5ef6" providerId="LiveId" clId="{36246A45-E323-EC4B-8DDC-9830DC01C620}" dt="2023-04-28T04:59:02.349" v="550" actId="478"/>
          <ac:inkMkLst>
            <pc:docMk/>
            <pc:sldMk cId="722922983" sldId="673"/>
            <ac:inkMk id="21" creationId="{7A23F1FD-ADD4-04A3-9537-41E4C5A73AE0}"/>
          </ac:inkMkLst>
        </pc:inkChg>
        <pc:inkChg chg="add del mod">
          <ac:chgData name="Nane Kratzke" userId="971be13ff4ee5ef6" providerId="LiveId" clId="{36246A45-E323-EC4B-8DDC-9830DC01C620}" dt="2023-04-28T04:58:31.678" v="540"/>
          <ac:inkMkLst>
            <pc:docMk/>
            <pc:sldMk cId="722922983" sldId="673"/>
            <ac:inkMk id="22" creationId="{D163E05A-E058-73F9-F7EB-41F105B148B9}"/>
          </ac:inkMkLst>
        </pc:inkChg>
        <pc:inkChg chg="add del">
          <ac:chgData name="Nane Kratzke" userId="971be13ff4ee5ef6" providerId="LiveId" clId="{36246A45-E323-EC4B-8DDC-9830DC01C620}" dt="2023-04-28T04:59:04.559" v="551" actId="478"/>
          <ac:inkMkLst>
            <pc:docMk/>
            <pc:sldMk cId="722922983" sldId="673"/>
            <ac:inkMk id="24" creationId="{44B2DD4C-0A0E-3B02-6E9C-6DDDCFE45B78}"/>
          </ac:inkMkLst>
        </pc:inkChg>
        <pc:inkChg chg="add del mod">
          <ac:chgData name="Nane Kratzke" userId="971be13ff4ee5ef6" providerId="LiveId" clId="{36246A45-E323-EC4B-8DDC-9830DC01C620}" dt="2023-04-28T04:59:26.630" v="559" actId="9405"/>
          <ac:inkMkLst>
            <pc:docMk/>
            <pc:sldMk cId="722922983" sldId="673"/>
            <ac:inkMk id="25" creationId="{9145D7FE-A4B6-FF05-E218-7013E600971D}"/>
          </ac:inkMkLst>
        </pc:inkChg>
        <pc:inkChg chg="add del mod">
          <ac:chgData name="Nane Kratzke" userId="971be13ff4ee5ef6" providerId="LiveId" clId="{36246A45-E323-EC4B-8DDC-9830DC01C620}" dt="2023-04-28T04:59:19.939" v="556"/>
          <ac:inkMkLst>
            <pc:docMk/>
            <pc:sldMk cId="722922983" sldId="673"/>
            <ac:inkMk id="26" creationId="{37AB55D1-6CF8-D1C5-9C62-B4CC860B937B}"/>
          </ac:inkMkLst>
        </pc:inkChg>
        <pc:inkChg chg="add del">
          <ac:chgData name="Nane Kratzke" userId="971be13ff4ee5ef6" providerId="LiveId" clId="{36246A45-E323-EC4B-8DDC-9830DC01C620}" dt="2023-04-28T04:59:26.411" v="558" actId="9405"/>
          <ac:inkMkLst>
            <pc:docMk/>
            <pc:sldMk cId="722922983" sldId="673"/>
            <ac:inkMk id="28" creationId="{FCD72409-39C6-F1E5-822C-635F46774A20}"/>
          </ac:inkMkLst>
        </pc:inkChg>
        <pc:inkChg chg="add mod">
          <ac:chgData name="Nane Kratzke" userId="971be13ff4ee5ef6" providerId="LiveId" clId="{36246A45-E323-EC4B-8DDC-9830DC01C620}" dt="2023-04-28T04:59:55.531" v="566" actId="164"/>
          <ac:inkMkLst>
            <pc:docMk/>
            <pc:sldMk cId="722922983" sldId="673"/>
            <ac:inkMk id="29" creationId="{9EBADEA7-195E-BF1C-C2A2-EDC1A671A715}"/>
          </ac:inkMkLst>
        </pc:inkChg>
        <pc:inkChg chg="add del mod">
          <ac:chgData name="Nane Kratzke" userId="971be13ff4ee5ef6" providerId="LiveId" clId="{36246A45-E323-EC4B-8DDC-9830DC01C620}" dt="2023-04-28T04:59:38.017" v="564"/>
          <ac:inkMkLst>
            <pc:docMk/>
            <pc:sldMk cId="722922983" sldId="673"/>
            <ac:inkMk id="30" creationId="{4C88E444-9EBD-4048-7584-2A753D6D6C56}"/>
          </ac:inkMkLst>
        </pc:inkChg>
        <pc:inkChg chg="add mod">
          <ac:chgData name="Nane Kratzke" userId="971be13ff4ee5ef6" providerId="LiveId" clId="{36246A45-E323-EC4B-8DDC-9830DC01C620}" dt="2023-04-28T04:59:55.531" v="566" actId="164"/>
          <ac:inkMkLst>
            <pc:docMk/>
            <pc:sldMk cId="722922983" sldId="673"/>
            <ac:inkMk id="32" creationId="{14601DC6-AF55-D1EF-5DED-F2EAEFAA0F9E}"/>
          </ac:inkMkLst>
        </pc:inkChg>
      </pc:sldChg>
      <pc:sldChg chg="modSp mod">
        <pc:chgData name="Nane Kratzke" userId="971be13ff4ee5ef6" providerId="LiveId" clId="{36246A45-E323-EC4B-8DDC-9830DC01C620}" dt="2023-04-27T17:05:42.168" v="2" actId="108"/>
        <pc:sldMkLst>
          <pc:docMk/>
          <pc:sldMk cId="1571616963" sldId="692"/>
        </pc:sldMkLst>
        <pc:spChg chg="mod">
          <ac:chgData name="Nane Kratzke" userId="971be13ff4ee5ef6" providerId="LiveId" clId="{36246A45-E323-EC4B-8DDC-9830DC01C620}" dt="2023-04-27T17:05:42.168" v="2" actId="108"/>
          <ac:spMkLst>
            <pc:docMk/>
            <pc:sldMk cId="1571616963" sldId="692"/>
            <ac:spMk id="8" creationId="{0C508602-457E-2C4E-A9AC-85A3D0BD58E5}"/>
          </ac:spMkLst>
        </pc:spChg>
      </pc:sldChg>
      <pc:sldChg chg="modSp mod">
        <pc:chgData name="Nane Kratzke" userId="971be13ff4ee5ef6" providerId="LiveId" clId="{36246A45-E323-EC4B-8DDC-9830DC01C620}" dt="2023-04-27T17:28:04.271" v="503"/>
        <pc:sldMkLst>
          <pc:docMk/>
          <pc:sldMk cId="4225667311" sldId="693"/>
        </pc:sldMkLst>
        <pc:spChg chg="mod">
          <ac:chgData name="Nane Kratzke" userId="971be13ff4ee5ef6" providerId="LiveId" clId="{36246A45-E323-EC4B-8DDC-9830DC01C620}" dt="2023-04-27T17:24:39.882" v="147" actId="20577"/>
          <ac:spMkLst>
            <pc:docMk/>
            <pc:sldMk cId="4225667311" sldId="693"/>
            <ac:spMk id="3" creationId="{31B2061F-F583-D27D-0BC2-4B9843A3D900}"/>
          </ac:spMkLst>
        </pc:spChg>
        <pc:picChg chg="mod">
          <ac:chgData name="Nane Kratzke" userId="971be13ff4ee5ef6" providerId="LiveId" clId="{36246A45-E323-EC4B-8DDC-9830DC01C620}" dt="2023-04-27T17:28:04.271" v="503"/>
          <ac:picMkLst>
            <pc:docMk/>
            <pc:sldMk cId="4225667311" sldId="693"/>
            <ac:picMk id="5" creationId="{92649D29-9696-733A-684D-C712C868ECEE}"/>
          </ac:picMkLst>
        </pc:picChg>
        <pc:picChg chg="mod">
          <ac:chgData name="Nane Kratzke" userId="971be13ff4ee5ef6" providerId="LiveId" clId="{36246A45-E323-EC4B-8DDC-9830DC01C620}" dt="2023-04-27T17:28:04.271" v="503"/>
          <ac:picMkLst>
            <pc:docMk/>
            <pc:sldMk cId="4225667311" sldId="693"/>
            <ac:picMk id="6" creationId="{28FEFCBB-0B65-5B9F-7D2E-F35F23D77739}"/>
          </ac:picMkLst>
        </pc:picChg>
        <pc:picChg chg="mod">
          <ac:chgData name="Nane Kratzke" userId="971be13ff4ee5ef6" providerId="LiveId" clId="{36246A45-E323-EC4B-8DDC-9830DC01C620}" dt="2023-04-27T17:28:04.271" v="503"/>
          <ac:picMkLst>
            <pc:docMk/>
            <pc:sldMk cId="4225667311" sldId="693"/>
            <ac:picMk id="7" creationId="{C6BE7303-2B67-4D31-F69C-5948B0AF7FCD}"/>
          </ac:picMkLst>
        </pc:picChg>
      </pc:sldChg>
      <pc:sldChg chg="modSp add del mod">
        <pc:chgData name="Nane Kratzke" userId="971be13ff4ee5ef6" providerId="LiveId" clId="{36246A45-E323-EC4B-8DDC-9830DC01C620}" dt="2023-04-27T17:08:20.451" v="47" actId="2696"/>
        <pc:sldMkLst>
          <pc:docMk/>
          <pc:sldMk cId="4027120949" sldId="694"/>
        </pc:sldMkLst>
        <pc:spChg chg="mod">
          <ac:chgData name="Nane Kratzke" userId="971be13ff4ee5ef6" providerId="LiveId" clId="{36246A45-E323-EC4B-8DDC-9830DC01C620}" dt="2023-04-27T17:06:04.767" v="11" actId="20577"/>
          <ac:spMkLst>
            <pc:docMk/>
            <pc:sldMk cId="4027120949" sldId="694"/>
            <ac:spMk id="2" creationId="{6D39A0F7-5B8F-5047-AD5F-FC2C4F71D320}"/>
          </ac:spMkLst>
        </pc:spChg>
      </pc:sldChg>
      <pc:sldChg chg="add">
        <pc:chgData name="Nane Kratzke" userId="971be13ff4ee5ef6" providerId="LiveId" clId="{36246A45-E323-EC4B-8DDC-9830DC01C620}" dt="2023-04-27T17:06:23.955" v="12"/>
        <pc:sldMkLst>
          <pc:docMk/>
          <pc:sldMk cId="2394664922" sldId="695"/>
        </pc:sldMkLst>
      </pc:sldChg>
      <pc:sldChg chg="modSp add mod">
        <pc:chgData name="Nane Kratzke" userId="971be13ff4ee5ef6" providerId="LiveId" clId="{36246A45-E323-EC4B-8DDC-9830DC01C620}" dt="2023-04-28T05:13:12.248" v="620" actId="1076"/>
        <pc:sldMkLst>
          <pc:docMk/>
          <pc:sldMk cId="2444430234" sldId="696"/>
        </pc:sldMkLst>
        <pc:spChg chg="mod">
          <ac:chgData name="Nane Kratzke" userId="971be13ff4ee5ef6" providerId="LiveId" clId="{36246A45-E323-EC4B-8DDC-9830DC01C620}" dt="2023-04-28T05:13:02.665" v="618" actId="20577"/>
          <ac:spMkLst>
            <pc:docMk/>
            <pc:sldMk cId="2444430234" sldId="696"/>
            <ac:spMk id="31" creationId="{A7AED8D2-12C6-26AC-5AF0-E921BDCCBE3B}"/>
          </ac:spMkLst>
        </pc:spChg>
        <pc:picChg chg="mod">
          <ac:chgData name="Nane Kratzke" userId="971be13ff4ee5ef6" providerId="LiveId" clId="{36246A45-E323-EC4B-8DDC-9830DC01C620}" dt="2023-04-28T05:13:12.248" v="620" actId="1076"/>
          <ac:picMkLst>
            <pc:docMk/>
            <pc:sldMk cId="2444430234" sldId="696"/>
            <ac:picMk id="4" creationId="{089FC6AD-D7A7-316C-CEEE-0B48BBC591AD}"/>
          </ac:picMkLst>
        </pc:picChg>
      </pc:sldChg>
      <pc:sldChg chg="add">
        <pc:chgData name="Nane Kratzke" userId="971be13ff4ee5ef6" providerId="LiveId" clId="{36246A45-E323-EC4B-8DDC-9830DC01C620}" dt="2023-04-27T17:06:44.199" v="13"/>
        <pc:sldMkLst>
          <pc:docMk/>
          <pc:sldMk cId="2990304228" sldId="697"/>
        </pc:sldMkLst>
      </pc:sldChg>
      <pc:sldChg chg="modSp add mod">
        <pc:chgData name="Nane Kratzke" userId="971be13ff4ee5ef6" providerId="LiveId" clId="{36246A45-E323-EC4B-8DDC-9830DC01C620}" dt="2023-04-27T17:08:05.108" v="45" actId="108"/>
        <pc:sldMkLst>
          <pc:docMk/>
          <pc:sldMk cId="1833662904" sldId="698"/>
        </pc:sldMkLst>
        <pc:spChg chg="mod">
          <ac:chgData name="Nane Kratzke" userId="971be13ff4ee5ef6" providerId="LiveId" clId="{36246A45-E323-EC4B-8DDC-9830DC01C620}" dt="2023-04-27T17:08:05.108" v="45" actId="108"/>
          <ac:spMkLst>
            <pc:docMk/>
            <pc:sldMk cId="1833662904" sldId="698"/>
            <ac:spMk id="8" creationId="{0C508602-457E-2C4E-A9AC-85A3D0BD58E5}"/>
          </ac:spMkLst>
        </pc:spChg>
      </pc:sldChg>
      <pc:sldChg chg="delSp add mod">
        <pc:chgData name="Nane Kratzke" userId="971be13ff4ee5ef6" providerId="LiveId" clId="{36246A45-E323-EC4B-8DDC-9830DC01C620}" dt="2023-04-27T17:16:32.152" v="56" actId="478"/>
        <pc:sldMkLst>
          <pc:docMk/>
          <pc:sldMk cId="268801542" sldId="699"/>
        </pc:sldMkLst>
        <pc:spChg chg="del">
          <ac:chgData name="Nane Kratzke" userId="971be13ff4ee5ef6" providerId="LiveId" clId="{36246A45-E323-EC4B-8DDC-9830DC01C620}" dt="2023-04-27T17:16:32.152" v="56" actId="478"/>
          <ac:spMkLst>
            <pc:docMk/>
            <pc:sldMk cId="268801542" sldId="699"/>
            <ac:spMk id="52" creationId="{FFDBB224-9A8A-A9AD-518B-E74620C35DFD}"/>
          </ac:spMkLst>
        </pc:spChg>
      </pc:sldChg>
      <pc:sldChg chg="modSp add mod">
        <pc:chgData name="Nane Kratzke" userId="971be13ff4ee5ef6" providerId="LiveId" clId="{36246A45-E323-EC4B-8DDC-9830DC01C620}" dt="2023-04-27T17:08:25.438" v="55" actId="20577"/>
        <pc:sldMkLst>
          <pc:docMk/>
          <pc:sldMk cId="641698271" sldId="700"/>
        </pc:sldMkLst>
        <pc:spChg chg="mod">
          <ac:chgData name="Nane Kratzke" userId="971be13ff4ee5ef6" providerId="LiveId" clId="{36246A45-E323-EC4B-8DDC-9830DC01C620}" dt="2023-04-27T17:08:25.438" v="55" actId="20577"/>
          <ac:spMkLst>
            <pc:docMk/>
            <pc:sldMk cId="641698271" sldId="700"/>
            <ac:spMk id="2" creationId="{6D39A0F7-5B8F-5047-AD5F-FC2C4F71D320}"/>
          </ac:spMkLst>
        </pc:spChg>
      </pc:sldChg>
    </pc:docChg>
  </pc:docChgLst>
  <pc:docChgLst>
    <pc:chgData name="Nane Kratzke" userId="971be13ff4ee5ef6" providerId="LiveId" clId="{71BA4933-C9ED-744A-AF16-F91DF1DFD038}"/>
    <pc:docChg chg="custSel addSld delSld modSld sldOrd">
      <pc:chgData name="Nane Kratzke" userId="971be13ff4ee5ef6" providerId="LiveId" clId="{71BA4933-C9ED-744A-AF16-F91DF1DFD038}" dt="2023-04-28T06:35:28.274" v="895" actId="2696"/>
      <pc:docMkLst>
        <pc:docMk/>
      </pc:docMkLst>
      <pc:sldChg chg="del">
        <pc:chgData name="Nane Kratzke" userId="971be13ff4ee5ef6" providerId="LiveId" clId="{71BA4933-C9ED-744A-AF16-F91DF1DFD038}" dt="2023-04-28T06:35:28.233" v="891" actId="2696"/>
        <pc:sldMkLst>
          <pc:docMk/>
          <pc:sldMk cId="3704082915" sldId="328"/>
        </pc:sldMkLst>
      </pc:sldChg>
      <pc:sldChg chg="del">
        <pc:chgData name="Nane Kratzke" userId="971be13ff4ee5ef6" providerId="LiveId" clId="{71BA4933-C9ED-744A-AF16-F91DF1DFD038}" dt="2023-04-26T07:46:00.754" v="3" actId="2696"/>
        <pc:sldMkLst>
          <pc:docMk/>
          <pc:sldMk cId="98768470" sldId="624"/>
        </pc:sldMkLst>
      </pc:sldChg>
      <pc:sldChg chg="del">
        <pc:chgData name="Nane Kratzke" userId="971be13ff4ee5ef6" providerId="LiveId" clId="{71BA4933-C9ED-744A-AF16-F91DF1DFD038}" dt="2023-04-26T07:46:00.832" v="8" actId="2696"/>
        <pc:sldMkLst>
          <pc:docMk/>
          <pc:sldMk cId="4051457131" sldId="639"/>
        </pc:sldMkLst>
      </pc:sldChg>
      <pc:sldChg chg="del">
        <pc:chgData name="Nane Kratzke" userId="971be13ff4ee5ef6" providerId="LiveId" clId="{71BA4933-C9ED-744A-AF16-F91DF1DFD038}" dt="2023-04-26T07:46:00.758" v="4" actId="2696"/>
        <pc:sldMkLst>
          <pc:docMk/>
          <pc:sldMk cId="572784370" sldId="640"/>
        </pc:sldMkLst>
      </pc:sldChg>
      <pc:sldChg chg="del">
        <pc:chgData name="Nane Kratzke" userId="971be13ff4ee5ef6" providerId="LiveId" clId="{71BA4933-C9ED-744A-AF16-F91DF1DFD038}" dt="2023-04-26T07:46:00.828" v="7" actId="2696"/>
        <pc:sldMkLst>
          <pc:docMk/>
          <pc:sldMk cId="724040758" sldId="641"/>
        </pc:sldMkLst>
      </pc:sldChg>
      <pc:sldChg chg="del">
        <pc:chgData name="Nane Kratzke" userId="971be13ff4ee5ef6" providerId="LiveId" clId="{71BA4933-C9ED-744A-AF16-F91DF1DFD038}" dt="2023-04-26T07:46:00.978" v="16" actId="2696"/>
        <pc:sldMkLst>
          <pc:docMk/>
          <pc:sldMk cId="2844058527" sldId="642"/>
        </pc:sldMkLst>
      </pc:sldChg>
      <pc:sldChg chg="del">
        <pc:chgData name="Nane Kratzke" userId="971be13ff4ee5ef6" providerId="LiveId" clId="{71BA4933-C9ED-744A-AF16-F91DF1DFD038}" dt="2023-04-26T07:46:00.846" v="12" actId="2696"/>
        <pc:sldMkLst>
          <pc:docMk/>
          <pc:sldMk cId="220715142" sldId="643"/>
        </pc:sldMkLst>
      </pc:sldChg>
      <pc:sldChg chg="del">
        <pc:chgData name="Nane Kratzke" userId="971be13ff4ee5ef6" providerId="LiveId" clId="{71BA4933-C9ED-744A-AF16-F91DF1DFD038}" dt="2023-04-26T07:46:00.983" v="17" actId="2696"/>
        <pc:sldMkLst>
          <pc:docMk/>
          <pc:sldMk cId="2996815397" sldId="646"/>
        </pc:sldMkLst>
      </pc:sldChg>
      <pc:sldChg chg="del">
        <pc:chgData name="Nane Kratzke" userId="971be13ff4ee5ef6" providerId="LiveId" clId="{71BA4933-C9ED-744A-AF16-F91DF1DFD038}" dt="2023-04-26T07:46:00.836" v="9" actId="2696"/>
        <pc:sldMkLst>
          <pc:docMk/>
          <pc:sldMk cId="709682046" sldId="647"/>
        </pc:sldMkLst>
      </pc:sldChg>
      <pc:sldChg chg="del">
        <pc:chgData name="Nane Kratzke" userId="971be13ff4ee5ef6" providerId="LiveId" clId="{71BA4933-C9ED-744A-AF16-F91DF1DFD038}" dt="2023-04-26T07:46:00.841" v="11" actId="2696"/>
        <pc:sldMkLst>
          <pc:docMk/>
          <pc:sldMk cId="1660145817" sldId="648"/>
        </pc:sldMkLst>
      </pc:sldChg>
      <pc:sldChg chg="del">
        <pc:chgData name="Nane Kratzke" userId="971be13ff4ee5ef6" providerId="LiveId" clId="{71BA4933-C9ED-744A-AF16-F91DF1DFD038}" dt="2023-04-26T07:46:00.761" v="5" actId="2696"/>
        <pc:sldMkLst>
          <pc:docMk/>
          <pc:sldMk cId="2030412393" sldId="652"/>
        </pc:sldMkLst>
      </pc:sldChg>
      <pc:sldChg chg="modSp mod">
        <pc:chgData name="Nane Kratzke" userId="971be13ff4ee5ef6" providerId="LiveId" clId="{71BA4933-C9ED-744A-AF16-F91DF1DFD038}" dt="2023-04-27T08:12:34.683" v="20" actId="255"/>
        <pc:sldMkLst>
          <pc:docMk/>
          <pc:sldMk cId="2402419563" sldId="655"/>
        </pc:sldMkLst>
        <pc:spChg chg="mod">
          <ac:chgData name="Nane Kratzke" userId="971be13ff4ee5ef6" providerId="LiveId" clId="{71BA4933-C9ED-744A-AF16-F91DF1DFD038}" dt="2023-04-27T08:12:34.683" v="20" actId="255"/>
          <ac:spMkLst>
            <pc:docMk/>
            <pc:sldMk cId="2402419563" sldId="655"/>
            <ac:spMk id="5" creationId="{CC64D9B2-9B3D-3044-A641-4C9CD27F1859}"/>
          </ac:spMkLst>
        </pc:spChg>
      </pc:sldChg>
      <pc:sldChg chg="addSp delSp modSp mod modAnim">
        <pc:chgData name="Nane Kratzke" userId="971be13ff4ee5ef6" providerId="LiveId" clId="{71BA4933-C9ED-744A-AF16-F91DF1DFD038}" dt="2023-04-27T08:48:05.145" v="180" actId="207"/>
        <pc:sldMkLst>
          <pc:docMk/>
          <pc:sldMk cId="2099096090" sldId="657"/>
        </pc:sldMkLst>
        <pc:spChg chg="mod">
          <ac:chgData name="Nane Kratzke" userId="971be13ff4ee5ef6" providerId="LiveId" clId="{71BA4933-C9ED-744A-AF16-F91DF1DFD038}" dt="2023-04-27T08:47:08.494" v="176" actId="164"/>
          <ac:spMkLst>
            <pc:docMk/>
            <pc:sldMk cId="2099096090" sldId="657"/>
            <ac:spMk id="11" creationId="{C73B5B96-E79A-DF40-B2A0-33129C265A9E}"/>
          </ac:spMkLst>
        </pc:spChg>
        <pc:spChg chg="mod">
          <ac:chgData name="Nane Kratzke" userId="971be13ff4ee5ef6" providerId="LiveId" clId="{71BA4933-C9ED-744A-AF16-F91DF1DFD038}" dt="2023-04-27T08:41:42.834" v="102" actId="14100"/>
          <ac:spMkLst>
            <pc:docMk/>
            <pc:sldMk cId="2099096090" sldId="657"/>
            <ac:spMk id="13" creationId="{5ACA167E-C6BC-5D44-B8F5-969B779AB0BB}"/>
          </ac:spMkLst>
        </pc:spChg>
        <pc:spChg chg="del mod">
          <ac:chgData name="Nane Kratzke" userId="971be13ff4ee5ef6" providerId="LiveId" clId="{71BA4933-C9ED-744A-AF16-F91DF1DFD038}" dt="2023-04-27T08:45:01.123" v="168"/>
          <ac:spMkLst>
            <pc:docMk/>
            <pc:sldMk cId="2099096090" sldId="657"/>
            <ac:spMk id="14" creationId="{B887CD77-87E6-9643-B22E-DF995DE4996C}"/>
          </ac:spMkLst>
        </pc:spChg>
        <pc:spChg chg="mod">
          <ac:chgData name="Nane Kratzke" userId="971be13ff4ee5ef6" providerId="LiveId" clId="{71BA4933-C9ED-744A-AF16-F91DF1DFD038}" dt="2023-04-27T08:48:05.145" v="180" actId="207"/>
          <ac:spMkLst>
            <pc:docMk/>
            <pc:sldMk cId="2099096090" sldId="657"/>
            <ac:spMk id="15" creationId="{25E43862-7CE2-CF41-BC5B-98AA9005E194}"/>
          </ac:spMkLst>
        </pc:spChg>
        <pc:grpChg chg="add mod">
          <ac:chgData name="Nane Kratzke" userId="971be13ff4ee5ef6" providerId="LiveId" clId="{71BA4933-C9ED-744A-AF16-F91DF1DFD038}" dt="2023-04-27T08:47:08.494" v="176" actId="164"/>
          <ac:grpSpMkLst>
            <pc:docMk/>
            <pc:sldMk cId="2099096090" sldId="657"/>
            <ac:grpSpMk id="5" creationId="{E33147BF-EED2-6A9D-F46A-B2BFBB2029CB}"/>
          </ac:grpSpMkLst>
        </pc:grpChg>
        <pc:picChg chg="mod">
          <ac:chgData name="Nane Kratzke" userId="971be13ff4ee5ef6" providerId="LiveId" clId="{71BA4933-C9ED-744A-AF16-F91DF1DFD038}" dt="2023-04-27T08:47:02.189" v="175" actId="1076"/>
          <ac:picMkLst>
            <pc:docMk/>
            <pc:sldMk cId="2099096090" sldId="657"/>
            <ac:picMk id="7" creationId="{15B3C7F8-D62D-D240-B1DC-A92F3411BF32}"/>
          </ac:picMkLst>
        </pc:picChg>
      </pc:sldChg>
      <pc:sldChg chg="addSp delSp modSp mod">
        <pc:chgData name="Nane Kratzke" userId="971be13ff4ee5ef6" providerId="LiveId" clId="{71BA4933-C9ED-744A-AF16-F91DF1DFD038}" dt="2023-04-27T09:08:52.779" v="263" actId="1076"/>
        <pc:sldMkLst>
          <pc:docMk/>
          <pc:sldMk cId="337809395" sldId="658"/>
        </pc:sldMkLst>
        <pc:spChg chg="mod">
          <ac:chgData name="Nane Kratzke" userId="971be13ff4ee5ef6" providerId="LiveId" clId="{71BA4933-C9ED-744A-AF16-F91DF1DFD038}" dt="2023-04-27T09:08:09.518" v="253" actId="14100"/>
          <ac:spMkLst>
            <pc:docMk/>
            <pc:sldMk cId="337809395" sldId="658"/>
            <ac:spMk id="6" creationId="{611B8A4E-AD72-524C-B26A-1D667B246F4B}"/>
          </ac:spMkLst>
        </pc:spChg>
        <pc:spChg chg="add del mod">
          <ac:chgData name="Nane Kratzke" userId="971be13ff4ee5ef6" providerId="LiveId" clId="{71BA4933-C9ED-744A-AF16-F91DF1DFD038}" dt="2023-04-27T09:08:34.971" v="258"/>
          <ac:spMkLst>
            <pc:docMk/>
            <pc:sldMk cId="337809395" sldId="658"/>
            <ac:spMk id="7" creationId="{BACEF78F-803A-0863-D7EE-5735BDBBE219}"/>
          </ac:spMkLst>
        </pc:spChg>
        <pc:spChg chg="mod">
          <ac:chgData name="Nane Kratzke" userId="971be13ff4ee5ef6" providerId="LiveId" clId="{71BA4933-C9ED-744A-AF16-F91DF1DFD038}" dt="2023-04-27T09:03:51.172" v="247" actId="403"/>
          <ac:spMkLst>
            <pc:docMk/>
            <pc:sldMk cId="337809395" sldId="658"/>
            <ac:spMk id="14" creationId="{B887CD77-87E6-9643-B22E-DF995DE4996C}"/>
          </ac:spMkLst>
        </pc:spChg>
        <pc:spChg chg="mod">
          <ac:chgData name="Nane Kratzke" userId="971be13ff4ee5ef6" providerId="LiveId" clId="{71BA4933-C9ED-744A-AF16-F91DF1DFD038}" dt="2023-04-27T09:08:52.779" v="263" actId="1076"/>
          <ac:spMkLst>
            <pc:docMk/>
            <pc:sldMk cId="337809395" sldId="658"/>
            <ac:spMk id="17" creationId="{D6D87E06-0DBD-2643-8D14-1A7259F5A667}"/>
          </ac:spMkLst>
        </pc:spChg>
        <pc:spChg chg="mod">
          <ac:chgData name="Nane Kratzke" userId="971be13ff4ee5ef6" providerId="LiveId" clId="{71BA4933-C9ED-744A-AF16-F91DF1DFD038}" dt="2023-04-27T09:08:30.829" v="256" actId="14100"/>
          <ac:spMkLst>
            <pc:docMk/>
            <pc:sldMk cId="337809395" sldId="658"/>
            <ac:spMk id="19" creationId="{9F7AF012-CBB5-D345-8B5A-60E7A80F58B1}"/>
          </ac:spMkLst>
        </pc:spChg>
      </pc:sldChg>
      <pc:sldChg chg="addSp delSp modSp mod modAnim">
        <pc:chgData name="Nane Kratzke" userId="971be13ff4ee5ef6" providerId="LiveId" clId="{71BA4933-C9ED-744A-AF16-F91DF1DFD038}" dt="2023-04-27T13:08:34.466" v="655"/>
        <pc:sldMkLst>
          <pc:docMk/>
          <pc:sldMk cId="226290263" sldId="659"/>
        </pc:sldMkLst>
        <pc:spChg chg="add mod">
          <ac:chgData name="Nane Kratzke" userId="971be13ff4ee5ef6" providerId="LiveId" clId="{71BA4933-C9ED-744A-AF16-F91DF1DFD038}" dt="2023-04-27T13:07:19.672" v="648" actId="113"/>
          <ac:spMkLst>
            <pc:docMk/>
            <pc:sldMk cId="226290263" sldId="659"/>
            <ac:spMk id="5" creationId="{36973AB3-AB8A-7783-EBA8-32F4C8065498}"/>
          </ac:spMkLst>
        </pc:spChg>
        <pc:spChg chg="add del mod">
          <ac:chgData name="Nane Kratzke" userId="971be13ff4ee5ef6" providerId="LiveId" clId="{71BA4933-C9ED-744A-AF16-F91DF1DFD038}" dt="2023-04-27T12:50:42.445" v="370" actId="478"/>
          <ac:spMkLst>
            <pc:docMk/>
            <pc:sldMk cId="226290263" sldId="659"/>
            <ac:spMk id="6" creationId="{72448CD8-16C8-20EE-86F8-2E0E7721C58C}"/>
          </ac:spMkLst>
        </pc:spChg>
        <pc:spChg chg="add mod">
          <ac:chgData name="Nane Kratzke" userId="971be13ff4ee5ef6" providerId="LiveId" clId="{71BA4933-C9ED-744A-AF16-F91DF1DFD038}" dt="2023-04-27T13:07:25.261" v="650" actId="113"/>
          <ac:spMkLst>
            <pc:docMk/>
            <pc:sldMk cId="226290263" sldId="659"/>
            <ac:spMk id="9" creationId="{9AB522D5-CCFE-82C2-3F22-08D3CC0F652A}"/>
          </ac:spMkLst>
        </pc:spChg>
        <pc:spChg chg="del">
          <ac:chgData name="Nane Kratzke" userId="971be13ff4ee5ef6" providerId="LiveId" clId="{71BA4933-C9ED-744A-AF16-F91DF1DFD038}" dt="2023-04-27T12:50:51.999" v="372" actId="478"/>
          <ac:spMkLst>
            <pc:docMk/>
            <pc:sldMk cId="226290263" sldId="659"/>
            <ac:spMk id="10" creationId="{194DF4E7-6D3B-A748-ACD4-11464EAA0213}"/>
          </ac:spMkLst>
        </pc:spChg>
        <pc:spChg chg="mod">
          <ac:chgData name="Nane Kratzke" userId="971be13ff4ee5ef6" providerId="LiveId" clId="{71BA4933-C9ED-744A-AF16-F91DF1DFD038}" dt="2023-04-27T13:07:05.961" v="646" actId="403"/>
          <ac:spMkLst>
            <pc:docMk/>
            <pc:sldMk cId="226290263" sldId="659"/>
            <ac:spMk id="11" creationId="{3EA8EE76-3F6A-6C4E-9F66-F00BF902B211}"/>
          </ac:spMkLst>
        </pc:spChg>
        <pc:spChg chg="mod">
          <ac:chgData name="Nane Kratzke" userId="971be13ff4ee5ef6" providerId="LiveId" clId="{71BA4933-C9ED-744A-AF16-F91DF1DFD038}" dt="2023-04-27T13:06:34.953" v="642" actId="20577"/>
          <ac:spMkLst>
            <pc:docMk/>
            <pc:sldMk cId="226290263" sldId="659"/>
            <ac:spMk id="14" creationId="{B887CD77-87E6-9643-B22E-DF995DE4996C}"/>
          </ac:spMkLst>
        </pc:spChg>
        <pc:spChg chg="mod">
          <ac:chgData name="Nane Kratzke" userId="971be13ff4ee5ef6" providerId="LiveId" clId="{71BA4933-C9ED-744A-AF16-F91DF1DFD038}" dt="2023-04-27T13:07:02.535" v="644" actId="403"/>
          <ac:spMkLst>
            <pc:docMk/>
            <pc:sldMk cId="226290263" sldId="659"/>
            <ac:spMk id="18" creationId="{620F1697-40C7-6E45-9B8F-CD21D8CE8540}"/>
          </ac:spMkLst>
        </pc:spChg>
        <pc:grpChg chg="add mod">
          <ac:chgData name="Nane Kratzke" userId="971be13ff4ee5ef6" providerId="LiveId" clId="{71BA4933-C9ED-744A-AF16-F91DF1DFD038}" dt="2023-04-27T12:56:44.655" v="575" actId="164"/>
          <ac:grpSpMkLst>
            <pc:docMk/>
            <pc:sldMk cId="226290263" sldId="659"/>
            <ac:grpSpMk id="13" creationId="{41A60D45-5E29-1B3F-06FD-8FBEAF9405BD}"/>
          </ac:grpSpMkLst>
        </pc:grpChg>
        <pc:grpChg chg="add mod">
          <ac:chgData name="Nane Kratzke" userId="971be13ff4ee5ef6" providerId="LiveId" clId="{71BA4933-C9ED-744A-AF16-F91DF1DFD038}" dt="2023-04-27T12:56:53.994" v="576" actId="164"/>
          <ac:grpSpMkLst>
            <pc:docMk/>
            <pc:sldMk cId="226290263" sldId="659"/>
            <ac:grpSpMk id="15" creationId="{3DBD894C-2405-D1BD-5089-7D40B0FD1A01}"/>
          </ac:grpSpMkLst>
        </pc:grpChg>
        <pc:picChg chg="mod">
          <ac:chgData name="Nane Kratzke" userId="971be13ff4ee5ef6" providerId="LiveId" clId="{71BA4933-C9ED-744A-AF16-F91DF1DFD038}" dt="2023-04-27T12:56:44.655" v="575" actId="164"/>
          <ac:picMkLst>
            <pc:docMk/>
            <pc:sldMk cId="226290263" sldId="659"/>
            <ac:picMk id="7" creationId="{27DAD841-78FC-2B4A-8D51-7B073621FC17}"/>
          </ac:picMkLst>
        </pc:picChg>
        <pc:picChg chg="mod">
          <ac:chgData name="Nane Kratzke" userId="971be13ff4ee5ef6" providerId="LiveId" clId="{71BA4933-C9ED-744A-AF16-F91DF1DFD038}" dt="2023-04-27T12:56:53.994" v="576" actId="164"/>
          <ac:picMkLst>
            <pc:docMk/>
            <pc:sldMk cId="226290263" sldId="659"/>
            <ac:picMk id="8" creationId="{F4C64D84-497B-FC43-B9B7-1396BEA971C2}"/>
          </ac:picMkLst>
        </pc:picChg>
      </pc:sldChg>
      <pc:sldChg chg="del">
        <pc:chgData name="Nane Kratzke" userId="971be13ff4ee5ef6" providerId="LiveId" clId="{71BA4933-C9ED-744A-AF16-F91DF1DFD038}" dt="2023-04-26T07:46:00.746" v="1" actId="2696"/>
        <pc:sldMkLst>
          <pc:docMk/>
          <pc:sldMk cId="1351209399" sldId="663"/>
        </pc:sldMkLst>
      </pc:sldChg>
      <pc:sldChg chg="addSp modSp del mod">
        <pc:chgData name="Nane Kratzke" userId="971be13ff4ee5ef6" providerId="LiveId" clId="{71BA4933-C9ED-744A-AF16-F91DF1DFD038}" dt="2023-04-28T06:35:28.274" v="895" actId="2696"/>
        <pc:sldMkLst>
          <pc:docMk/>
          <pc:sldMk cId="2676084418" sldId="664"/>
        </pc:sldMkLst>
        <pc:spChg chg="mod">
          <ac:chgData name="Nane Kratzke" userId="971be13ff4ee5ef6" providerId="LiveId" clId="{71BA4933-C9ED-744A-AF16-F91DF1DFD038}" dt="2023-04-27T13:11:52.213" v="683" actId="20577"/>
          <ac:spMkLst>
            <pc:docMk/>
            <pc:sldMk cId="2676084418" sldId="664"/>
            <ac:spMk id="6" creationId="{8F7305B3-6C32-271E-41F0-EFD74237C2F7}"/>
          </ac:spMkLst>
        </pc:spChg>
        <pc:spChg chg="add mod">
          <ac:chgData name="Nane Kratzke" userId="971be13ff4ee5ef6" providerId="LiveId" clId="{71BA4933-C9ED-744A-AF16-F91DF1DFD038}" dt="2023-04-27T13:23:13.879" v="776" actId="1076"/>
          <ac:spMkLst>
            <pc:docMk/>
            <pc:sldMk cId="2676084418" sldId="664"/>
            <ac:spMk id="8" creationId="{D19BD738-1E44-CC6F-5C94-E1B0430A3A4F}"/>
          </ac:spMkLst>
        </pc:spChg>
      </pc:sldChg>
      <pc:sldChg chg="modSp del mod ord">
        <pc:chgData name="Nane Kratzke" userId="971be13ff4ee5ef6" providerId="LiveId" clId="{71BA4933-C9ED-744A-AF16-F91DF1DFD038}" dt="2023-04-28T06:35:28.272" v="894" actId="2696"/>
        <pc:sldMkLst>
          <pc:docMk/>
          <pc:sldMk cId="1866747844" sldId="665"/>
        </pc:sldMkLst>
        <pc:spChg chg="mod">
          <ac:chgData name="Nane Kratzke" userId="971be13ff4ee5ef6" providerId="LiveId" clId="{71BA4933-C9ED-744A-AF16-F91DF1DFD038}" dt="2023-04-27T13:31:09.474" v="790" actId="1076"/>
          <ac:spMkLst>
            <pc:docMk/>
            <pc:sldMk cId="1866747844" sldId="665"/>
            <ac:spMk id="9" creationId="{4AA62176-3368-BB17-CED9-BB738E28BF06}"/>
          </ac:spMkLst>
        </pc:spChg>
      </pc:sldChg>
      <pc:sldChg chg="del ord">
        <pc:chgData name="Nane Kratzke" userId="971be13ff4ee5ef6" providerId="LiveId" clId="{71BA4933-C9ED-744A-AF16-F91DF1DFD038}" dt="2023-04-28T06:35:28.096" v="888" actId="2696"/>
        <pc:sldMkLst>
          <pc:docMk/>
          <pc:sldMk cId="405582942" sldId="666"/>
        </pc:sldMkLst>
      </pc:sldChg>
      <pc:sldChg chg="del ord">
        <pc:chgData name="Nane Kratzke" userId="971be13ff4ee5ef6" providerId="LiveId" clId="{71BA4933-C9ED-744A-AF16-F91DF1DFD038}" dt="2023-04-28T06:35:28.011" v="885" actId="2696"/>
        <pc:sldMkLst>
          <pc:docMk/>
          <pc:sldMk cId="3075576077" sldId="667"/>
        </pc:sldMkLst>
      </pc:sldChg>
      <pc:sldChg chg="del ord">
        <pc:chgData name="Nane Kratzke" userId="971be13ff4ee5ef6" providerId="LiveId" clId="{71BA4933-C9ED-744A-AF16-F91DF1DFD038}" dt="2023-04-28T06:35:28.041" v="886" actId="2696"/>
        <pc:sldMkLst>
          <pc:docMk/>
          <pc:sldMk cId="550120220" sldId="668"/>
        </pc:sldMkLst>
      </pc:sldChg>
      <pc:sldChg chg="del ord">
        <pc:chgData name="Nane Kratzke" userId="971be13ff4ee5ef6" providerId="LiveId" clId="{71BA4933-C9ED-744A-AF16-F91DF1DFD038}" dt="2023-04-28T06:35:28.179" v="890" actId="2696"/>
        <pc:sldMkLst>
          <pc:docMk/>
          <pc:sldMk cId="715370830" sldId="669"/>
        </pc:sldMkLst>
      </pc:sldChg>
      <pc:sldChg chg="del ord">
        <pc:chgData name="Nane Kratzke" userId="971be13ff4ee5ef6" providerId="LiveId" clId="{71BA4933-C9ED-744A-AF16-F91DF1DFD038}" dt="2023-04-28T06:35:28.244" v="892" actId="2696"/>
        <pc:sldMkLst>
          <pc:docMk/>
          <pc:sldMk cId="421120493" sldId="670"/>
        </pc:sldMkLst>
      </pc:sldChg>
      <pc:sldChg chg="del ord">
        <pc:chgData name="Nane Kratzke" userId="971be13ff4ee5ef6" providerId="LiveId" clId="{71BA4933-C9ED-744A-AF16-F91DF1DFD038}" dt="2023-04-28T06:35:28.262" v="893" actId="2696"/>
        <pc:sldMkLst>
          <pc:docMk/>
          <pc:sldMk cId="909813636" sldId="671"/>
        </pc:sldMkLst>
      </pc:sldChg>
      <pc:sldChg chg="addSp modSp del mod modAnim">
        <pc:chgData name="Nane Kratzke" userId="971be13ff4ee5ef6" providerId="LiveId" clId="{71BA4933-C9ED-744A-AF16-F91DF1DFD038}" dt="2023-04-27T14:47:16.025" v="808" actId="2696"/>
        <pc:sldMkLst>
          <pc:docMk/>
          <pc:sldMk cId="2606628758" sldId="672"/>
        </pc:sldMkLst>
        <pc:grpChg chg="add mod">
          <ac:chgData name="Nane Kratzke" userId="971be13ff4ee5ef6" providerId="LiveId" clId="{71BA4933-C9ED-744A-AF16-F91DF1DFD038}" dt="2023-04-27T14:43:50.412" v="796" actId="164"/>
          <ac:grpSpMkLst>
            <pc:docMk/>
            <pc:sldMk cId="2606628758" sldId="672"/>
            <ac:grpSpMk id="10" creationId="{1637DBAE-18E4-5168-CF28-0E500C4F96F1}"/>
          </ac:grpSpMkLst>
        </pc:grpChg>
        <pc:picChg chg="mod">
          <ac:chgData name="Nane Kratzke" userId="971be13ff4ee5ef6" providerId="LiveId" clId="{71BA4933-C9ED-744A-AF16-F91DF1DFD038}" dt="2023-04-27T14:43:50.412" v="796" actId="164"/>
          <ac:picMkLst>
            <pc:docMk/>
            <pc:sldMk cId="2606628758" sldId="672"/>
            <ac:picMk id="7" creationId="{15B3C7F8-D62D-D240-B1DC-A92F3411BF32}"/>
          </ac:picMkLst>
        </pc:picChg>
        <pc:picChg chg="add mod">
          <ac:chgData name="Nane Kratzke" userId="971be13ff4ee5ef6" providerId="LiveId" clId="{71BA4933-C9ED-744A-AF16-F91DF1DFD038}" dt="2023-04-27T14:43:50.412" v="796" actId="164"/>
          <ac:picMkLst>
            <pc:docMk/>
            <pc:sldMk cId="2606628758" sldId="672"/>
            <ac:picMk id="9" creationId="{3504C300-7CF6-60F3-C8E1-3BAE5455953B}"/>
          </ac:picMkLst>
        </pc:picChg>
        <pc:picChg chg="mod">
          <ac:chgData name="Nane Kratzke" userId="971be13ff4ee5ef6" providerId="LiveId" clId="{71BA4933-C9ED-744A-AF16-F91DF1DFD038}" dt="2023-04-27T14:43:50.412" v="796" actId="164"/>
          <ac:picMkLst>
            <pc:docMk/>
            <pc:sldMk cId="2606628758" sldId="672"/>
            <ac:picMk id="18" creationId="{CA30A6F9-5D6B-863A-E604-0A8EE6676B14}"/>
          </ac:picMkLst>
        </pc:picChg>
        <pc:inkChg chg="mod">
          <ac:chgData name="Nane Kratzke" userId="971be13ff4ee5ef6" providerId="LiveId" clId="{71BA4933-C9ED-744A-AF16-F91DF1DFD038}" dt="2023-04-27T14:43:50.412" v="796" actId="164"/>
          <ac:inkMkLst>
            <pc:docMk/>
            <pc:sldMk cId="2606628758" sldId="672"/>
            <ac:inkMk id="5" creationId="{254F39DB-7A15-4780-2C8A-40B06D620C66}"/>
          </ac:inkMkLst>
        </pc:inkChg>
        <pc:inkChg chg="mod">
          <ac:chgData name="Nane Kratzke" userId="971be13ff4ee5ef6" providerId="LiveId" clId="{71BA4933-C9ED-744A-AF16-F91DF1DFD038}" dt="2023-04-27T14:43:50.412" v="796" actId="164"/>
          <ac:inkMkLst>
            <pc:docMk/>
            <pc:sldMk cId="2606628758" sldId="672"/>
            <ac:inkMk id="6" creationId="{D8151E3C-0C2C-AF07-2B05-2C976DA18FE4}"/>
          </ac:inkMkLst>
        </pc:inkChg>
        <pc:inkChg chg="add mod">
          <ac:chgData name="Nane Kratzke" userId="971be13ff4ee5ef6" providerId="LiveId" clId="{71BA4933-C9ED-744A-AF16-F91DF1DFD038}" dt="2023-04-27T14:43:50.412" v="796" actId="164"/>
          <ac:inkMkLst>
            <pc:docMk/>
            <pc:sldMk cId="2606628758" sldId="672"/>
            <ac:inkMk id="8" creationId="{399CC9E6-5BDF-D9E2-46F2-FBAE177293E2}"/>
          </ac:inkMkLst>
        </pc:inkChg>
      </pc:sldChg>
      <pc:sldChg chg="addSp modSp del mod modAnim">
        <pc:chgData name="Nane Kratzke" userId="971be13ff4ee5ef6" providerId="LiveId" clId="{71BA4933-C9ED-744A-AF16-F91DF1DFD038}" dt="2023-04-28T06:35:28.110" v="889" actId="2696"/>
        <pc:sldMkLst>
          <pc:docMk/>
          <pc:sldMk cId="722922983" sldId="673"/>
        </pc:sldMkLst>
        <pc:spChg chg="mod">
          <ac:chgData name="Nane Kratzke" userId="971be13ff4ee5ef6" providerId="LiveId" clId="{71BA4933-C9ED-744A-AF16-F91DF1DFD038}" dt="2023-04-27T14:45:17.805" v="807" actId="20577"/>
          <ac:spMkLst>
            <pc:docMk/>
            <pc:sldMk cId="722922983" sldId="673"/>
            <ac:spMk id="3" creationId="{D01E84D5-37F8-9748-B4E5-80442F8FD385}"/>
          </ac:spMkLst>
        </pc:spChg>
        <pc:grpChg chg="add mod">
          <ac:chgData name="Nane Kratzke" userId="971be13ff4ee5ef6" providerId="LiveId" clId="{71BA4933-C9ED-744A-AF16-F91DF1DFD038}" dt="2023-04-27T14:44:50.921" v="798"/>
          <ac:grpSpMkLst>
            <pc:docMk/>
            <pc:sldMk cId="722922983" sldId="673"/>
            <ac:grpSpMk id="7" creationId="{6C89E7B9-51EB-46DF-AFB7-0316A22A973E}"/>
          </ac:grpSpMkLst>
        </pc:grpChg>
        <pc:picChg chg="mod">
          <ac:chgData name="Nane Kratzke" userId="971be13ff4ee5ef6" providerId="LiveId" clId="{71BA4933-C9ED-744A-AF16-F91DF1DFD038}" dt="2023-04-27T14:44:50.921" v="798"/>
          <ac:picMkLst>
            <pc:docMk/>
            <pc:sldMk cId="722922983" sldId="673"/>
            <ac:picMk id="8" creationId="{402BFCFD-6FF7-1C2D-336A-521EFB4CFEE6}"/>
          </ac:picMkLst>
        </pc:picChg>
        <pc:picChg chg="mod">
          <ac:chgData name="Nane Kratzke" userId="971be13ff4ee5ef6" providerId="LiveId" clId="{71BA4933-C9ED-744A-AF16-F91DF1DFD038}" dt="2023-04-27T14:44:50.921" v="798"/>
          <ac:picMkLst>
            <pc:docMk/>
            <pc:sldMk cId="722922983" sldId="673"/>
            <ac:picMk id="10" creationId="{2A0F3FD2-15E9-B7ED-678F-31D8506531E3}"/>
          </ac:picMkLst>
        </pc:picChg>
        <pc:picChg chg="mod">
          <ac:chgData name="Nane Kratzke" userId="971be13ff4ee5ef6" providerId="LiveId" clId="{71BA4933-C9ED-744A-AF16-F91DF1DFD038}" dt="2023-04-27T14:44:50.921" v="798"/>
          <ac:picMkLst>
            <pc:docMk/>
            <pc:sldMk cId="722922983" sldId="673"/>
            <ac:picMk id="14" creationId="{5707BF8A-B848-A2BA-565E-220C878BD1CD}"/>
          </ac:picMkLst>
        </pc:picChg>
        <pc:inkChg chg="mod">
          <ac:chgData name="Nane Kratzke" userId="971be13ff4ee5ef6" providerId="LiveId" clId="{71BA4933-C9ED-744A-AF16-F91DF1DFD038}" dt="2023-04-27T14:44:50.921" v="798"/>
          <ac:inkMkLst>
            <pc:docMk/>
            <pc:sldMk cId="722922983" sldId="673"/>
            <ac:inkMk id="11" creationId="{59788243-2906-3882-1FD2-0074E5724EF4}"/>
          </ac:inkMkLst>
        </pc:inkChg>
        <pc:inkChg chg="mod">
          <ac:chgData name="Nane Kratzke" userId="971be13ff4ee5ef6" providerId="LiveId" clId="{71BA4933-C9ED-744A-AF16-F91DF1DFD038}" dt="2023-04-27T14:44:50.921" v="798"/>
          <ac:inkMkLst>
            <pc:docMk/>
            <pc:sldMk cId="722922983" sldId="673"/>
            <ac:inkMk id="12" creationId="{CBC2F60D-8C5D-B9A8-4C83-B50590819AC1}"/>
          </ac:inkMkLst>
        </pc:inkChg>
        <pc:inkChg chg="mod">
          <ac:chgData name="Nane Kratzke" userId="971be13ff4ee5ef6" providerId="LiveId" clId="{71BA4933-C9ED-744A-AF16-F91DF1DFD038}" dt="2023-04-27T14:44:50.921" v="798"/>
          <ac:inkMkLst>
            <pc:docMk/>
            <pc:sldMk cId="722922983" sldId="673"/>
            <ac:inkMk id="13" creationId="{DC497756-6D32-0456-5A0F-319C81390896}"/>
          </ac:inkMkLst>
        </pc:inkChg>
      </pc:sldChg>
      <pc:sldChg chg="del">
        <pc:chgData name="Nane Kratzke" userId="971be13ff4ee5ef6" providerId="LiveId" clId="{71BA4933-C9ED-744A-AF16-F91DF1DFD038}" dt="2023-04-27T14:40:24.427" v="795" actId="2696"/>
        <pc:sldMkLst>
          <pc:docMk/>
          <pc:sldMk cId="3378512181" sldId="674"/>
        </pc:sldMkLst>
      </pc:sldChg>
      <pc:sldChg chg="delSp modSp del mod delAnim">
        <pc:chgData name="Nane Kratzke" userId="971be13ff4ee5ef6" providerId="LiveId" clId="{71BA4933-C9ED-744A-AF16-F91DF1DFD038}" dt="2023-04-28T06:35:27.841" v="881" actId="2696"/>
        <pc:sldMkLst>
          <pc:docMk/>
          <pc:sldMk cId="52105348" sldId="675"/>
        </pc:sldMkLst>
        <pc:spChg chg="mod">
          <ac:chgData name="Nane Kratzke" userId="971be13ff4ee5ef6" providerId="LiveId" clId="{71BA4933-C9ED-744A-AF16-F91DF1DFD038}" dt="2023-04-27T14:49:16.062" v="816" actId="6549"/>
          <ac:spMkLst>
            <pc:docMk/>
            <pc:sldMk cId="52105348" sldId="675"/>
            <ac:spMk id="3" creationId="{D01E84D5-37F8-9748-B4E5-80442F8FD385}"/>
          </ac:spMkLst>
        </pc:spChg>
        <pc:grpChg chg="del">
          <ac:chgData name="Nane Kratzke" userId="971be13ff4ee5ef6" providerId="LiveId" clId="{71BA4933-C9ED-744A-AF16-F91DF1DFD038}" dt="2023-04-27T14:49:00.402" v="810" actId="478"/>
          <ac:grpSpMkLst>
            <pc:docMk/>
            <pc:sldMk cId="52105348" sldId="675"/>
            <ac:grpSpMk id="7" creationId="{83C3388F-5982-03DB-F2CB-4B304540B6B8}"/>
          </ac:grpSpMkLst>
        </pc:grpChg>
        <pc:picChg chg="del">
          <ac:chgData name="Nane Kratzke" userId="971be13ff4ee5ef6" providerId="LiveId" clId="{71BA4933-C9ED-744A-AF16-F91DF1DFD038}" dt="2023-04-27T14:48:58.152" v="809" actId="478"/>
          <ac:picMkLst>
            <pc:docMk/>
            <pc:sldMk cId="52105348" sldId="675"/>
            <ac:picMk id="10" creationId="{88B45042-63CA-509F-4D2B-24AB5071113F}"/>
          </ac:picMkLst>
        </pc:picChg>
        <pc:picChg chg="mod">
          <ac:chgData name="Nane Kratzke" userId="971be13ff4ee5ef6" providerId="LiveId" clId="{71BA4933-C9ED-744A-AF16-F91DF1DFD038}" dt="2023-04-27T14:49:09.348" v="812" actId="1076"/>
          <ac:picMkLst>
            <pc:docMk/>
            <pc:sldMk cId="52105348" sldId="675"/>
            <ac:picMk id="13" creationId="{678175D5-AC78-33B8-774E-B95EE44AC1D4}"/>
          </ac:picMkLst>
        </pc:picChg>
        <pc:picChg chg="mod">
          <ac:chgData name="Nane Kratzke" userId="971be13ff4ee5ef6" providerId="LiveId" clId="{71BA4933-C9ED-744A-AF16-F91DF1DFD038}" dt="2023-04-27T14:49:09.348" v="812" actId="1076"/>
          <ac:picMkLst>
            <pc:docMk/>
            <pc:sldMk cId="52105348" sldId="675"/>
            <ac:picMk id="14" creationId="{AF5ABA0C-D70D-187D-3BA6-8F7444D53D0F}"/>
          </ac:picMkLst>
        </pc:picChg>
        <pc:inkChg chg="del topLvl">
          <ac:chgData name="Nane Kratzke" userId="971be13ff4ee5ef6" providerId="LiveId" clId="{71BA4933-C9ED-744A-AF16-F91DF1DFD038}" dt="2023-04-27T14:49:00.402" v="810" actId="478"/>
          <ac:inkMkLst>
            <pc:docMk/>
            <pc:sldMk cId="52105348" sldId="675"/>
            <ac:inkMk id="5" creationId="{DEB69562-510C-C00F-6FA8-10F6DBC973E0}"/>
          </ac:inkMkLst>
        </pc:inkChg>
        <pc:inkChg chg="del topLvl">
          <ac:chgData name="Nane Kratzke" userId="971be13ff4ee5ef6" providerId="LiveId" clId="{71BA4933-C9ED-744A-AF16-F91DF1DFD038}" dt="2023-04-27T14:49:02.021" v="811" actId="478"/>
          <ac:inkMkLst>
            <pc:docMk/>
            <pc:sldMk cId="52105348" sldId="675"/>
            <ac:inkMk id="6" creationId="{5DE5295D-2A05-9AAE-6F6D-EEEADB660CE2}"/>
          </ac:inkMkLst>
        </pc:inkChg>
      </pc:sldChg>
      <pc:sldChg chg="del">
        <pc:chgData name="Nane Kratzke" userId="971be13ff4ee5ef6" providerId="LiveId" clId="{71BA4933-C9ED-744A-AF16-F91DF1DFD038}" dt="2023-04-26T07:46:00.741" v="0" actId="2696"/>
        <pc:sldMkLst>
          <pc:docMk/>
          <pc:sldMk cId="4201554097" sldId="687"/>
        </pc:sldMkLst>
      </pc:sldChg>
      <pc:sldChg chg="del">
        <pc:chgData name="Nane Kratzke" userId="971be13ff4ee5ef6" providerId="LiveId" clId="{71BA4933-C9ED-744A-AF16-F91DF1DFD038}" dt="2023-04-26T07:46:00.975" v="15" actId="2696"/>
        <pc:sldMkLst>
          <pc:docMk/>
          <pc:sldMk cId="2471897362" sldId="688"/>
        </pc:sldMkLst>
      </pc:sldChg>
      <pc:sldChg chg="modSp mod">
        <pc:chgData name="Nane Kratzke" userId="971be13ff4ee5ef6" providerId="LiveId" clId="{71BA4933-C9ED-744A-AF16-F91DF1DFD038}" dt="2023-04-27T15:04:51.214" v="879" actId="20577"/>
        <pc:sldMkLst>
          <pc:docMk/>
          <pc:sldMk cId="1571616963" sldId="692"/>
        </pc:sldMkLst>
        <pc:spChg chg="mod">
          <ac:chgData name="Nane Kratzke" userId="971be13ff4ee5ef6" providerId="LiveId" clId="{71BA4933-C9ED-744A-AF16-F91DF1DFD038}" dt="2023-04-27T15:04:51.214" v="879" actId="20577"/>
          <ac:spMkLst>
            <pc:docMk/>
            <pc:sldMk cId="1571616963" sldId="692"/>
            <ac:spMk id="8" creationId="{0C508602-457E-2C4E-A9AC-85A3D0BD58E5}"/>
          </ac:spMkLst>
        </pc:spChg>
      </pc:sldChg>
      <pc:sldChg chg="del">
        <pc:chgData name="Nane Kratzke" userId="971be13ff4ee5ef6" providerId="LiveId" clId="{71BA4933-C9ED-744A-AF16-F91DF1DFD038}" dt="2023-04-26T07:46:00.749" v="2" actId="2696"/>
        <pc:sldMkLst>
          <pc:docMk/>
          <pc:sldMk cId="3848309908" sldId="693"/>
        </pc:sldMkLst>
      </pc:sldChg>
      <pc:sldChg chg="addSp modSp new del mod">
        <pc:chgData name="Nane Kratzke" userId="971be13ff4ee5ef6" providerId="LiveId" clId="{71BA4933-C9ED-744A-AF16-F91DF1DFD038}" dt="2023-04-28T06:35:27.843" v="882" actId="2696"/>
        <pc:sldMkLst>
          <pc:docMk/>
          <pc:sldMk cId="4225667311" sldId="693"/>
        </pc:sldMkLst>
        <pc:spChg chg="mod">
          <ac:chgData name="Nane Kratzke" userId="971be13ff4ee5ef6" providerId="LiveId" clId="{71BA4933-C9ED-744A-AF16-F91DF1DFD038}" dt="2023-04-27T13:17:23.558" v="712" actId="20577"/>
          <ac:spMkLst>
            <pc:docMk/>
            <pc:sldMk cId="4225667311" sldId="693"/>
            <ac:spMk id="2" creationId="{1D18CE48-A28A-D76E-8CEF-CC98CAA11E6A}"/>
          </ac:spMkLst>
        </pc:spChg>
        <pc:spChg chg="mod">
          <ac:chgData name="Nane Kratzke" userId="971be13ff4ee5ef6" providerId="LiveId" clId="{71BA4933-C9ED-744A-AF16-F91DF1DFD038}" dt="2023-04-27T13:17:31.269" v="739" actId="20577"/>
          <ac:spMkLst>
            <pc:docMk/>
            <pc:sldMk cId="4225667311" sldId="693"/>
            <ac:spMk id="3" creationId="{31B2061F-F583-D27D-0BC2-4B9843A3D900}"/>
          </ac:spMkLst>
        </pc:spChg>
        <pc:picChg chg="add mod">
          <ac:chgData name="Nane Kratzke" userId="971be13ff4ee5ef6" providerId="LiveId" clId="{71BA4933-C9ED-744A-AF16-F91DF1DFD038}" dt="2023-04-27T13:10:09.018" v="669" actId="1076"/>
          <ac:picMkLst>
            <pc:docMk/>
            <pc:sldMk cId="4225667311" sldId="693"/>
            <ac:picMk id="5" creationId="{92649D29-9696-733A-684D-C712C868ECEE}"/>
          </ac:picMkLst>
        </pc:picChg>
        <pc:picChg chg="add mod">
          <ac:chgData name="Nane Kratzke" userId="971be13ff4ee5ef6" providerId="LiveId" clId="{71BA4933-C9ED-744A-AF16-F91DF1DFD038}" dt="2023-04-27T13:10:03.587" v="667" actId="1076"/>
          <ac:picMkLst>
            <pc:docMk/>
            <pc:sldMk cId="4225667311" sldId="693"/>
            <ac:picMk id="6" creationId="{28FEFCBB-0B65-5B9F-7D2E-F35F23D77739}"/>
          </ac:picMkLst>
        </pc:picChg>
        <pc:picChg chg="add mod">
          <ac:chgData name="Nane Kratzke" userId="971be13ff4ee5ef6" providerId="LiveId" clId="{71BA4933-C9ED-744A-AF16-F91DF1DFD038}" dt="2023-04-27T13:10:06.193" v="668" actId="1076"/>
          <ac:picMkLst>
            <pc:docMk/>
            <pc:sldMk cId="4225667311" sldId="693"/>
            <ac:picMk id="7" creationId="{C6BE7303-2B67-4D31-F69C-5948B0AF7FCD}"/>
          </ac:picMkLst>
        </pc:picChg>
      </pc:sldChg>
      <pc:sldChg chg="del">
        <pc:chgData name="Nane Kratzke" userId="971be13ff4ee5ef6" providerId="LiveId" clId="{71BA4933-C9ED-744A-AF16-F91DF1DFD038}" dt="2023-04-26T07:46:00.851" v="14" actId="2696"/>
        <pc:sldMkLst>
          <pc:docMk/>
          <pc:sldMk cId="2331823397" sldId="694"/>
        </pc:sldMkLst>
      </pc:sldChg>
      <pc:sldChg chg="del">
        <pc:chgData name="Nane Kratzke" userId="971be13ff4ee5ef6" providerId="LiveId" clId="{71BA4933-C9ED-744A-AF16-F91DF1DFD038}" dt="2023-04-26T07:46:00.986" v="18" actId="2696"/>
        <pc:sldMkLst>
          <pc:docMk/>
          <pc:sldMk cId="2320375006" sldId="695"/>
        </pc:sldMkLst>
      </pc:sldChg>
      <pc:sldChg chg="del">
        <pc:chgData name="Nane Kratzke" userId="971be13ff4ee5ef6" providerId="LiveId" clId="{71BA4933-C9ED-744A-AF16-F91DF1DFD038}" dt="2023-04-26T07:46:00.848" v="13" actId="2696"/>
        <pc:sldMkLst>
          <pc:docMk/>
          <pc:sldMk cId="223319797" sldId="696"/>
        </pc:sldMkLst>
      </pc:sldChg>
      <pc:sldChg chg="del">
        <pc:chgData name="Nane Kratzke" userId="971be13ff4ee5ef6" providerId="LiveId" clId="{71BA4933-C9ED-744A-AF16-F91DF1DFD038}" dt="2023-04-28T06:35:27.797" v="880" actId="2696"/>
        <pc:sldMkLst>
          <pc:docMk/>
          <pc:sldMk cId="2444430234" sldId="696"/>
        </pc:sldMkLst>
      </pc:sldChg>
      <pc:sldChg chg="del">
        <pc:chgData name="Nane Kratzke" userId="971be13ff4ee5ef6" providerId="LiveId" clId="{71BA4933-C9ED-744A-AF16-F91DF1DFD038}" dt="2023-04-28T06:35:27.974" v="883" actId="2696"/>
        <pc:sldMkLst>
          <pc:docMk/>
          <pc:sldMk cId="2990304228" sldId="697"/>
        </pc:sldMkLst>
      </pc:sldChg>
      <pc:sldChg chg="del">
        <pc:chgData name="Nane Kratzke" userId="971be13ff4ee5ef6" providerId="LiveId" clId="{71BA4933-C9ED-744A-AF16-F91DF1DFD038}" dt="2023-04-28T06:35:28.048" v="887" actId="2696"/>
        <pc:sldMkLst>
          <pc:docMk/>
          <pc:sldMk cId="1833662904" sldId="698"/>
        </pc:sldMkLst>
      </pc:sldChg>
      <pc:sldChg chg="del">
        <pc:chgData name="Nane Kratzke" userId="971be13ff4ee5ef6" providerId="LiveId" clId="{71BA4933-C9ED-744A-AF16-F91DF1DFD038}" dt="2023-04-28T06:35:27.978" v="884" actId="2696"/>
        <pc:sldMkLst>
          <pc:docMk/>
          <pc:sldMk cId="268801542" sldId="699"/>
        </pc:sldMkLst>
      </pc:sldChg>
      <pc:sldChg chg="del">
        <pc:chgData name="Nane Kratzke" userId="971be13ff4ee5ef6" providerId="LiveId" clId="{71BA4933-C9ED-744A-AF16-F91DF1DFD038}" dt="2023-04-26T07:46:00.824" v="6" actId="2696"/>
        <pc:sldMkLst>
          <pc:docMk/>
          <pc:sldMk cId="4136005602" sldId="699"/>
        </pc:sldMkLst>
      </pc:sldChg>
      <pc:sldChg chg="del">
        <pc:chgData name="Nane Kratzke" userId="971be13ff4ee5ef6" providerId="LiveId" clId="{71BA4933-C9ED-744A-AF16-F91DF1DFD038}" dt="2023-04-26T07:46:00.838" v="10" actId="2696"/>
        <pc:sldMkLst>
          <pc:docMk/>
          <pc:sldMk cId="2417018099" sldId="70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umsplatzhalter 9">
            <a:extLst>
              <a:ext uri="{FF2B5EF4-FFF2-40B4-BE49-F238E27FC236}">
                <a16:creationId xmlns:a16="http://schemas.microsoft.com/office/drawing/2014/main" id="{13A86BB9-B3F9-474E-87A0-11A89C69F29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7FC5883-183D-0049-9D06-740DAD938BBC}" type="datetimeFigureOut">
              <a:rPr lang="de-DE" smtClean="0"/>
              <a:t>12.12.23</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8T18:32:18.019"/>
    </inkml:context>
    <inkml:brush xml:id="br0">
      <inkml:brushProperty name="width" value="0.1" units="cm"/>
      <inkml:brushProperty name="height" value="0.1" units="cm"/>
      <inkml:brushProperty name="color" value="#FF0066"/>
    </inkml:brush>
  </inkml:definitions>
  <inkml:trace contextRef="#ctx0" brushRef="#br0">1333 0 24575,'-46'0'0,"-25"0"0,-18 0 0,31 0 0,-1 0 0,-40 0 0,44 2 0,0 3 0,-41 10 0,-1 8 0,3 5 0,31-3 0,10-1 0,8-2 0,4 6 0,4-6 0,3 11 0,2-5 0,9-2 0,-7-4 0,14 0 0,-9 0 0,10 2 0,-3 0 0,7 6 0,-6-9 0,9 9 0,-7-13 0,8 7 0,-7 0 0,9-3 0,0 13 0,5-17 0,0 18 0,0-16 0,0 5 0,0-7 0,0-3 0,0 2 0,0-2 0,0-1 0,0 4 0,9 2 0,4 12 0,6-5 0,15 19 0,-5-17 0,12 13 0,0-5 0,1-1 0,14-8 0,23 19 0,-3-27 0,11 16 0,-24-22 0,27 22 0,-36-18 0,-2 4 0,4 1 0,-6-9 0,1-3 0,3 2 0,1 0 0,0 0 0,-2-2 0,36 4 0,-30-6 0,1 0 0,-9-1 0,1 0 0,17 2 0,1-1 0,-12-4 0,-1 0 0,-4 0 0,0-1 0,10-3 0,0 0 0,-10 0 0,0 0 0,9 0 0,1 0 0,-3 0 0,-2 0 0,41 0 0,-26-4 0,-1-1 0,22-3 0,-24-2 0,0-3 0,-17-1 0,-3-2 0,0-6 0,-2-1 0,-2 2 0,0-2 0,-1-6 0,-2 0 0,34-20 0,-36 14 0,-2-2 0,9-17 0,5-13 0,-23 13 0,2-2 0,-6-16 0,-14 16 0,-6-14 0,-6 16 0,0-1 0,-5-6 0,-13 12 0,-14-6 0,-7 5 0,-10 0 0,5 5 0,-6 2 0,-6 11 0,7 3 0,-4 5 0,8 1 0,0 6 0,-1 0 0,1 6 0,-8-1 0,6 5 0,-22-4 0,3 9 0,-7-4 0,2 6 0,16 0 0,-14 0 0,12 0 0,0 0 0,-2 0 0,18 0 0,-19 0 0,5 0 0,0 0 0,-5 6 0,19-5 0,-3 5 0,13-6 0,-6 0 0,11 4 0,-4-3 0,12 2 0,0-3 0,0 0 0,4 0 0,2 0 0,8 0 0,0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0T10:32:38.065"/>
    </inkml:context>
    <inkml:brush xml:id="br0">
      <inkml:brushProperty name="width" value="0.05" units="cm"/>
      <inkml:brushProperty name="height" value="0.05" units="cm"/>
      <inkml:brushProperty name="color" value="#E71224"/>
    </inkml:brush>
  </inkml:definitions>
  <inkml:trace contextRef="#ctx0" brushRef="#br0">189 14 24575,'-15'-4'0,"-3"1"0,-1-1 0,-1 3 0,6 0 0,3 1 0,3 0 0,2 0 0,1 1 0,-2 1 0,1 2 0,-1 4 0,0 2 0,-2 3 0,1 0 0,1 0 0,1 0 0,2-1 0,0-2 0,2-1 0,-1-1 0,2 0 0,0-3 0,1 3 0,0-2 0,1 1 0,1-2 0,-1-2 0,2-1 0,4 1 0,4 2 0,6 1 0,-1 0 0,4 1 0,-5-2 0,0-2 0,-3-2 0,1-1 0,-2-2 0,2-5 0,-2-3 0,0-5 0,-2 1 0,-3-1 0,-3 5 0,-2 2 0,-1 1 0,1-1 0,-1-1 0,0 0 0,-1 0 0,0 2 0,0 0 0,0 1 0,-2-1 0,-2 0 0,-3-1 0,-2 1 0,-3-1 0,2 2 0,1 1 0,5 4 0,2 0 0,-1 2 0,-1 1 0,-2 4 0,-1 0 0,3 1 0,1-1 0,2-2 0,1 1 0,0-1 0,1 1 0,0-1 0,0 1 0,1 2 0,1 1 0,2 2 0,3-2 0,1-2 0,-2-4 0,-1-1 0,-2-1 0,0-1 0,0 1 0,1-1 0,0 1 0,-1 0 0,1-3 0,-1 0 0,1-3 0,-1 0 0,-2 1 0,1-1 0,-1 2 0,0 0 0,-2 3 0,-6 0 0,-6 1 0,-8 1 0,1 3 0,-2 1 0,7 2 0,2-1 0,3-1 0,3 2 0,1 0 0,2 1 0,0-1 0,3-3 0,1-2 0,0-1 0,4-1 0,2 0 0,4-1 0,-1 0 0,-1 1 0,-3-1 0,0 0 0,-3 1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0T10:32:18.905"/>
    </inkml:context>
    <inkml:brush xml:id="br0">
      <inkml:brushProperty name="width" value="0.05" units="cm"/>
      <inkml:brushProperty name="height" value="0.05" units="cm"/>
      <inkml:brushProperty name="color" value="#E71224"/>
    </inkml:brush>
  </inkml:definitions>
  <inkml:trace contextRef="#ctx0" brushRef="#br0">0 3 24575,'19'0'0,"11"-1"0,19 0 0,25 1 0,21 2 0,-34 2 0,4 2-614,8-1 1,3 1 613,10 1 0,1-1 0,-4-1 0,1-2 0,16 0 0,-2-2 0,-25-1 0,-2 0 0,12 0 0,-4-1 300,16 1-300,1-1 0,-41 0 0,3 1 0,-20-1 0,-6 1 927,-3 0-927,-14 0 0,1 0 0,-5-1 0,-1 1 0,4 0 0,7 1 0,7 4 0,7 0 0,12 5 0,-2-1 0,-4-3 0,-10-1 0,-17-5 0,-7 0 0,-5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0T10:32:20.795"/>
    </inkml:context>
    <inkml:brush xml:id="br0">
      <inkml:brushProperty name="width" value="0.05" units="cm"/>
      <inkml:brushProperty name="height" value="0.05" units="cm"/>
      <inkml:brushProperty name="color" value="#E71224"/>
    </inkml:brush>
  </inkml:definitions>
  <inkml:trace contextRef="#ctx0" brushRef="#br0">0 25 24575,'19'3'0,"25"-2"0,52 5 0,-21-4 0,7-1-1157,4-2 0,2 0 1157,-22 1 0,1 0 0,1-1-484,10-1 1,1-1 0,-1 1 483,-10 1 0,-1 0 0,4 0 0,20 0 0,6 1 0,-6-1 0,-23 0 0,-3 0 0,2 0 0,13 1 0,3-1 0,-6 1 40,9 0 1,-3 0-41,12-1 0,-4 0 0,-24 1 0,-4-1 0,-8 1 0,-3-1 0,31-1 1037,-32 0-1037,7 1 1726,-15 1-1726,17 0 920,-8 0-920,-1-1 0,1 1 0,-13-1 0,7 1 0,-17 0 0,-4-1 0,-14 1 0,-5-2 0,6 2 0,11 0 0,10-1 0,2 0 0,4 0 0,-5 0 0,1 1 0,4 0 0,-2 1 0,0-1 0,-11 1 0,-11-1 0,-10 1 0,2-1 0,2 0 0,9 0 0,1 1 0,0-1 0,-5-1 0,-5 1 0,-5 0 0,-2 0 0,-3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0T10:32:22.775"/>
    </inkml:context>
    <inkml:brush xml:id="br0">
      <inkml:brushProperty name="width" value="0.05" units="cm"/>
      <inkml:brushProperty name="height" value="0.05" units="cm"/>
      <inkml:brushProperty name="color" value="#E71224"/>
    </inkml:brush>
  </inkml:definitions>
  <inkml:trace contextRef="#ctx0" brushRef="#br0">0 1 24575,'32'2'0,"15"1"0,5 2 0,7 0 0,-1 0 0,5 0-1319,28 3 1,6 1 1318,-1-4 0,0-1 0,-4 3 0,0-1 0,6-2 0,-4-1 328,-32 1 0,-3-1-328,5-1 0,-5-1 476,11 0-476,-4-1 0,-36 0 0,-10 0 1354,-16-1-1354,-5 1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0T10:32:25.678"/>
    </inkml:context>
    <inkml:brush xml:id="br0">
      <inkml:brushProperty name="width" value="0.05" units="cm"/>
      <inkml:brushProperty name="height" value="0.05" units="cm"/>
      <inkml:brushProperty name="color" value="#E71224"/>
    </inkml:brush>
  </inkml:definitions>
  <inkml:trace contextRef="#ctx0" brushRef="#br0">100 34 24575,'-10'5'0,"0"0"0,1 0 0,0 1 0,1 1 0,1 0 0,2 0 0,0 0 0,3-2 0,0 0 0,1 0 0,0-1 0,1-1 0,0-2 0,5 1 0,0-2 0,3 1 0,-3-1 0,-1 0 0,-2 0 0,-1 0 0,2 0 0,1 0 0,0 0 0,0 0 0,0-1 0,0-1 0,2-2 0,-1 0 0,2-5 0,-1-1 0,-1 0 0,0-1 0,-2 3 0,-2-1 0,-1 3 0,-3-2 0,-2 2 0,-4-1 0,-2 2 0,0 1 0,1 2 0,3 0 0,1 2 0,2-1 0,-1 2 0,-2 0 0,1 1 0,-1 1 0,2 1 0,1 0 0,0 0 0,0 1 0,1 0 0,0 2 0,0 0 0,1 2 0,0 0 0,1 1 0,1-3 0,0-2 0,0-2 0,1-1 0,-1-1 0,3 2 0,0-2 0,1 0 0,0 0 0,-1-1 0,2 0 0,-3 0 0,1-1 0,-6 0 0,2 0 0,-4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0T10:32:27.612"/>
    </inkml:context>
    <inkml:brush xml:id="br0">
      <inkml:brushProperty name="width" value="0.05" units="cm"/>
      <inkml:brushProperty name="height" value="0.05" units="cm"/>
      <inkml:brushProperty name="color" value="#E71224"/>
    </inkml:brush>
  </inkml:definitions>
  <inkml:trace contextRef="#ctx0" brushRef="#br0">102 18 24575,'-12'1'0,"-1"0"0,1 2 0,-1 0 0,2-1 0,2 1 0,3-1 0,1 0 0,2 2 0,-1 0 0,0 3 0,0-1 0,2 1 0,-1 0 0,3 2 0,0 1 0,0-2 0,0-1 0,1-2 0,0-2 0,2 0 0,1-2 0,2-1 0,2-1 0,1-1 0,1 0 0,-1 0 0,0-1 0,-2 1 0,3-2 0,-1-1 0,2-4 0,1 0 0,-2-1 0,-1-1 0,-3 2 0,-1 1 0,-3 2 0,1 0 0,-3 1 0,0 1 0,0 0 0,0 0 0,0 1 0,-1 0 0,-1 1 0,-1 0 0,-2 4 0,-2 1 0,0 4 0,0-1 0,3-1 0,0-2 0,3-1 0,0-1 0,1-1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0T10:32:30.065"/>
    </inkml:context>
    <inkml:brush xml:id="br0">
      <inkml:brushProperty name="width" value="0.05" units="cm"/>
      <inkml:brushProperty name="height" value="0.05" units="cm"/>
      <inkml:brushProperty name="color" value="#E71224"/>
    </inkml:brush>
  </inkml:definitions>
  <inkml:trace contextRef="#ctx0" brushRef="#br0">88 59 24575,'-14'3'0,"-3"3"0,2 0 0,-2 3 0,6-1 0,3-3 0,5-1 0,2-1 0,0 1 0,1 0 0,-1 2 0,3-2 0,-1 2 0,3 0 0,1-1 0,3 0 0,0-1 0,2-2 0,-2 0 0,-1-1 0,-1-1 0,1 0 0,3-2 0,1-2 0,4-2 0,-1-2 0,-1 1 0,-2 1 0,-6 1 0,1 0 0,-2 0 0,2-5 0,1-1 0,-1-2 0,0 0 0,-2 2 0,-1 2 0,-1 1 0,-2 2 0,1 0 0,-1 0 0,0 1 0,-1 2 0,-1 1 0,-5 2 0,-7 4 0,-6 2 0,-5 3 0,-5 2 0,5 2 0,2 1 0,9-2 0,4-3 0,5 1 0,2-3 0,0 1 0,2-1 0,0 0 0,1 0 0,0-1 0,0-2 0,0-1 0,0-1 0,1 0 0,0-1 0,2 1 0,0 0 0,2-1 0,1 2 0,5-1 0,3-1 0,0 1 0,5-2 0,-5 1 0,1-3 0,-2-2 0,-3 0 0,-1 0 0,-4 2 0,-2 0 0,-2 1 0,-2-1 0,1 1 0,-2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0T10:32:32.968"/>
    </inkml:context>
    <inkml:brush xml:id="br0">
      <inkml:brushProperty name="width" value="0.05" units="cm"/>
      <inkml:brushProperty name="height" value="0.05" units="cm"/>
      <inkml:brushProperty name="color" value="#E71224"/>
    </inkml:brush>
  </inkml:definitions>
  <inkml:trace contextRef="#ctx0" brushRef="#br0">146 62 24575,'-4'-17'0,"-1"2"0,-5 4 0,1 2 0,0 3 0,4 4 0,0 0 0,0 3 0,-4 2 0,-2 2 0,-3 3 0,2 1 0,0-2 0,1 3 0,3-3 0,1 4 0,3-2 0,1 2 0,1-1 0,2-4 0,0-1 0,-1-4 0,6 0 0,2-1 0,5 1 0,1-2 0,0 1 0,-2-1 0,-1 1 0,-1-1 0,-3 1 0,-1 0 0,-2 0 0,-1 0 0,1-1 0,1 1 0,0 0 0,-1 0 0,-1 2 0,1 1 0,-1 0 0,1-1 0,0-1 0,2-3 0,4-2 0,2-2 0,-1 0 0,-1-1 0,-1-3 0,-3 0 0,-1-1 0,-1 1 0,-2 2 0,-1 3 0,0 1 0,0 1 0,0-1 0,0 0 0,-1 0 0,0 1 0,1 0 0,-1 0 0,1 1 0,-1 1 0,-3 1 0,-4 4 0,-4 2 0,-8 5 0,1 2 0,-5 3 0,3 4 0,3-4 0,5 0 0,4-7 0,5-2 0,3-3 0,-1 2 0,2-1 0,0 1 0,0-1 0,0 2 0,2 1 0,2 2 0,3 1 0,3-1 0,4-2 0,-1-2 0,2-3 0,-1-3 0,0-2 0,4-2 0,-4-4 0,0-2 0,-4 1 0,-5 1 0,-2 3 0,-2 1 0,0 2 0,-1-1 0,0 0 0,0-1 0,0 0 0,0 0 0,-2 2 0,-3 0 0,3 1 0,-2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0T10:32:35.163"/>
    </inkml:context>
    <inkml:brush xml:id="br0">
      <inkml:brushProperty name="width" value="0.05" units="cm"/>
      <inkml:brushProperty name="height" value="0.05" units="cm"/>
      <inkml:brushProperty name="color" value="#E71224"/>
    </inkml:brush>
  </inkml:definitions>
  <inkml:trace contextRef="#ctx0" brushRef="#br0">145 41 24575,'-6'0'0,"-2"-1"0,0 1 0,-5 1 0,1 0 0,-3 2 0,4 1 0,1 1 0,1 2 0,3 0 0,-1 2 0,2-1 0,0 3 0,3-1 0,-1 0 0,2 1 0,1-1 0,0-1 0,3-1 0,1-1 0,2-1 0,1-1 0,3-1 0,1-3 0,3 0 0,4-2 0,1-2 0,2-4 0,-4-1 0,-4-3 0,-3 0 0,-4 1 0,-1 0 0,-5 2 0,1 0 0,-2 1 0,1 0 0,-2 1 0,2 0 0,-3-2 0,0-2 0,-1 1 0,-1 0 0,-1 1 0,-4 1 0,0 0 0,-2 0 0,0 3 0,2 0 0,-1 2 0,2 2 0,-3 3 0,0 1 0,-3 5 0,1-1 0,2 4 0,1 0 0,5 4 0,1 0 0,3-2 0,0-2 0,2-5 0,0 1 0,3-3 0,0-1 0,5 0 0,2-1 0,3-1 0,3 2 0,2-2 0,1 1 0,-3-1 0,-3-1 0,-5 0 0,-4-1 0,-2 0 0,0-2 0,0-1 0,0-2 0,0-1 0,-1-2 0,0 1 0,0 1 0,0 2 0,-1 2 0,-1 0 0,-2-1 0,-2 0 0,1 0 0,0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pPr rtl="0"/>
            <a:r>
              <a:rPr lang="de-DE" noProof="0"/>
              <a:t>Handout: Cloud-native Programmierung</a:t>
            </a:r>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pPr rtl="0"/>
            <a:fld id="{85FC7E99-EFD6-0545-A774-31EEA6BAD7BB}" type="datetime1">
              <a:rPr lang="de-DE" noProof="0" smtClean="0"/>
              <a:t>12.12.23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de-DE" noProof="0"/>
              <a:t>Prof. Dr. Nane Kratzke, TH-Lübeck</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259396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3755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71066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838980F2-9D42-894C-B8D9-BC4C3D023B9B}"/>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1AD0E4CD-67DD-3041-8AA5-A89C314B188F}"/>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CCF90B93-CD41-E84D-ABEF-FB90A6B1AD2A}"/>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620.png"/><Relationship Id="rId13" Type="http://schemas.openxmlformats.org/officeDocument/2006/relationships/customXml" Target="../ink/ink5.xml"/><Relationship Id="rId18" Type="http://schemas.openxmlformats.org/officeDocument/2006/relationships/image" Target="../media/image69.png"/><Relationship Id="rId3" Type="http://schemas.openxmlformats.org/officeDocument/2006/relationships/image" Target="../media/image12.png"/><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66.png"/><Relationship Id="rId17" Type="http://schemas.openxmlformats.org/officeDocument/2006/relationships/customXml" Target="../ink/ink7.xml"/><Relationship Id="rId2" Type="http://schemas.openxmlformats.org/officeDocument/2006/relationships/notesSlide" Target="../notesSlides/notesSlide2.xml"/><Relationship Id="rId16" Type="http://schemas.openxmlformats.org/officeDocument/2006/relationships/image" Target="../media/image68.png"/><Relationship Id="rId20"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customXml" Target="../ink/ink4.xml"/><Relationship Id="rId24" Type="http://schemas.openxmlformats.org/officeDocument/2006/relationships/image" Target="../media/image72.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10" Type="http://schemas.openxmlformats.org/officeDocument/2006/relationships/image" Target="../media/image63.png"/><Relationship Id="rId19" Type="http://schemas.openxmlformats.org/officeDocument/2006/relationships/customXml" Target="../ink/ink8.xml"/><Relationship Id="rId4" Type="http://schemas.microsoft.com/office/2007/relationships/hdphoto" Target="../media/hdphoto5.wdp"/><Relationship Id="rId9" Type="http://schemas.openxmlformats.org/officeDocument/2006/relationships/customXml" Target="../ink/ink3.xml"/><Relationship Id="rId14" Type="http://schemas.openxmlformats.org/officeDocument/2006/relationships/image" Target="../media/image67.png"/><Relationship Id="rId22"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Domain Driven Design</a:t>
            </a:r>
          </a:p>
          <a:p>
            <a:pPr>
              <a:spcBef>
                <a:spcPts val="0"/>
              </a:spcBef>
            </a:pPr>
            <a:r>
              <a:rPr lang="en-US" dirty="0">
                <a:latin typeface="+mj-lt"/>
              </a:rPr>
              <a:t>(5) </a:t>
            </a:r>
            <a:r>
              <a:rPr lang="en-US" dirty="0" err="1">
                <a:latin typeface="+mj-lt"/>
              </a:rPr>
              <a:t>Taktisches</a:t>
            </a:r>
            <a:r>
              <a:rPr lang="en-US" dirty="0">
                <a:latin typeface="+mj-lt"/>
              </a:rPr>
              <a:t> Design</a:t>
            </a:r>
          </a:p>
          <a:p>
            <a:pPr>
              <a:spcBef>
                <a:spcPts val="0"/>
              </a:spcBef>
            </a:pPr>
            <a:r>
              <a:rPr lang="en-US" dirty="0">
                <a:latin typeface="+mj-lt"/>
              </a:rPr>
              <a:t>      </a:t>
            </a:r>
            <a:r>
              <a:rPr lang="en-US" dirty="0" err="1">
                <a:latin typeface="+mj-lt"/>
              </a:rPr>
              <a:t>Architektur</a:t>
            </a:r>
            <a:r>
              <a:rPr lang="en-US" dirty="0">
                <a:latin typeface="+mj-lt"/>
              </a:rPr>
              <a:t>-Pattern</a:t>
            </a: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4" name="Grafik 3">
            <a:extLst>
              <a:ext uri="{FF2B5EF4-FFF2-40B4-BE49-F238E27FC236}">
                <a16:creationId xmlns:a16="http://schemas.microsoft.com/office/drawing/2014/main" id="{089FC6AD-D7A7-316C-CEEE-0B48BBC591AD}"/>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rot="21045585">
            <a:off x="8615735" y="4785477"/>
            <a:ext cx="1752410" cy="13143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9699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70EDE-ACED-2845-A5D4-96BDC3461AB8}"/>
              </a:ext>
            </a:extLst>
          </p:cNvPr>
          <p:cNvSpPr>
            <a:spLocks noGrp="1"/>
          </p:cNvSpPr>
          <p:nvPr>
            <p:ph type="title"/>
          </p:nvPr>
        </p:nvSpPr>
        <p:spPr/>
        <p:txBody>
          <a:bodyPr/>
          <a:lstStyle/>
          <a:p>
            <a:r>
              <a:rPr lang="de-DE" dirty="0" err="1"/>
              <a:t>Tactical</a:t>
            </a:r>
            <a:r>
              <a:rPr lang="de-DE" dirty="0"/>
              <a:t>  Design</a:t>
            </a:r>
          </a:p>
        </p:txBody>
      </p:sp>
      <p:sp>
        <p:nvSpPr>
          <p:cNvPr id="3" name="Textplatzhalter 2">
            <a:extLst>
              <a:ext uri="{FF2B5EF4-FFF2-40B4-BE49-F238E27FC236}">
                <a16:creationId xmlns:a16="http://schemas.microsoft.com/office/drawing/2014/main" id="{D01E84D5-37F8-9748-B4E5-80442F8FD385}"/>
              </a:ext>
            </a:extLst>
          </p:cNvPr>
          <p:cNvSpPr>
            <a:spLocks noGrp="1"/>
          </p:cNvSpPr>
          <p:nvPr>
            <p:ph type="body" sz="quarter" idx="32"/>
          </p:nvPr>
        </p:nvSpPr>
        <p:spPr/>
        <p:txBody>
          <a:bodyPr/>
          <a:lstStyle/>
          <a:p>
            <a:r>
              <a:rPr lang="de-DE" dirty="0"/>
              <a:t>CQRS (</a:t>
            </a:r>
            <a:r>
              <a:rPr lang="de-DE" dirty="0" err="1"/>
              <a:t>Projections</a:t>
            </a:r>
            <a:r>
              <a:rPr lang="de-DE" dirty="0"/>
              <a:t>)</a:t>
            </a:r>
          </a:p>
        </p:txBody>
      </p:sp>
      <p:sp>
        <p:nvSpPr>
          <p:cNvPr id="4" name="Foliennummernplatzhalter 3">
            <a:extLst>
              <a:ext uri="{FF2B5EF4-FFF2-40B4-BE49-F238E27FC236}">
                <a16:creationId xmlns:a16="http://schemas.microsoft.com/office/drawing/2014/main" id="{0B246614-E475-404C-8B19-3D5328AF6916}"/>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sp>
        <p:nvSpPr>
          <p:cNvPr id="14" name="Textfeld 13">
            <a:extLst>
              <a:ext uri="{FF2B5EF4-FFF2-40B4-BE49-F238E27FC236}">
                <a16:creationId xmlns:a16="http://schemas.microsoft.com/office/drawing/2014/main" id="{B887CD77-87E6-9643-B22E-DF995DE4996C}"/>
              </a:ext>
            </a:extLst>
          </p:cNvPr>
          <p:cNvSpPr txBox="1"/>
          <p:nvPr/>
        </p:nvSpPr>
        <p:spPr>
          <a:xfrm>
            <a:off x="10027399" y="1971604"/>
            <a:ext cx="2070849" cy="1877437"/>
          </a:xfrm>
          <a:prstGeom prst="rect">
            <a:avLst/>
          </a:prstGeom>
          <a:noFill/>
        </p:spPr>
        <p:txBody>
          <a:bodyPr wrap="square" rtlCol="0">
            <a:spAutoFit/>
          </a:bodyPr>
          <a:lstStyle/>
          <a:p>
            <a:r>
              <a:rPr lang="de-DE" b="1" i="1" dirty="0">
                <a:solidFill>
                  <a:schemeClr val="accent5"/>
                </a:solidFill>
                <a:latin typeface="Bradley Hand" pitchFamily="2" charset="77"/>
              </a:rPr>
              <a:t>Tipp:</a:t>
            </a:r>
          </a:p>
          <a:p>
            <a:r>
              <a:rPr lang="de-DE" sz="1400" i="1" dirty="0">
                <a:solidFill>
                  <a:schemeClr val="tx1">
                    <a:lumMod val="85000"/>
                    <a:lumOff val="15000"/>
                  </a:schemeClr>
                </a:solidFill>
                <a:latin typeface="Bradley Hand" pitchFamily="2" charset="77"/>
              </a:rPr>
              <a:t>Es ist ratsam eine synchrone Projektion als Basis zu nutzen und nur bei Bedarf eine zusätzliche asynchrone Projektion zu ergänzen.</a:t>
            </a:r>
          </a:p>
          <a:p>
            <a:endParaRPr lang="de-DE" sz="1400" i="1" dirty="0">
              <a:solidFill>
                <a:schemeClr val="accent5"/>
              </a:solidFill>
              <a:latin typeface="Bradley Hand" pitchFamily="2" charset="77"/>
            </a:endParaRPr>
          </a:p>
        </p:txBody>
      </p:sp>
      <p:grpSp>
        <p:nvGrpSpPr>
          <p:cNvPr id="13" name="Gruppieren 12">
            <a:extLst>
              <a:ext uri="{FF2B5EF4-FFF2-40B4-BE49-F238E27FC236}">
                <a16:creationId xmlns:a16="http://schemas.microsoft.com/office/drawing/2014/main" id="{41A60D45-5E29-1B3F-06FD-8FBEAF9405BD}"/>
              </a:ext>
            </a:extLst>
          </p:cNvPr>
          <p:cNvGrpSpPr/>
          <p:nvPr/>
        </p:nvGrpSpPr>
        <p:grpSpPr>
          <a:xfrm>
            <a:off x="289794" y="1643127"/>
            <a:ext cx="4463444" cy="1633654"/>
            <a:chOff x="289794" y="1643127"/>
            <a:chExt cx="4463444" cy="1633654"/>
          </a:xfrm>
        </p:grpSpPr>
        <p:sp>
          <p:nvSpPr>
            <p:cNvPr id="11" name="Rechteck 10">
              <a:extLst>
                <a:ext uri="{FF2B5EF4-FFF2-40B4-BE49-F238E27FC236}">
                  <a16:creationId xmlns:a16="http://schemas.microsoft.com/office/drawing/2014/main" id="{3EA8EE76-3F6A-6C4E-9F66-F00BF902B211}"/>
                </a:ext>
              </a:extLst>
            </p:cNvPr>
            <p:cNvSpPr/>
            <p:nvPr/>
          </p:nvSpPr>
          <p:spPr>
            <a:xfrm>
              <a:off x="289794" y="1643127"/>
              <a:ext cx="4238992" cy="338554"/>
            </a:xfrm>
            <a:prstGeom prst="rect">
              <a:avLst/>
            </a:prstGeom>
          </p:spPr>
          <p:txBody>
            <a:bodyPr wrap="square">
              <a:spAutoFit/>
            </a:bodyPr>
            <a:lstStyle/>
            <a:p>
              <a:r>
                <a:rPr lang="de-DE" sz="1600" b="1" dirty="0"/>
                <a:t>SYNCHRONE PROJEKTIONEN</a:t>
              </a:r>
              <a:endParaRPr lang="de-DE" sz="1600" dirty="0"/>
            </a:p>
          </p:txBody>
        </p:sp>
        <p:pic>
          <p:nvPicPr>
            <p:cNvPr id="7" name="Grafik 6">
              <a:extLst>
                <a:ext uri="{FF2B5EF4-FFF2-40B4-BE49-F238E27FC236}">
                  <a16:creationId xmlns:a16="http://schemas.microsoft.com/office/drawing/2014/main" id="{27DAD841-78FC-2B4A-8D51-7B073621FC1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2820" y="2227472"/>
              <a:ext cx="4430418" cy="1049309"/>
            </a:xfrm>
            <a:prstGeom prst="rect">
              <a:avLst/>
            </a:prstGeom>
            <a:effectLst/>
          </p:spPr>
        </p:pic>
      </p:grpSp>
      <p:grpSp>
        <p:nvGrpSpPr>
          <p:cNvPr id="15" name="Gruppieren 14">
            <a:extLst>
              <a:ext uri="{FF2B5EF4-FFF2-40B4-BE49-F238E27FC236}">
                <a16:creationId xmlns:a16="http://schemas.microsoft.com/office/drawing/2014/main" id="{3DBD894C-2405-D1BD-5089-7D40B0FD1A01}"/>
              </a:ext>
            </a:extLst>
          </p:cNvPr>
          <p:cNvGrpSpPr/>
          <p:nvPr/>
        </p:nvGrpSpPr>
        <p:grpSpPr>
          <a:xfrm>
            <a:off x="5298155" y="1642882"/>
            <a:ext cx="4455822" cy="1880590"/>
            <a:chOff x="5298155" y="1642882"/>
            <a:chExt cx="4455822" cy="1880590"/>
          </a:xfrm>
        </p:grpSpPr>
        <p:sp>
          <p:nvSpPr>
            <p:cNvPr id="18" name="Rechteck 17">
              <a:extLst>
                <a:ext uri="{FF2B5EF4-FFF2-40B4-BE49-F238E27FC236}">
                  <a16:creationId xmlns:a16="http://schemas.microsoft.com/office/drawing/2014/main" id="{620F1697-40C7-6E45-9B8F-CD21D8CE8540}"/>
                </a:ext>
              </a:extLst>
            </p:cNvPr>
            <p:cNvSpPr/>
            <p:nvPr/>
          </p:nvSpPr>
          <p:spPr>
            <a:xfrm>
              <a:off x="5298155" y="1642882"/>
              <a:ext cx="4455822" cy="338554"/>
            </a:xfrm>
            <a:prstGeom prst="rect">
              <a:avLst/>
            </a:prstGeom>
          </p:spPr>
          <p:txBody>
            <a:bodyPr wrap="square">
              <a:spAutoFit/>
            </a:bodyPr>
            <a:lstStyle/>
            <a:p>
              <a:r>
                <a:rPr lang="de-DE" sz="1600" b="1" dirty="0"/>
                <a:t>ASYNCHRONE PROJEKTIONEN</a:t>
              </a:r>
            </a:p>
          </p:txBody>
        </p:sp>
        <p:pic>
          <p:nvPicPr>
            <p:cNvPr id="8" name="Grafik 7">
              <a:extLst>
                <a:ext uri="{FF2B5EF4-FFF2-40B4-BE49-F238E27FC236}">
                  <a16:creationId xmlns:a16="http://schemas.microsoft.com/office/drawing/2014/main" id="{F4C64D84-497B-FC43-B9B7-1396BEA971C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98155" y="2183894"/>
              <a:ext cx="4058134" cy="1339578"/>
            </a:xfrm>
            <a:prstGeom prst="rect">
              <a:avLst/>
            </a:prstGeom>
            <a:effectLst/>
          </p:spPr>
        </p:pic>
      </p:grpSp>
      <p:sp>
        <p:nvSpPr>
          <p:cNvPr id="12" name="Textfeld 11">
            <a:extLst>
              <a:ext uri="{FF2B5EF4-FFF2-40B4-BE49-F238E27FC236}">
                <a16:creationId xmlns:a16="http://schemas.microsoft.com/office/drawing/2014/main" id="{6B12A477-03E9-3D49-A554-083B7D98CD32}"/>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
        <p:nvSpPr>
          <p:cNvPr id="5" name="Rechteck 4">
            <a:extLst>
              <a:ext uri="{FF2B5EF4-FFF2-40B4-BE49-F238E27FC236}">
                <a16:creationId xmlns:a16="http://schemas.microsoft.com/office/drawing/2014/main" id="{36973AB3-AB8A-7783-EBA8-32F4C8065498}"/>
              </a:ext>
            </a:extLst>
          </p:cNvPr>
          <p:cNvSpPr/>
          <p:nvPr/>
        </p:nvSpPr>
        <p:spPr>
          <a:xfrm>
            <a:off x="289794" y="3787486"/>
            <a:ext cx="4703942" cy="2585323"/>
          </a:xfrm>
          <a:prstGeom prst="rect">
            <a:avLst/>
          </a:prstGeom>
        </p:spPr>
        <p:txBody>
          <a:bodyPr wrap="square">
            <a:spAutoFit/>
          </a:bodyPr>
          <a:lstStyle/>
          <a:p>
            <a:pPr>
              <a:spcAft>
                <a:spcPts val="600"/>
              </a:spcAft>
            </a:pPr>
            <a:r>
              <a:rPr lang="de-DE" sz="1600" b="1" dirty="0"/>
              <a:t>Verfahren:</a:t>
            </a:r>
          </a:p>
          <a:p>
            <a:pPr marL="171450" indent="-171450">
              <a:spcAft>
                <a:spcPts val="600"/>
              </a:spcAft>
              <a:buFont typeface="Courier New" panose="02070309020205020404" pitchFamily="49" charset="0"/>
              <a:buChar char="o"/>
            </a:pPr>
            <a:r>
              <a:rPr lang="de-DE" sz="1400" dirty="0"/>
              <a:t>Die Projektions-Engine fragt das das Command </a:t>
            </a:r>
            <a:r>
              <a:rPr lang="de-DE" sz="1400" dirty="0" err="1"/>
              <a:t>Execution</a:t>
            </a:r>
            <a:r>
              <a:rPr lang="de-DE" sz="1400" dirty="0"/>
              <a:t> Model nach neuen Datensätzen ab</a:t>
            </a:r>
          </a:p>
          <a:p>
            <a:pPr marL="171450" indent="-171450">
              <a:spcAft>
                <a:spcPts val="600"/>
              </a:spcAft>
              <a:buFont typeface="Courier New" panose="02070309020205020404" pitchFamily="49" charset="0"/>
              <a:buChar char="o"/>
            </a:pPr>
            <a:r>
              <a:rPr lang="de-DE" sz="1400" dirty="0"/>
              <a:t>Die Projektions-Engine verwendet die aktualisierten Daten, um die Read Modells des Systems zu aktualisieren</a:t>
            </a:r>
          </a:p>
          <a:p>
            <a:pPr marL="171450" indent="-171450">
              <a:spcAft>
                <a:spcPts val="600"/>
              </a:spcAft>
              <a:buFont typeface="Courier New" panose="02070309020205020404" pitchFamily="49" charset="0"/>
              <a:buChar char="o"/>
            </a:pPr>
            <a:r>
              <a:rPr lang="de-DE" sz="1400" dirty="0"/>
              <a:t>Die Projektions-Engine speichert den Checkpoint des zuletzt verarbeiteten Datensatzes</a:t>
            </a:r>
          </a:p>
          <a:p>
            <a:pPr marL="171450" indent="-171450">
              <a:spcAft>
                <a:spcPts val="600"/>
              </a:spcAft>
              <a:buFont typeface="Courier New" panose="02070309020205020404" pitchFamily="49" charset="0"/>
              <a:buChar char="o"/>
            </a:pPr>
            <a:r>
              <a:rPr lang="de-DE" sz="1400" dirty="0"/>
              <a:t>Dieser Wert wird bei der nächsten Iteration verwendet, um Datensätze abzurufen, die nach dem letzten verarbeiteten Datensatz hinzugefügt oder geändert wurden.</a:t>
            </a:r>
          </a:p>
        </p:txBody>
      </p:sp>
      <p:sp>
        <p:nvSpPr>
          <p:cNvPr id="9" name="Rechteck 8">
            <a:extLst>
              <a:ext uri="{FF2B5EF4-FFF2-40B4-BE49-F238E27FC236}">
                <a16:creationId xmlns:a16="http://schemas.microsoft.com/office/drawing/2014/main" id="{9AB522D5-CCFE-82C2-3F22-08D3CC0F652A}"/>
              </a:ext>
            </a:extLst>
          </p:cNvPr>
          <p:cNvSpPr/>
          <p:nvPr/>
        </p:nvSpPr>
        <p:spPr>
          <a:xfrm>
            <a:off x="5298155" y="3787486"/>
            <a:ext cx="4605262" cy="2000548"/>
          </a:xfrm>
          <a:prstGeom prst="rect">
            <a:avLst/>
          </a:prstGeom>
        </p:spPr>
        <p:txBody>
          <a:bodyPr wrap="square">
            <a:spAutoFit/>
          </a:bodyPr>
          <a:lstStyle/>
          <a:p>
            <a:pPr>
              <a:spcAft>
                <a:spcPts val="600"/>
              </a:spcAft>
            </a:pPr>
            <a:r>
              <a:rPr lang="de-DE" sz="1600" b="1" dirty="0"/>
              <a:t>Verfahren:</a:t>
            </a:r>
          </a:p>
          <a:p>
            <a:pPr marL="171450" indent="-171450">
              <a:spcAft>
                <a:spcPts val="600"/>
              </a:spcAft>
              <a:buFont typeface="Courier New" panose="02070309020205020404" pitchFamily="49" charset="0"/>
              <a:buChar char="o"/>
            </a:pPr>
            <a:r>
              <a:rPr lang="de-DE" sz="1400" dirty="0"/>
              <a:t>Das Command </a:t>
            </a:r>
            <a:r>
              <a:rPr lang="de-DE" sz="1400" dirty="0" err="1"/>
              <a:t>Execution</a:t>
            </a:r>
            <a:r>
              <a:rPr lang="de-DE" sz="1400" dirty="0"/>
              <a:t> Model veröffentlicht alle bestätigten Änderungen mittels eines Publish/</a:t>
            </a:r>
            <a:r>
              <a:rPr lang="de-DE" sz="1400" dirty="0" err="1"/>
              <a:t>Subscribe</a:t>
            </a:r>
            <a:r>
              <a:rPr lang="de-DE" sz="1400" dirty="0"/>
              <a:t> Messaging Bus.</a:t>
            </a:r>
          </a:p>
          <a:p>
            <a:pPr marL="171450" indent="-171450">
              <a:spcAft>
                <a:spcPts val="600"/>
              </a:spcAft>
              <a:buFont typeface="Courier New" panose="02070309020205020404" pitchFamily="49" charset="0"/>
              <a:buChar char="o"/>
            </a:pPr>
            <a:r>
              <a:rPr lang="de-DE" sz="1400" dirty="0"/>
              <a:t>Die Projektions-</a:t>
            </a:r>
            <a:r>
              <a:rPr lang="de-DE" sz="1400" dirty="0" err="1"/>
              <a:t>Engines</a:t>
            </a:r>
            <a:r>
              <a:rPr lang="de-DE" sz="1400" dirty="0"/>
              <a:t> des Systems können die veröffentlichten Nachrichten abonnieren und sie zur Aktualisierung der Projektionen der Read Models verwenden.</a:t>
            </a:r>
          </a:p>
        </p:txBody>
      </p:sp>
    </p:spTree>
    <p:extLst>
      <p:ext uri="{BB962C8B-B14F-4D97-AF65-F5344CB8AC3E}">
        <p14:creationId xmlns:p14="http://schemas.microsoft.com/office/powerpoint/2010/main" val="22629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AUSBLICK</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32000" y="1267628"/>
            <a:ext cx="3992766" cy="5158372"/>
          </a:xfrm>
          <a:noFill/>
          <a:effectLst/>
        </p:spPr>
        <p:txBody>
          <a:bodyPr lIns="251999" tIns="251999" rIns="251999" bIns="251999"/>
          <a:lstStyle/>
          <a:p>
            <a:pPr marL="0" lvl="0" indent="0">
              <a:buNone/>
            </a:pPr>
            <a:r>
              <a:rPr lang="de-DE" sz="2000" dirty="0">
                <a:ea typeface="Roboto" panose="02000000000000000000" pitchFamily="2" charset="0"/>
                <a:cs typeface="Roboto" panose="02000000000000000000" pitchFamily="2" charset="0"/>
              </a:rPr>
              <a:t>Domain </a:t>
            </a:r>
            <a:r>
              <a:rPr lang="de-DE" sz="2000" dirty="0" err="1">
                <a:ea typeface="Roboto" panose="02000000000000000000" pitchFamily="2" charset="0"/>
                <a:cs typeface="Roboto" panose="02000000000000000000" pitchFamily="2" charset="0"/>
              </a:rPr>
              <a:t>Driven</a:t>
            </a:r>
            <a:r>
              <a:rPr lang="de-DE" sz="2000" dirty="0">
                <a:ea typeface="Roboto" panose="02000000000000000000" pitchFamily="2" charset="0"/>
                <a:cs typeface="Roboto" panose="02000000000000000000" pitchFamily="2" charset="0"/>
              </a:rPr>
              <a:t>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Was ist das?</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Effektives Software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Strategisches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Taktisches Design</a:t>
            </a:r>
          </a:p>
          <a:p>
            <a:pPr lvl="1">
              <a:buFont typeface="Courier New" panose="02070309020205020404" pitchFamily="49" charset="0"/>
              <a:buChar char="o"/>
            </a:pPr>
            <a:endParaRPr lang="de-DE" sz="1800" dirty="0">
              <a:ea typeface="Roboto" panose="02000000000000000000" pitchFamily="2" charset="0"/>
              <a:cs typeface="Roboto" panose="02000000000000000000" pitchFamily="2" charset="0"/>
            </a:endParaRPr>
          </a:p>
          <a:p>
            <a:pPr marL="0" lvl="0" indent="0">
              <a:buNone/>
            </a:pPr>
            <a:r>
              <a:rPr lang="de-DE" sz="2000" dirty="0">
                <a:ea typeface="Roboto" panose="02000000000000000000" pitchFamily="2" charset="0"/>
                <a:cs typeface="Roboto" panose="02000000000000000000" pitchFamily="2" charset="0"/>
              </a:rPr>
              <a:t>Strategisches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Subdomains</a:t>
            </a:r>
          </a:p>
          <a:p>
            <a:pPr lvl="1">
              <a:buFont typeface="Courier New" panose="02070309020205020404" pitchFamily="49" charset="0"/>
              <a:buChar char="o"/>
            </a:pPr>
            <a:r>
              <a:rPr lang="de-DE" dirty="0" err="1">
                <a:ea typeface="Roboto Thin" panose="02000000000000000000" pitchFamily="2" charset="0"/>
                <a:cs typeface="Roboto Thin" panose="02000000000000000000" pitchFamily="2" charset="0"/>
              </a:rPr>
              <a:t>Bounded</a:t>
            </a:r>
            <a:r>
              <a:rPr lang="de-DE" dirty="0">
                <a:ea typeface="Roboto Thin" panose="02000000000000000000" pitchFamily="2" charset="0"/>
                <a:cs typeface="Roboto Thin" panose="02000000000000000000" pitchFamily="2" charset="0"/>
              </a:rPr>
              <a:t> </a:t>
            </a:r>
            <a:r>
              <a:rPr lang="de-DE" dirty="0" err="1">
                <a:ea typeface="Roboto Thin" panose="02000000000000000000" pitchFamily="2" charset="0"/>
                <a:cs typeface="Roboto Thin" panose="02000000000000000000" pitchFamily="2" charset="0"/>
              </a:rPr>
              <a:t>Context</a:t>
            </a:r>
            <a:r>
              <a:rPr lang="de-DE" dirty="0">
                <a:ea typeface="Roboto Thin" panose="02000000000000000000" pitchFamily="2" charset="0"/>
                <a:cs typeface="Roboto Thin" panose="02000000000000000000" pitchFamily="2" charset="0"/>
              </a:rPr>
              <a:t> + </a:t>
            </a:r>
            <a:r>
              <a:rPr lang="de-DE" dirty="0" err="1">
                <a:ea typeface="Roboto Thin" panose="02000000000000000000" pitchFamily="2" charset="0"/>
                <a:cs typeface="Roboto Thin" panose="02000000000000000000" pitchFamily="2" charset="0"/>
              </a:rPr>
              <a:t>Ubiquitous</a:t>
            </a:r>
            <a:r>
              <a:rPr lang="de-DE" dirty="0">
                <a:ea typeface="Roboto Thin" panose="02000000000000000000" pitchFamily="2" charset="0"/>
                <a:cs typeface="Roboto Thin" panose="02000000000000000000" pitchFamily="2" charset="0"/>
              </a:rPr>
              <a:t> Language</a:t>
            </a:r>
          </a:p>
          <a:p>
            <a:pPr lvl="1">
              <a:buFont typeface="Courier New" panose="02070309020205020404" pitchFamily="49" charset="0"/>
              <a:buChar char="o"/>
            </a:pPr>
            <a:r>
              <a:rPr lang="de-DE" dirty="0" err="1">
                <a:ea typeface="Roboto Thin" panose="02000000000000000000" pitchFamily="2" charset="0"/>
                <a:cs typeface="Roboto Thin" panose="02000000000000000000" pitchFamily="2" charset="0"/>
              </a:rPr>
              <a:t>Context</a:t>
            </a:r>
            <a:r>
              <a:rPr lang="de-DE" dirty="0">
                <a:ea typeface="Roboto Thin" panose="02000000000000000000" pitchFamily="2" charset="0"/>
                <a:cs typeface="Roboto Thin" panose="02000000000000000000" pitchFamily="2" charset="0"/>
              </a:rPr>
              <a:t> Mapping</a:t>
            </a:r>
          </a:p>
          <a:p>
            <a:pPr lvl="1">
              <a:buFont typeface="Courier New" panose="02070309020205020404" pitchFamily="49" charset="0"/>
              <a:buChar char="o"/>
            </a:pPr>
            <a:endParaRPr lang="de-DE" sz="1800" dirty="0">
              <a:ea typeface="Roboto" panose="02000000000000000000" pitchFamily="2" charset="0"/>
              <a:cs typeface="Roboto" panose="02000000000000000000" pitchFamily="2" charset="0"/>
            </a:endParaRPr>
          </a:p>
          <a:p>
            <a:pPr marL="0" lvl="0" indent="0">
              <a:buNone/>
            </a:pPr>
            <a:r>
              <a:rPr lang="de-DE" sz="2000" b="1" dirty="0">
                <a:solidFill>
                  <a:schemeClr val="accent5"/>
                </a:solidFill>
                <a:ea typeface="Roboto" panose="02000000000000000000" pitchFamily="2" charset="0"/>
                <a:cs typeface="Roboto" panose="02000000000000000000" pitchFamily="2" charset="0"/>
              </a:rPr>
              <a:t>Taktisches Design</a:t>
            </a:r>
          </a:p>
          <a:p>
            <a:pPr lvl="1">
              <a:buFont typeface="Courier New" panose="02070309020205020404" pitchFamily="49" charset="0"/>
              <a:buChar char="o"/>
            </a:pPr>
            <a:r>
              <a:rPr lang="de-DE" dirty="0">
                <a:ea typeface="Roboto Thin" panose="02000000000000000000" pitchFamily="2" charset="0"/>
              </a:rPr>
              <a:t>Business </a:t>
            </a:r>
            <a:r>
              <a:rPr lang="de-DE" dirty="0" err="1">
                <a:ea typeface="Roboto Thin" panose="02000000000000000000" pitchFamily="2" charset="0"/>
              </a:rPr>
              <a:t>Logic</a:t>
            </a:r>
            <a:r>
              <a:rPr lang="de-DE" dirty="0">
                <a:ea typeface="Roboto Thin" panose="02000000000000000000" pitchFamily="2" charset="0"/>
              </a:rPr>
              <a:t> Pattern</a:t>
            </a:r>
          </a:p>
          <a:p>
            <a:pPr lvl="1">
              <a:buFont typeface="Courier New" panose="02070309020205020404" pitchFamily="49" charset="0"/>
              <a:buChar char="o"/>
            </a:pPr>
            <a:r>
              <a:rPr lang="de-DE" dirty="0" err="1">
                <a:ea typeface="Roboto Thin" panose="02000000000000000000" pitchFamily="2" charset="0"/>
              </a:rPr>
              <a:t>Architectural</a:t>
            </a:r>
            <a:r>
              <a:rPr lang="de-DE" dirty="0">
                <a:ea typeface="Roboto Thin" panose="02000000000000000000" pitchFamily="2" charset="0"/>
              </a:rPr>
              <a:t> Pattern</a:t>
            </a:r>
          </a:p>
          <a:p>
            <a:pPr lvl="1">
              <a:buFont typeface="Courier New" panose="02070309020205020404" pitchFamily="49" charset="0"/>
              <a:buChar char="o"/>
            </a:pPr>
            <a:r>
              <a:rPr lang="de-DE" dirty="0">
                <a:solidFill>
                  <a:schemeClr val="accent5"/>
                </a:solidFill>
                <a:ea typeface="Roboto Thin" panose="02000000000000000000" pitchFamily="2" charset="0"/>
              </a:rPr>
              <a:t>Fallstudie: Entwurf eines Uptime-Service</a:t>
            </a:r>
          </a:p>
          <a:p>
            <a:pPr marL="266700" lvl="1" indent="0">
              <a:buNone/>
            </a:pPr>
            <a:endParaRPr lang="de-DE" dirty="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pic>
        <p:nvPicPr>
          <p:cNvPr id="9" name="Grafik 8">
            <a:extLst>
              <a:ext uri="{FF2B5EF4-FFF2-40B4-BE49-F238E27FC236}">
                <a16:creationId xmlns:a16="http://schemas.microsoft.com/office/drawing/2014/main" id="{9923B666-805A-564F-AF22-62FB922FC4C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475098" y="1644262"/>
            <a:ext cx="6154902" cy="4022910"/>
          </a:xfrm>
          <a:prstGeom prst="rect">
            <a:avLst/>
          </a:prstGeom>
        </p:spPr>
      </p:pic>
    </p:spTree>
    <p:extLst>
      <p:ext uri="{BB962C8B-B14F-4D97-AF65-F5344CB8AC3E}">
        <p14:creationId xmlns:p14="http://schemas.microsoft.com/office/powerpoint/2010/main" val="641698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
        <p:nvSpPr>
          <p:cNvPr id="3" name="Foliennummernplatzhalter 2">
            <a:extLst>
              <a:ext uri="{FF2B5EF4-FFF2-40B4-BE49-F238E27FC236}">
                <a16:creationId xmlns:a16="http://schemas.microsoft.com/office/drawing/2014/main" id="{424983D5-2B44-414F-AC6B-50606020D9A5}"/>
              </a:ext>
            </a:extLst>
          </p:cNvPr>
          <p:cNvSpPr>
            <a:spLocks noGrp="1"/>
          </p:cNvSpPr>
          <p:nvPr>
            <p:ph type="sldNum" sz="quarter" idx="34"/>
          </p:nvPr>
        </p:nvSpPr>
        <p:spPr/>
        <p:txBody>
          <a:bodyPr/>
          <a:lstStyle/>
          <a:p>
            <a:pPr rtl="0"/>
            <a:fld id="{19B51A1E-902D-48AF-9020-955120F399B6}" type="slidenum">
              <a:rPr lang="de-DE" noProof="0" smtClean="0"/>
              <a:pPr rtl="0"/>
              <a:t>12</a:t>
            </a:fld>
            <a:endParaRPr lang="de-DE" noProof="0"/>
          </a:p>
        </p:txBody>
      </p:sp>
    </p:spTree>
    <p:extLst>
      <p:ext uri="{BB962C8B-B14F-4D97-AF65-F5344CB8AC3E}">
        <p14:creationId xmlns:p14="http://schemas.microsoft.com/office/powerpoint/2010/main" val="2394664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4294744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14</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Domain Driven Design</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2"/>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0" y="1652109"/>
            <a:ext cx="5244661" cy="3339376"/>
          </a:xfrm>
          <a:prstGeom prst="rect">
            <a:avLst/>
          </a:prstGeom>
          <a:noFill/>
        </p:spPr>
        <p:txBody>
          <a:bodyPr wrap="square" rtlCol="0">
            <a:spAutoFit/>
          </a:bodyPr>
          <a:lstStyle/>
          <a:p>
            <a:pPr>
              <a:spcAft>
                <a:spcPts val="600"/>
              </a:spcAft>
            </a:pPr>
            <a:r>
              <a:rPr lang="de-DE" sz="1600" b="1" dirty="0"/>
              <a:t>14.1 Fachlichkeit, Fachlichkeit, Fachlichkeit</a:t>
            </a:r>
          </a:p>
          <a:p>
            <a:pPr>
              <a:spcBef>
                <a:spcPts val="600"/>
              </a:spcBef>
              <a:spcAft>
                <a:spcPts val="600"/>
              </a:spcAft>
            </a:pPr>
            <a:r>
              <a:rPr lang="de-DE" sz="1600" b="1" dirty="0"/>
              <a:t>14.2 Strategisches Design</a:t>
            </a:r>
          </a:p>
          <a:p>
            <a:pPr marL="285750" indent="-285750">
              <a:buFont typeface="Arial" panose="020B0604020202020204" pitchFamily="34" charset="0"/>
              <a:buChar char="•"/>
            </a:pPr>
            <a:r>
              <a:rPr lang="de-DE" sz="1400" dirty="0"/>
              <a:t>Subdomänen</a:t>
            </a:r>
          </a:p>
          <a:p>
            <a:pPr marL="285750" indent="-285750">
              <a:buFont typeface="Arial" panose="020B0604020202020204" pitchFamily="34" charset="0"/>
              <a:buChar char="•"/>
            </a:pPr>
            <a:r>
              <a:rPr lang="de-DE" sz="1400" dirty="0" err="1"/>
              <a:t>Ubiquitous</a:t>
            </a:r>
            <a:r>
              <a:rPr lang="de-DE" sz="1400" dirty="0"/>
              <a:t> Language</a:t>
            </a:r>
          </a:p>
          <a:p>
            <a:pPr marL="285750" indent="-285750">
              <a:buFont typeface="Arial" panose="020B0604020202020204" pitchFamily="34" charset="0"/>
              <a:buChar char="•"/>
            </a:pPr>
            <a:r>
              <a:rPr lang="de-DE" sz="1400" dirty="0" err="1"/>
              <a:t>Bounded</a:t>
            </a:r>
            <a:r>
              <a:rPr lang="de-DE" sz="1400" dirty="0"/>
              <a:t> </a:t>
            </a:r>
            <a:r>
              <a:rPr lang="de-DE" sz="1400" dirty="0" err="1"/>
              <a:t>Context</a:t>
            </a:r>
            <a:endParaRPr lang="de-DE" sz="1400" dirty="0"/>
          </a:p>
          <a:p>
            <a:pPr marL="285750" indent="-285750">
              <a:buFont typeface="Arial" panose="020B0604020202020204" pitchFamily="34" charset="0"/>
              <a:buChar char="•"/>
            </a:pPr>
            <a:r>
              <a:rPr lang="de-DE" sz="1400" dirty="0" err="1"/>
              <a:t>Context</a:t>
            </a:r>
            <a:r>
              <a:rPr lang="de-DE" sz="1400" dirty="0"/>
              <a:t> Mapping</a:t>
            </a:r>
          </a:p>
          <a:p>
            <a:pPr>
              <a:spcBef>
                <a:spcPts val="600"/>
              </a:spcBef>
              <a:spcAft>
                <a:spcPts val="600"/>
              </a:spcAft>
            </a:pPr>
            <a:r>
              <a:rPr lang="de-DE" sz="1600" b="1" dirty="0"/>
              <a:t>14.3 Taktisches Design</a:t>
            </a:r>
          </a:p>
          <a:p>
            <a:pPr marL="285750" indent="-285750">
              <a:buFont typeface="Arial" panose="020B0604020202020204" pitchFamily="34" charset="0"/>
              <a:buChar char="•"/>
            </a:pPr>
            <a:r>
              <a:rPr lang="de-DE" sz="1400" dirty="0"/>
              <a:t>Oft genutzte Pattern für Geschäftslogik</a:t>
            </a:r>
            <a:br>
              <a:rPr lang="de-DE" sz="1400" dirty="0"/>
            </a:br>
            <a:r>
              <a:rPr lang="de-DE" sz="1400" dirty="0"/>
              <a:t>(ETL, </a:t>
            </a:r>
            <a:r>
              <a:rPr lang="de-DE" sz="1400" dirty="0" err="1"/>
              <a:t>Active-Record</a:t>
            </a:r>
            <a:r>
              <a:rPr lang="de-DE" sz="1400" dirty="0"/>
              <a:t>, Domain Model, Event-Sourcing)</a:t>
            </a:r>
          </a:p>
          <a:p>
            <a:pPr marL="285750" indent="-285750">
              <a:spcAft>
                <a:spcPts val="600"/>
              </a:spcAft>
              <a:buFont typeface="Arial" panose="020B0604020202020204" pitchFamily="34" charset="0"/>
              <a:buChar char="•"/>
            </a:pPr>
            <a:r>
              <a:rPr lang="de-DE" sz="1400" dirty="0"/>
              <a:t>Oft genutzte Architektur-Pattern</a:t>
            </a:r>
            <a:br>
              <a:rPr lang="de-DE" sz="1400" dirty="0"/>
            </a:br>
            <a:r>
              <a:rPr lang="de-DE" sz="1400" dirty="0"/>
              <a:t>(</a:t>
            </a:r>
            <a:r>
              <a:rPr lang="de-DE" sz="1400" dirty="0" err="1"/>
              <a:t>Layered</a:t>
            </a:r>
            <a:r>
              <a:rPr lang="de-DE" sz="1400" dirty="0"/>
              <a:t> Architecture, Ports &amp; </a:t>
            </a:r>
            <a:r>
              <a:rPr lang="de-DE" sz="1400" dirty="0" err="1"/>
              <a:t>Adaptor</a:t>
            </a:r>
            <a:r>
              <a:rPr lang="de-DE" sz="1400" dirty="0"/>
              <a:t>, CQRS)</a:t>
            </a:r>
          </a:p>
          <a:p>
            <a:pPr>
              <a:spcBef>
                <a:spcPts val="600"/>
              </a:spcBef>
            </a:pPr>
            <a:r>
              <a:rPr lang="de-DE" sz="1600" b="1" dirty="0"/>
              <a:t>14.4 Zusammenfassung</a:t>
            </a:r>
            <a:endParaRPr lang="de-DE" sz="1400" dirty="0"/>
          </a:p>
        </p:txBody>
      </p:sp>
    </p:spTree>
    <p:extLst>
      <p:ext uri="{BB962C8B-B14F-4D97-AF65-F5344CB8AC3E}">
        <p14:creationId xmlns:p14="http://schemas.microsoft.com/office/powerpoint/2010/main" val="950456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32000" y="1267628"/>
            <a:ext cx="3992766" cy="5158372"/>
          </a:xfrm>
          <a:noFill/>
          <a:effectLst/>
        </p:spPr>
        <p:txBody>
          <a:bodyPr lIns="251999" tIns="251999" rIns="251999" bIns="251999"/>
          <a:lstStyle/>
          <a:p>
            <a:pPr marL="0" lvl="0" indent="0">
              <a:buNone/>
            </a:pPr>
            <a:r>
              <a:rPr lang="de-DE" sz="2000" dirty="0">
                <a:ea typeface="Roboto" panose="02000000000000000000" pitchFamily="2" charset="0"/>
                <a:cs typeface="Roboto" panose="02000000000000000000" pitchFamily="2" charset="0"/>
              </a:rPr>
              <a:t>Domain </a:t>
            </a:r>
            <a:r>
              <a:rPr lang="de-DE" sz="2000" dirty="0" err="1">
                <a:ea typeface="Roboto" panose="02000000000000000000" pitchFamily="2" charset="0"/>
                <a:cs typeface="Roboto" panose="02000000000000000000" pitchFamily="2" charset="0"/>
              </a:rPr>
              <a:t>Driven</a:t>
            </a:r>
            <a:r>
              <a:rPr lang="de-DE" sz="2000" dirty="0">
                <a:ea typeface="Roboto" panose="02000000000000000000" pitchFamily="2" charset="0"/>
                <a:cs typeface="Roboto" panose="02000000000000000000" pitchFamily="2" charset="0"/>
              </a:rPr>
              <a:t>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Was ist das?</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Effektives Software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Strategisches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Taktisches Design</a:t>
            </a:r>
          </a:p>
          <a:p>
            <a:pPr lvl="1">
              <a:buFont typeface="Courier New" panose="02070309020205020404" pitchFamily="49" charset="0"/>
              <a:buChar char="o"/>
            </a:pPr>
            <a:endParaRPr lang="de-DE" sz="1800" dirty="0">
              <a:ea typeface="Roboto" panose="02000000000000000000" pitchFamily="2" charset="0"/>
              <a:cs typeface="Roboto" panose="02000000000000000000" pitchFamily="2" charset="0"/>
            </a:endParaRPr>
          </a:p>
          <a:p>
            <a:pPr marL="0" lvl="0" indent="0">
              <a:buNone/>
            </a:pPr>
            <a:r>
              <a:rPr lang="de-DE" sz="2000" dirty="0">
                <a:ea typeface="Roboto" panose="02000000000000000000" pitchFamily="2" charset="0"/>
                <a:cs typeface="Roboto" panose="02000000000000000000" pitchFamily="2" charset="0"/>
              </a:rPr>
              <a:t>Strategisches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Subdomains</a:t>
            </a:r>
          </a:p>
          <a:p>
            <a:pPr lvl="1">
              <a:buFont typeface="Courier New" panose="02070309020205020404" pitchFamily="49" charset="0"/>
              <a:buChar char="o"/>
            </a:pPr>
            <a:r>
              <a:rPr lang="de-DE" dirty="0" err="1">
                <a:ea typeface="Roboto Thin" panose="02000000000000000000" pitchFamily="2" charset="0"/>
                <a:cs typeface="Roboto Thin" panose="02000000000000000000" pitchFamily="2" charset="0"/>
              </a:rPr>
              <a:t>Bounded</a:t>
            </a:r>
            <a:r>
              <a:rPr lang="de-DE" dirty="0">
                <a:ea typeface="Roboto Thin" panose="02000000000000000000" pitchFamily="2" charset="0"/>
                <a:cs typeface="Roboto Thin" panose="02000000000000000000" pitchFamily="2" charset="0"/>
              </a:rPr>
              <a:t> </a:t>
            </a:r>
            <a:r>
              <a:rPr lang="de-DE" dirty="0" err="1">
                <a:ea typeface="Roboto Thin" panose="02000000000000000000" pitchFamily="2" charset="0"/>
                <a:cs typeface="Roboto Thin" panose="02000000000000000000" pitchFamily="2" charset="0"/>
              </a:rPr>
              <a:t>Context</a:t>
            </a:r>
            <a:r>
              <a:rPr lang="de-DE" dirty="0">
                <a:ea typeface="Roboto Thin" panose="02000000000000000000" pitchFamily="2" charset="0"/>
                <a:cs typeface="Roboto Thin" panose="02000000000000000000" pitchFamily="2" charset="0"/>
              </a:rPr>
              <a:t> + </a:t>
            </a:r>
            <a:r>
              <a:rPr lang="de-DE" dirty="0" err="1">
                <a:ea typeface="Roboto Thin" panose="02000000000000000000" pitchFamily="2" charset="0"/>
                <a:cs typeface="Roboto Thin" panose="02000000000000000000" pitchFamily="2" charset="0"/>
              </a:rPr>
              <a:t>Ubiquitous</a:t>
            </a:r>
            <a:r>
              <a:rPr lang="de-DE" dirty="0">
                <a:ea typeface="Roboto Thin" panose="02000000000000000000" pitchFamily="2" charset="0"/>
                <a:cs typeface="Roboto Thin" panose="02000000000000000000" pitchFamily="2" charset="0"/>
              </a:rPr>
              <a:t> Language</a:t>
            </a:r>
          </a:p>
          <a:p>
            <a:pPr lvl="1">
              <a:buFont typeface="Courier New" panose="02070309020205020404" pitchFamily="49" charset="0"/>
              <a:buChar char="o"/>
            </a:pPr>
            <a:r>
              <a:rPr lang="de-DE" dirty="0" err="1">
                <a:ea typeface="Roboto Thin" panose="02000000000000000000" pitchFamily="2" charset="0"/>
                <a:cs typeface="Roboto Thin" panose="02000000000000000000" pitchFamily="2" charset="0"/>
              </a:rPr>
              <a:t>Context</a:t>
            </a:r>
            <a:r>
              <a:rPr lang="de-DE" dirty="0">
                <a:ea typeface="Roboto Thin" panose="02000000000000000000" pitchFamily="2" charset="0"/>
                <a:cs typeface="Roboto Thin" panose="02000000000000000000" pitchFamily="2" charset="0"/>
              </a:rPr>
              <a:t> Mapping</a:t>
            </a:r>
          </a:p>
          <a:p>
            <a:pPr lvl="1">
              <a:buFont typeface="Courier New" panose="02070309020205020404" pitchFamily="49" charset="0"/>
              <a:buChar char="o"/>
            </a:pPr>
            <a:endParaRPr lang="de-DE" sz="1800" dirty="0">
              <a:ea typeface="Roboto" panose="02000000000000000000" pitchFamily="2" charset="0"/>
              <a:cs typeface="Roboto" panose="02000000000000000000" pitchFamily="2" charset="0"/>
            </a:endParaRPr>
          </a:p>
          <a:p>
            <a:pPr marL="0" lvl="0" indent="0">
              <a:buNone/>
            </a:pPr>
            <a:r>
              <a:rPr lang="de-DE" sz="2000" b="1" dirty="0">
                <a:solidFill>
                  <a:schemeClr val="accent5"/>
                </a:solidFill>
                <a:ea typeface="Roboto" panose="02000000000000000000" pitchFamily="2" charset="0"/>
                <a:cs typeface="Roboto" panose="02000000000000000000" pitchFamily="2" charset="0"/>
              </a:rPr>
              <a:t>Taktisches Design</a:t>
            </a:r>
          </a:p>
          <a:p>
            <a:pPr lvl="1">
              <a:buFont typeface="Courier New" panose="02070309020205020404" pitchFamily="49" charset="0"/>
              <a:buChar char="o"/>
            </a:pPr>
            <a:r>
              <a:rPr lang="de-DE" dirty="0">
                <a:ea typeface="Roboto Thin" panose="02000000000000000000" pitchFamily="2" charset="0"/>
              </a:rPr>
              <a:t>Business </a:t>
            </a:r>
            <a:r>
              <a:rPr lang="de-DE" dirty="0" err="1">
                <a:ea typeface="Roboto Thin" panose="02000000000000000000" pitchFamily="2" charset="0"/>
              </a:rPr>
              <a:t>Logic</a:t>
            </a:r>
            <a:r>
              <a:rPr lang="de-DE" dirty="0">
                <a:ea typeface="Roboto Thin" panose="02000000000000000000" pitchFamily="2" charset="0"/>
              </a:rPr>
              <a:t> Pattern</a:t>
            </a:r>
          </a:p>
          <a:p>
            <a:pPr lvl="1">
              <a:buFont typeface="Courier New" panose="02070309020205020404" pitchFamily="49" charset="0"/>
              <a:buChar char="o"/>
            </a:pPr>
            <a:r>
              <a:rPr lang="de-DE" dirty="0" err="1">
                <a:solidFill>
                  <a:schemeClr val="accent5"/>
                </a:solidFill>
                <a:ea typeface="Roboto Thin" panose="02000000000000000000" pitchFamily="2" charset="0"/>
                <a:cs typeface="Roboto Thin" panose="02000000000000000000" pitchFamily="2" charset="0"/>
              </a:rPr>
              <a:t>Architectural</a:t>
            </a:r>
            <a:r>
              <a:rPr lang="de-DE" dirty="0">
                <a:solidFill>
                  <a:schemeClr val="accent5"/>
                </a:solidFill>
                <a:ea typeface="Roboto Thin" panose="02000000000000000000" pitchFamily="2" charset="0"/>
                <a:cs typeface="Roboto Thin" panose="02000000000000000000" pitchFamily="2" charset="0"/>
              </a:rPr>
              <a:t> Pattern</a:t>
            </a:r>
          </a:p>
          <a:p>
            <a:pPr lvl="1">
              <a:buFont typeface="Courier New" panose="02070309020205020404" pitchFamily="49" charset="0"/>
              <a:buChar char="o"/>
            </a:pPr>
            <a:r>
              <a:rPr lang="de-DE" dirty="0">
                <a:ea typeface="Roboto Thin" panose="02000000000000000000" pitchFamily="2" charset="0"/>
              </a:rPr>
              <a:t>Fallstudie: Entwurf eines Uptime-Service</a:t>
            </a:r>
          </a:p>
          <a:p>
            <a:pPr marL="266700" lvl="1" indent="0">
              <a:buNone/>
            </a:pPr>
            <a:endParaRPr lang="de-DE" dirty="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pic>
        <p:nvPicPr>
          <p:cNvPr id="9" name="Grafik 8">
            <a:extLst>
              <a:ext uri="{FF2B5EF4-FFF2-40B4-BE49-F238E27FC236}">
                <a16:creationId xmlns:a16="http://schemas.microsoft.com/office/drawing/2014/main" id="{9923B666-805A-564F-AF22-62FB922FC4C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475098" y="1644262"/>
            <a:ext cx="6154902" cy="4022910"/>
          </a:xfrm>
          <a:prstGeom prst="rect">
            <a:avLst/>
          </a:prstGeom>
        </p:spPr>
      </p:pic>
    </p:spTree>
    <p:extLst>
      <p:ext uri="{BB962C8B-B14F-4D97-AF65-F5344CB8AC3E}">
        <p14:creationId xmlns:p14="http://schemas.microsoft.com/office/powerpoint/2010/main" val="157161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043317-A7A4-DE40-9FD0-FBF33AF8F161}"/>
              </a:ext>
            </a:extLst>
          </p:cNvPr>
          <p:cNvSpPr>
            <a:spLocks noGrp="1"/>
          </p:cNvSpPr>
          <p:nvPr>
            <p:ph type="title"/>
          </p:nvPr>
        </p:nvSpPr>
        <p:spPr/>
        <p:txBody>
          <a:bodyPr/>
          <a:lstStyle/>
          <a:p>
            <a:r>
              <a:rPr lang="de-DE" dirty="0"/>
              <a:t>Domain  </a:t>
            </a:r>
            <a:r>
              <a:rPr lang="de-DE" dirty="0" err="1"/>
              <a:t>Driven</a:t>
            </a:r>
            <a:r>
              <a:rPr lang="de-DE" dirty="0"/>
              <a:t>  Design</a:t>
            </a:r>
          </a:p>
        </p:txBody>
      </p:sp>
      <p:sp>
        <p:nvSpPr>
          <p:cNvPr id="3" name="Textplatzhalter 2">
            <a:extLst>
              <a:ext uri="{FF2B5EF4-FFF2-40B4-BE49-F238E27FC236}">
                <a16:creationId xmlns:a16="http://schemas.microsoft.com/office/drawing/2014/main" id="{D9767FD6-9E46-1740-8A77-F6775A3F16E3}"/>
              </a:ext>
            </a:extLst>
          </p:cNvPr>
          <p:cNvSpPr>
            <a:spLocks noGrp="1"/>
          </p:cNvSpPr>
          <p:nvPr>
            <p:ph type="body" sz="quarter" idx="32"/>
          </p:nvPr>
        </p:nvSpPr>
        <p:spPr/>
        <p:txBody>
          <a:bodyPr/>
          <a:lstStyle/>
          <a:p>
            <a:r>
              <a:rPr lang="de-DE" dirty="0"/>
              <a:t>Fachlichkeit als Treiber der Softwareentwicklung</a:t>
            </a:r>
          </a:p>
        </p:txBody>
      </p:sp>
      <p:sp>
        <p:nvSpPr>
          <p:cNvPr id="4" name="Foliennummernplatzhalter 3">
            <a:extLst>
              <a:ext uri="{FF2B5EF4-FFF2-40B4-BE49-F238E27FC236}">
                <a16:creationId xmlns:a16="http://schemas.microsoft.com/office/drawing/2014/main" id="{3E5D8443-662A-7141-B6DF-8D3F1500AA44}"/>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50" name="Pfeil nach unten 49">
            <a:extLst>
              <a:ext uri="{FF2B5EF4-FFF2-40B4-BE49-F238E27FC236}">
                <a16:creationId xmlns:a16="http://schemas.microsoft.com/office/drawing/2014/main" id="{5AB6B1D1-DB16-8F4F-AF95-165631F160A1}"/>
              </a:ext>
            </a:extLst>
          </p:cNvPr>
          <p:cNvSpPr/>
          <p:nvPr/>
        </p:nvSpPr>
        <p:spPr>
          <a:xfrm rot="4862301">
            <a:off x="9145645" y="2602088"/>
            <a:ext cx="306291" cy="495847"/>
          </a:xfrm>
          <a:prstGeom prst="downArrow">
            <a:avLst/>
          </a:prstGeom>
          <a:solidFill>
            <a:srgbClr val="E4003A"/>
          </a:solidFill>
          <a:ln>
            <a:solidFill>
              <a:srgbClr val="E400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1" name="Grafik 50">
            <a:extLst>
              <a:ext uri="{FF2B5EF4-FFF2-40B4-BE49-F238E27FC236}">
                <a16:creationId xmlns:a16="http://schemas.microsoft.com/office/drawing/2014/main" id="{612B3FDF-DD80-69AD-538A-6DA80BC60AE1}"/>
              </a:ext>
            </a:extLst>
          </p:cNvPr>
          <p:cNvPicPr>
            <a:picLocks noChangeAspect="1"/>
          </p:cNvPicPr>
          <p:nvPr/>
        </p:nvPicPr>
        <p:blipFill>
          <a:blip r:embed="rId2"/>
          <a:stretch>
            <a:fillRect/>
          </a:stretch>
        </p:blipFill>
        <p:spPr>
          <a:xfrm>
            <a:off x="431801" y="1367647"/>
            <a:ext cx="9198116" cy="5286055"/>
          </a:xfrm>
          <a:prstGeom prst="rect">
            <a:avLst/>
          </a:prstGeom>
          <a:effectLst>
            <a:outerShdw blurRad="50800" dist="38100" dir="2700000" algn="tl" rotWithShape="0">
              <a:prstClr val="black">
                <a:alpha val="40000"/>
              </a:prstClr>
            </a:outerShdw>
          </a:effectLst>
        </p:spPr>
      </p:pic>
      <p:sp>
        <p:nvSpPr>
          <p:cNvPr id="52" name="Pfeil nach unten 51">
            <a:extLst>
              <a:ext uri="{FF2B5EF4-FFF2-40B4-BE49-F238E27FC236}">
                <a16:creationId xmlns:a16="http://schemas.microsoft.com/office/drawing/2014/main" id="{FFDBB224-9A8A-A9AD-518B-E74620C35DFD}"/>
              </a:ext>
            </a:extLst>
          </p:cNvPr>
          <p:cNvSpPr/>
          <p:nvPr/>
        </p:nvSpPr>
        <p:spPr>
          <a:xfrm rot="19543179">
            <a:off x="7144007" y="3258928"/>
            <a:ext cx="306291" cy="495847"/>
          </a:xfrm>
          <a:prstGeom prst="downArrow">
            <a:avLst/>
          </a:prstGeom>
          <a:solidFill>
            <a:srgbClr val="E4003A"/>
          </a:solidFill>
          <a:ln>
            <a:solidFill>
              <a:srgbClr val="E400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76904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CB3CCE-2BBC-264D-9382-BFB5379BE537}"/>
              </a:ext>
            </a:extLst>
          </p:cNvPr>
          <p:cNvSpPr>
            <a:spLocks noGrp="1"/>
          </p:cNvSpPr>
          <p:nvPr>
            <p:ph type="title"/>
          </p:nvPr>
        </p:nvSpPr>
        <p:spPr/>
        <p:txBody>
          <a:bodyPr/>
          <a:lstStyle/>
          <a:p>
            <a:r>
              <a:rPr lang="de-DE" dirty="0" err="1"/>
              <a:t>TacticaL</a:t>
            </a:r>
            <a:r>
              <a:rPr lang="de-DE" dirty="0"/>
              <a:t>  Design</a:t>
            </a:r>
          </a:p>
        </p:txBody>
      </p:sp>
      <p:sp>
        <p:nvSpPr>
          <p:cNvPr id="3" name="Textplatzhalter 2">
            <a:extLst>
              <a:ext uri="{FF2B5EF4-FFF2-40B4-BE49-F238E27FC236}">
                <a16:creationId xmlns:a16="http://schemas.microsoft.com/office/drawing/2014/main" id="{5F1A8BFE-9873-E940-9B1C-51597B84B696}"/>
              </a:ext>
            </a:extLst>
          </p:cNvPr>
          <p:cNvSpPr>
            <a:spLocks noGrp="1"/>
          </p:cNvSpPr>
          <p:nvPr>
            <p:ph type="body" sz="quarter" idx="32"/>
          </p:nvPr>
        </p:nvSpPr>
        <p:spPr/>
        <p:txBody>
          <a:bodyPr/>
          <a:lstStyle/>
          <a:p>
            <a:r>
              <a:rPr lang="de-DE" dirty="0"/>
              <a:t>Architektur-Pattern</a:t>
            </a:r>
          </a:p>
        </p:txBody>
      </p:sp>
      <p:sp>
        <p:nvSpPr>
          <p:cNvPr id="4" name="Foliennummernplatzhalter 3">
            <a:extLst>
              <a:ext uri="{FF2B5EF4-FFF2-40B4-BE49-F238E27FC236}">
                <a16:creationId xmlns:a16="http://schemas.microsoft.com/office/drawing/2014/main" id="{F0772A5A-7952-4C49-8EB4-3F73F4BE2466}"/>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5" name="Rechteck 4">
            <a:extLst>
              <a:ext uri="{FF2B5EF4-FFF2-40B4-BE49-F238E27FC236}">
                <a16:creationId xmlns:a16="http://schemas.microsoft.com/office/drawing/2014/main" id="{CC64D9B2-9B3D-3044-A641-4C9CD27F1859}"/>
              </a:ext>
            </a:extLst>
          </p:cNvPr>
          <p:cNvSpPr/>
          <p:nvPr/>
        </p:nvSpPr>
        <p:spPr>
          <a:xfrm>
            <a:off x="431801" y="1885956"/>
            <a:ext cx="5664199" cy="2862322"/>
          </a:xfrm>
          <a:prstGeom prst="rect">
            <a:avLst/>
          </a:prstGeom>
        </p:spPr>
        <p:txBody>
          <a:bodyPr wrap="square">
            <a:spAutoFit/>
          </a:bodyPr>
          <a:lstStyle/>
          <a:p>
            <a:r>
              <a:rPr lang="de-DE" sz="2000" dirty="0"/>
              <a:t>Welches Architekturmuster verwendet werden soll, ist eine wichtige taktische Designentscheidung. Das richtige Muster unterstützt die Umsetzung der funktionalen und nicht-funktionalen Anforderungen des Systems.</a:t>
            </a:r>
          </a:p>
          <a:p>
            <a:endParaRPr lang="de-DE" sz="2000" dirty="0"/>
          </a:p>
          <a:p>
            <a:r>
              <a:rPr lang="de-DE" sz="2000" dirty="0"/>
              <a:t>Wir werden uns hierzu drei häufig anzutreffende Architekturmuster und geeignete Anwendungsfälle hierfür ansehen.</a:t>
            </a:r>
          </a:p>
        </p:txBody>
      </p:sp>
      <p:sp>
        <p:nvSpPr>
          <p:cNvPr id="6" name="Textfeld 5">
            <a:extLst>
              <a:ext uri="{FF2B5EF4-FFF2-40B4-BE49-F238E27FC236}">
                <a16:creationId xmlns:a16="http://schemas.microsoft.com/office/drawing/2014/main" id="{36C39B57-E5E9-F14A-9AC2-1B567B6F2310}"/>
              </a:ext>
            </a:extLst>
          </p:cNvPr>
          <p:cNvSpPr txBox="1"/>
          <p:nvPr/>
        </p:nvSpPr>
        <p:spPr>
          <a:xfrm>
            <a:off x="6390290" y="1911581"/>
            <a:ext cx="3239627" cy="1880103"/>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rtlCol="0">
            <a:spAutoFit/>
          </a:bodyPr>
          <a:lstStyle/>
          <a:p>
            <a:pPr marL="342900" indent="-342900">
              <a:buFont typeface="+mj-lt"/>
              <a:buAutoNum type="arabicPeriod"/>
            </a:pPr>
            <a:r>
              <a:rPr lang="de-DE" dirty="0" err="1">
                <a:solidFill>
                  <a:schemeClr val="bg1"/>
                </a:solidFill>
              </a:rPr>
              <a:t>Layered</a:t>
            </a:r>
            <a:r>
              <a:rPr lang="de-DE" dirty="0">
                <a:solidFill>
                  <a:schemeClr val="bg1"/>
                </a:solidFill>
              </a:rPr>
              <a:t> </a:t>
            </a:r>
            <a:r>
              <a:rPr lang="de-DE" dirty="0" err="1">
                <a:solidFill>
                  <a:schemeClr val="bg1"/>
                </a:solidFill>
              </a:rPr>
              <a:t>Architecture</a:t>
            </a:r>
            <a:endParaRPr lang="de-DE" dirty="0">
              <a:solidFill>
                <a:schemeClr val="bg1"/>
              </a:solidFill>
            </a:endParaRPr>
          </a:p>
          <a:p>
            <a:pPr marL="342900" indent="-342900">
              <a:buFont typeface="+mj-lt"/>
              <a:buAutoNum type="arabicPeriod"/>
            </a:pPr>
            <a:endParaRPr lang="de-DE" dirty="0">
              <a:solidFill>
                <a:schemeClr val="bg1"/>
              </a:solidFill>
            </a:endParaRPr>
          </a:p>
          <a:p>
            <a:pPr marL="342900" indent="-342900">
              <a:buFont typeface="+mj-lt"/>
              <a:buAutoNum type="arabicPeriod"/>
            </a:pPr>
            <a:r>
              <a:rPr lang="de-DE" dirty="0">
                <a:solidFill>
                  <a:schemeClr val="bg1"/>
                </a:solidFill>
              </a:rPr>
              <a:t>Ports &amp; Adapters</a:t>
            </a:r>
          </a:p>
          <a:p>
            <a:pPr marL="342900" indent="-342900">
              <a:buFont typeface="+mj-lt"/>
              <a:buAutoNum type="arabicPeriod"/>
            </a:pPr>
            <a:endParaRPr lang="de-DE" dirty="0">
              <a:solidFill>
                <a:schemeClr val="bg1"/>
              </a:solidFill>
            </a:endParaRPr>
          </a:p>
          <a:p>
            <a:pPr marL="342900" indent="-342900">
              <a:buFont typeface="+mj-lt"/>
              <a:buAutoNum type="arabicPeriod"/>
            </a:pPr>
            <a:r>
              <a:rPr lang="de-DE" dirty="0">
                <a:solidFill>
                  <a:schemeClr val="bg1"/>
                </a:solidFill>
              </a:rPr>
              <a:t>CQRS (Command-Query-</a:t>
            </a:r>
            <a:r>
              <a:rPr lang="de-DE" dirty="0" err="1">
                <a:solidFill>
                  <a:schemeClr val="bg1"/>
                </a:solidFill>
              </a:rPr>
              <a:t>Responsibility</a:t>
            </a:r>
            <a:r>
              <a:rPr lang="de-DE" dirty="0">
                <a:solidFill>
                  <a:schemeClr val="bg1"/>
                </a:solidFill>
              </a:rPr>
              <a:t>-Segregation)</a:t>
            </a:r>
          </a:p>
        </p:txBody>
      </p:sp>
      <p:pic>
        <p:nvPicPr>
          <p:cNvPr id="7" name="Grafik 6">
            <a:extLst>
              <a:ext uri="{FF2B5EF4-FFF2-40B4-BE49-F238E27FC236}">
                <a16:creationId xmlns:a16="http://schemas.microsoft.com/office/drawing/2014/main" id="{9CFCAF15-AB23-864C-816D-22A0DEE5EE7A}"/>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390290" y="4518908"/>
            <a:ext cx="3239627" cy="2542416"/>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Freihand 8">
                <a:extLst>
                  <a:ext uri="{FF2B5EF4-FFF2-40B4-BE49-F238E27FC236}">
                    <a16:creationId xmlns:a16="http://schemas.microsoft.com/office/drawing/2014/main" id="{10EBA9F5-B30F-F94D-9622-5A185D4CCBA0}"/>
                  </a:ext>
                </a:extLst>
              </p14:cNvPr>
              <p14:cNvContentPartPr/>
              <p14:nvPr/>
            </p14:nvContentPartPr>
            <p14:xfrm>
              <a:off x="8481687" y="5823902"/>
              <a:ext cx="1270440" cy="512640"/>
            </p14:xfrm>
          </p:contentPart>
        </mc:Choice>
        <mc:Fallback xmlns="">
          <p:pic>
            <p:nvPicPr>
              <p:cNvPr id="9" name="Freihand 8">
                <a:extLst>
                  <a:ext uri="{FF2B5EF4-FFF2-40B4-BE49-F238E27FC236}">
                    <a16:creationId xmlns:a16="http://schemas.microsoft.com/office/drawing/2014/main" id="{10EBA9F5-B30F-F94D-9622-5A185D4CCBA0}"/>
                  </a:ext>
                </a:extLst>
              </p:cNvPr>
              <p:cNvPicPr/>
              <p:nvPr/>
            </p:nvPicPr>
            <p:blipFill>
              <a:blip r:embed="rId6"/>
              <a:stretch>
                <a:fillRect/>
              </a:stretch>
            </p:blipFill>
            <p:spPr>
              <a:xfrm>
                <a:off x="8463687" y="5805902"/>
                <a:ext cx="1306080" cy="548280"/>
              </a:xfrm>
              <a:prstGeom prst="rect">
                <a:avLst/>
              </a:prstGeom>
            </p:spPr>
          </p:pic>
        </mc:Fallback>
      </mc:AlternateContent>
      <p:sp>
        <p:nvSpPr>
          <p:cNvPr id="8" name="Textfeld 7">
            <a:extLst>
              <a:ext uri="{FF2B5EF4-FFF2-40B4-BE49-F238E27FC236}">
                <a16:creationId xmlns:a16="http://schemas.microsoft.com/office/drawing/2014/main" id="{F8046B29-5A1C-064B-AA8E-DDC164028610}"/>
              </a:ext>
            </a:extLst>
          </p:cNvPr>
          <p:cNvSpPr txBox="1"/>
          <p:nvPr/>
        </p:nvSpPr>
        <p:spPr>
          <a:xfrm>
            <a:off x="10182812" y="4881282"/>
            <a:ext cx="1660712" cy="1384995"/>
          </a:xfrm>
          <a:prstGeom prst="rect">
            <a:avLst/>
          </a:prstGeom>
          <a:noFill/>
        </p:spPr>
        <p:txBody>
          <a:bodyPr wrap="square" rtlCol="0">
            <a:spAutoFit/>
          </a:bodyPr>
          <a:lstStyle/>
          <a:p>
            <a:r>
              <a:rPr lang="de-DE" sz="1200" b="1" i="1" dirty="0">
                <a:solidFill>
                  <a:srgbClr val="E4003A"/>
                </a:solidFill>
                <a:latin typeface="Bradley Hand" pitchFamily="2" charset="77"/>
              </a:rPr>
              <a:t>OK! </a:t>
            </a:r>
            <a:r>
              <a:rPr lang="de-DE" sz="1200" b="1" i="1" dirty="0" err="1">
                <a:solidFill>
                  <a:srgbClr val="E4003A"/>
                </a:solidFill>
                <a:latin typeface="Bradley Hand" pitchFamily="2" charset="77"/>
              </a:rPr>
              <a:t>Ähh</a:t>
            </a:r>
            <a:r>
              <a:rPr lang="de-DE" sz="1200" b="1" i="1" dirty="0">
                <a:solidFill>
                  <a:srgbClr val="E4003A"/>
                </a:solidFill>
                <a:latin typeface="Bradley Hand" pitchFamily="2" charset="77"/>
              </a:rPr>
              <a:t>, was für ein Boot?</a:t>
            </a:r>
          </a:p>
          <a:p>
            <a:pPr marL="171450" indent="-171450">
              <a:buFont typeface="Arial" panose="020B0604020202020204" pitchFamily="34" charset="0"/>
              <a:buChar char="•"/>
            </a:pPr>
            <a:r>
              <a:rPr lang="de-DE" sz="1200" i="1" dirty="0" err="1">
                <a:solidFill>
                  <a:srgbClr val="E4003A"/>
                </a:solidFill>
                <a:latin typeface="Bradley Hand" pitchFamily="2" charset="77"/>
              </a:rPr>
              <a:t>Speedboot</a:t>
            </a:r>
            <a:r>
              <a:rPr lang="de-DE" sz="1200" i="1" dirty="0">
                <a:solidFill>
                  <a:srgbClr val="E4003A"/>
                </a:solidFill>
                <a:latin typeface="Bradley Hand" pitchFamily="2" charset="77"/>
              </a:rPr>
              <a:t>? Schlauchboot?</a:t>
            </a:r>
          </a:p>
          <a:p>
            <a:pPr marL="171450" indent="-171450">
              <a:buFont typeface="Arial" panose="020B0604020202020204" pitchFamily="34" charset="0"/>
              <a:buChar char="•"/>
            </a:pPr>
            <a:r>
              <a:rPr lang="de-DE" sz="1200" i="1" dirty="0">
                <a:solidFill>
                  <a:srgbClr val="E4003A"/>
                </a:solidFill>
                <a:latin typeface="Bradley Hand" pitchFamily="2" charset="77"/>
              </a:rPr>
              <a:t>Kanu?</a:t>
            </a:r>
          </a:p>
          <a:p>
            <a:pPr marL="171450" indent="-171450">
              <a:buFont typeface="Arial" panose="020B0604020202020204" pitchFamily="34" charset="0"/>
              <a:buChar char="•"/>
            </a:pPr>
            <a:r>
              <a:rPr lang="de-DE" sz="1200" i="1" dirty="0">
                <a:solidFill>
                  <a:srgbClr val="E4003A"/>
                </a:solidFill>
                <a:latin typeface="Bradley Hand" pitchFamily="2" charset="77"/>
              </a:rPr>
              <a:t>Floß?</a:t>
            </a:r>
          </a:p>
          <a:p>
            <a:pPr marL="171450" indent="-171450">
              <a:buFont typeface="Arial" panose="020B0604020202020204" pitchFamily="34" charset="0"/>
              <a:buChar char="•"/>
            </a:pPr>
            <a:r>
              <a:rPr lang="de-DE" sz="1200" i="1" dirty="0">
                <a:solidFill>
                  <a:srgbClr val="E4003A"/>
                </a:solidFill>
                <a:latin typeface="Bradley Hand" pitchFamily="2" charset="77"/>
              </a:rPr>
              <a:t>...</a:t>
            </a:r>
          </a:p>
        </p:txBody>
      </p:sp>
      <p:sp>
        <p:nvSpPr>
          <p:cNvPr id="10" name="Textfeld 9">
            <a:extLst>
              <a:ext uri="{FF2B5EF4-FFF2-40B4-BE49-F238E27FC236}">
                <a16:creationId xmlns:a16="http://schemas.microsoft.com/office/drawing/2014/main" id="{AA95378D-1E01-EBCA-6395-BA049435A114}"/>
              </a:ext>
            </a:extLst>
          </p:cNvPr>
          <p:cNvSpPr txBox="1"/>
          <p:nvPr/>
        </p:nvSpPr>
        <p:spPr>
          <a:xfrm>
            <a:off x="10009146" y="2024515"/>
            <a:ext cx="2189492" cy="307777"/>
          </a:xfrm>
          <a:prstGeom prst="rect">
            <a:avLst/>
          </a:prstGeom>
          <a:noFill/>
        </p:spPr>
        <p:txBody>
          <a:bodyPr wrap="square" rtlCol="0">
            <a:spAutoFit/>
          </a:bodyPr>
          <a:lstStyle/>
          <a:p>
            <a:r>
              <a:rPr lang="de-DE" sz="1400" b="1" i="1" dirty="0" err="1">
                <a:latin typeface="Bradley Hand" pitchFamily="2" charset="77"/>
              </a:rPr>
              <a:t>Supporting</a:t>
            </a:r>
            <a:r>
              <a:rPr lang="de-DE" sz="1400" b="1" i="1" dirty="0">
                <a:latin typeface="Bradley Hand" pitchFamily="2" charset="77"/>
              </a:rPr>
              <a:t> / ggf. Core</a:t>
            </a:r>
            <a:endParaRPr lang="de-DE" sz="1100" i="1" dirty="0">
              <a:latin typeface="Bradley Hand" pitchFamily="2" charset="77"/>
            </a:endParaRPr>
          </a:p>
        </p:txBody>
      </p:sp>
      <p:sp>
        <p:nvSpPr>
          <p:cNvPr id="11" name="Textfeld 10">
            <a:extLst>
              <a:ext uri="{FF2B5EF4-FFF2-40B4-BE49-F238E27FC236}">
                <a16:creationId xmlns:a16="http://schemas.microsoft.com/office/drawing/2014/main" id="{94D9BF12-AED1-C78D-A09D-62C039437A82}"/>
              </a:ext>
            </a:extLst>
          </p:cNvPr>
          <p:cNvSpPr txBox="1"/>
          <p:nvPr/>
        </p:nvSpPr>
        <p:spPr>
          <a:xfrm>
            <a:off x="9996116" y="2540147"/>
            <a:ext cx="2189492" cy="307777"/>
          </a:xfrm>
          <a:prstGeom prst="rect">
            <a:avLst/>
          </a:prstGeom>
          <a:noFill/>
        </p:spPr>
        <p:txBody>
          <a:bodyPr wrap="square" rtlCol="0">
            <a:spAutoFit/>
          </a:bodyPr>
          <a:lstStyle/>
          <a:p>
            <a:r>
              <a:rPr lang="de-DE" sz="1400" b="1" i="1" dirty="0">
                <a:latin typeface="Bradley Hand" pitchFamily="2" charset="77"/>
              </a:rPr>
              <a:t>Core / ggf. </a:t>
            </a:r>
            <a:r>
              <a:rPr lang="de-DE" sz="1400" b="1" i="1" dirty="0" err="1">
                <a:latin typeface="Bradley Hand" pitchFamily="2" charset="77"/>
              </a:rPr>
              <a:t>Supporting</a:t>
            </a:r>
            <a:endParaRPr lang="de-DE" sz="1100" i="1" dirty="0">
              <a:latin typeface="Bradley Hand" pitchFamily="2" charset="77"/>
            </a:endParaRPr>
          </a:p>
        </p:txBody>
      </p:sp>
      <p:sp>
        <p:nvSpPr>
          <p:cNvPr id="12" name="Textfeld 11">
            <a:extLst>
              <a:ext uri="{FF2B5EF4-FFF2-40B4-BE49-F238E27FC236}">
                <a16:creationId xmlns:a16="http://schemas.microsoft.com/office/drawing/2014/main" id="{68849878-8C97-1B49-5AD3-9CAA5989EA5D}"/>
              </a:ext>
            </a:extLst>
          </p:cNvPr>
          <p:cNvSpPr txBox="1"/>
          <p:nvPr/>
        </p:nvSpPr>
        <p:spPr>
          <a:xfrm>
            <a:off x="10009146" y="3244334"/>
            <a:ext cx="2189492" cy="307777"/>
          </a:xfrm>
          <a:prstGeom prst="rect">
            <a:avLst/>
          </a:prstGeom>
          <a:noFill/>
        </p:spPr>
        <p:txBody>
          <a:bodyPr wrap="square" rtlCol="0">
            <a:spAutoFit/>
          </a:bodyPr>
          <a:lstStyle/>
          <a:p>
            <a:r>
              <a:rPr lang="de-DE" sz="1400" b="1" i="1" dirty="0">
                <a:latin typeface="Bradley Hand" pitchFamily="2" charset="77"/>
              </a:rPr>
              <a:t>Core (</a:t>
            </a:r>
            <a:r>
              <a:rPr lang="de-DE" sz="1400" b="1" i="1" dirty="0" err="1">
                <a:latin typeface="Bradley Hand" pitchFamily="2" charset="77"/>
              </a:rPr>
              <a:t>Stateful</a:t>
            </a:r>
            <a:r>
              <a:rPr lang="de-DE" sz="1400" b="1" i="1" dirty="0">
                <a:latin typeface="Bradley Hand" pitchFamily="2" charset="77"/>
              </a:rPr>
              <a:t>)</a:t>
            </a:r>
            <a:endParaRPr lang="de-DE" sz="1100" i="1" dirty="0">
              <a:latin typeface="Bradley Hand" pitchFamily="2" charset="77"/>
            </a:endParaRPr>
          </a:p>
        </p:txBody>
      </p:sp>
      <p:sp>
        <p:nvSpPr>
          <p:cNvPr id="13" name="Textfeld 12">
            <a:extLst>
              <a:ext uri="{FF2B5EF4-FFF2-40B4-BE49-F238E27FC236}">
                <a16:creationId xmlns:a16="http://schemas.microsoft.com/office/drawing/2014/main" id="{A0E4972B-4663-8B47-0DC2-A36CF78A8A5A}"/>
              </a:ext>
            </a:extLst>
          </p:cNvPr>
          <p:cNvSpPr txBox="1"/>
          <p:nvPr/>
        </p:nvSpPr>
        <p:spPr>
          <a:xfrm>
            <a:off x="10009146" y="1290306"/>
            <a:ext cx="2189492" cy="307777"/>
          </a:xfrm>
          <a:prstGeom prst="rect">
            <a:avLst/>
          </a:prstGeom>
          <a:noFill/>
        </p:spPr>
        <p:txBody>
          <a:bodyPr wrap="square" rtlCol="0">
            <a:spAutoFit/>
          </a:bodyPr>
          <a:lstStyle/>
          <a:p>
            <a:r>
              <a:rPr lang="de-DE" sz="1400" b="1" i="1" dirty="0">
                <a:latin typeface="Bradley Hand" pitchFamily="2" charset="77"/>
              </a:rPr>
              <a:t>Oft genutzt in:</a:t>
            </a:r>
            <a:endParaRPr lang="de-DE" sz="1400" i="1" dirty="0">
              <a:latin typeface="Bradley Hand" pitchFamily="2" charset="77"/>
            </a:endParaRPr>
          </a:p>
        </p:txBody>
      </p:sp>
      <mc:AlternateContent xmlns:mc="http://schemas.openxmlformats.org/markup-compatibility/2006" xmlns:p14="http://schemas.microsoft.com/office/powerpoint/2010/main">
        <mc:Choice Requires="p14">
          <p:contentPart p14:bwMode="auto" r:id="rId7">
            <p14:nvContentPartPr>
              <p14:cNvPr id="14" name="Freihand 13">
                <a:extLst>
                  <a:ext uri="{FF2B5EF4-FFF2-40B4-BE49-F238E27FC236}">
                    <a16:creationId xmlns:a16="http://schemas.microsoft.com/office/drawing/2014/main" id="{05A50473-6411-CAC9-FD57-3D2AB74A3F4E}"/>
                  </a:ext>
                </a:extLst>
              </p14:cNvPr>
              <p14:cNvContentPartPr/>
              <p14:nvPr/>
            </p14:nvContentPartPr>
            <p14:xfrm>
              <a:off x="9209798" y="2168296"/>
              <a:ext cx="765720" cy="30960"/>
            </p14:xfrm>
          </p:contentPart>
        </mc:Choice>
        <mc:Fallback xmlns="">
          <p:pic>
            <p:nvPicPr>
              <p:cNvPr id="14" name="Freihand 13">
                <a:extLst>
                  <a:ext uri="{FF2B5EF4-FFF2-40B4-BE49-F238E27FC236}">
                    <a16:creationId xmlns:a16="http://schemas.microsoft.com/office/drawing/2014/main" id="{05A50473-6411-CAC9-FD57-3D2AB74A3F4E}"/>
                  </a:ext>
                </a:extLst>
              </p:cNvPr>
              <p:cNvPicPr/>
              <p:nvPr/>
            </p:nvPicPr>
            <p:blipFill>
              <a:blip r:embed="rId8"/>
              <a:stretch>
                <a:fillRect/>
              </a:stretch>
            </p:blipFill>
            <p:spPr>
              <a:xfrm>
                <a:off x="9200798" y="2159656"/>
                <a:ext cx="78336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Freihand 14">
                <a:extLst>
                  <a:ext uri="{FF2B5EF4-FFF2-40B4-BE49-F238E27FC236}">
                    <a16:creationId xmlns:a16="http://schemas.microsoft.com/office/drawing/2014/main" id="{321F847E-B546-1143-E050-04ABAE3068B4}"/>
                  </a:ext>
                </a:extLst>
              </p14:cNvPr>
              <p14:cNvContentPartPr/>
              <p14:nvPr/>
            </p14:nvContentPartPr>
            <p14:xfrm>
              <a:off x="8692118" y="2711536"/>
              <a:ext cx="1267200" cy="13680"/>
            </p14:xfrm>
          </p:contentPart>
        </mc:Choice>
        <mc:Fallback xmlns="">
          <p:pic>
            <p:nvPicPr>
              <p:cNvPr id="15" name="Freihand 14">
                <a:extLst>
                  <a:ext uri="{FF2B5EF4-FFF2-40B4-BE49-F238E27FC236}">
                    <a16:creationId xmlns:a16="http://schemas.microsoft.com/office/drawing/2014/main" id="{321F847E-B546-1143-E050-04ABAE3068B4}"/>
                  </a:ext>
                </a:extLst>
              </p:cNvPr>
              <p:cNvPicPr/>
              <p:nvPr/>
            </p:nvPicPr>
            <p:blipFill>
              <a:blip r:embed="rId10"/>
              <a:stretch>
                <a:fillRect/>
              </a:stretch>
            </p:blipFill>
            <p:spPr>
              <a:xfrm>
                <a:off x="8683118" y="2702896"/>
                <a:ext cx="128484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Freihand 15">
                <a:extLst>
                  <a:ext uri="{FF2B5EF4-FFF2-40B4-BE49-F238E27FC236}">
                    <a16:creationId xmlns:a16="http://schemas.microsoft.com/office/drawing/2014/main" id="{634F9729-EC43-4583-4311-BFF02385D60B}"/>
                  </a:ext>
                </a:extLst>
              </p14:cNvPr>
              <p14:cNvContentPartPr/>
              <p14:nvPr/>
            </p14:nvContentPartPr>
            <p14:xfrm>
              <a:off x="9485918" y="3356656"/>
              <a:ext cx="540720" cy="29880"/>
            </p14:xfrm>
          </p:contentPart>
        </mc:Choice>
        <mc:Fallback xmlns="">
          <p:pic>
            <p:nvPicPr>
              <p:cNvPr id="16" name="Freihand 15">
                <a:extLst>
                  <a:ext uri="{FF2B5EF4-FFF2-40B4-BE49-F238E27FC236}">
                    <a16:creationId xmlns:a16="http://schemas.microsoft.com/office/drawing/2014/main" id="{634F9729-EC43-4583-4311-BFF02385D60B}"/>
                  </a:ext>
                </a:extLst>
              </p:cNvPr>
              <p:cNvPicPr/>
              <p:nvPr/>
            </p:nvPicPr>
            <p:blipFill>
              <a:blip r:embed="rId12"/>
              <a:stretch>
                <a:fillRect/>
              </a:stretch>
            </p:blipFill>
            <p:spPr>
              <a:xfrm>
                <a:off x="9476918" y="3348016"/>
                <a:ext cx="55836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Freihand 16">
                <a:extLst>
                  <a:ext uri="{FF2B5EF4-FFF2-40B4-BE49-F238E27FC236}">
                    <a16:creationId xmlns:a16="http://schemas.microsoft.com/office/drawing/2014/main" id="{32518F1F-755C-6292-03DF-8EFCED3A854F}"/>
                  </a:ext>
                </a:extLst>
              </p14:cNvPr>
              <p14:cNvContentPartPr/>
              <p14:nvPr/>
            </p14:nvContentPartPr>
            <p14:xfrm>
              <a:off x="9965078" y="2174776"/>
              <a:ext cx="44280" cy="39600"/>
            </p14:xfrm>
          </p:contentPart>
        </mc:Choice>
        <mc:Fallback xmlns="">
          <p:pic>
            <p:nvPicPr>
              <p:cNvPr id="17" name="Freihand 16">
                <a:extLst>
                  <a:ext uri="{FF2B5EF4-FFF2-40B4-BE49-F238E27FC236}">
                    <a16:creationId xmlns:a16="http://schemas.microsoft.com/office/drawing/2014/main" id="{32518F1F-755C-6292-03DF-8EFCED3A854F}"/>
                  </a:ext>
                </a:extLst>
              </p:cNvPr>
              <p:cNvPicPr/>
              <p:nvPr/>
            </p:nvPicPr>
            <p:blipFill>
              <a:blip r:embed="rId14"/>
              <a:stretch>
                <a:fillRect/>
              </a:stretch>
            </p:blipFill>
            <p:spPr>
              <a:xfrm>
                <a:off x="9956078" y="2165776"/>
                <a:ext cx="6192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Freihand 17">
                <a:extLst>
                  <a:ext uri="{FF2B5EF4-FFF2-40B4-BE49-F238E27FC236}">
                    <a16:creationId xmlns:a16="http://schemas.microsoft.com/office/drawing/2014/main" id="{A2D77E8F-8122-E6B1-939B-BCEF9DF7E3A1}"/>
                  </a:ext>
                </a:extLst>
              </p14:cNvPr>
              <p14:cNvContentPartPr/>
              <p14:nvPr/>
            </p14:nvContentPartPr>
            <p14:xfrm>
              <a:off x="9154358" y="2148856"/>
              <a:ext cx="52560" cy="41760"/>
            </p14:xfrm>
          </p:contentPart>
        </mc:Choice>
        <mc:Fallback xmlns="">
          <p:pic>
            <p:nvPicPr>
              <p:cNvPr id="18" name="Freihand 17">
                <a:extLst>
                  <a:ext uri="{FF2B5EF4-FFF2-40B4-BE49-F238E27FC236}">
                    <a16:creationId xmlns:a16="http://schemas.microsoft.com/office/drawing/2014/main" id="{A2D77E8F-8122-E6B1-939B-BCEF9DF7E3A1}"/>
                  </a:ext>
                </a:extLst>
              </p:cNvPr>
              <p:cNvPicPr/>
              <p:nvPr/>
            </p:nvPicPr>
            <p:blipFill>
              <a:blip r:embed="rId16"/>
              <a:stretch>
                <a:fillRect/>
              </a:stretch>
            </p:blipFill>
            <p:spPr>
              <a:xfrm>
                <a:off x="9145718" y="2139856"/>
                <a:ext cx="7020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Freihand 18">
                <a:extLst>
                  <a:ext uri="{FF2B5EF4-FFF2-40B4-BE49-F238E27FC236}">
                    <a16:creationId xmlns:a16="http://schemas.microsoft.com/office/drawing/2014/main" id="{60C5C4FE-D78F-C829-584B-E05F7B19B8D6}"/>
                  </a:ext>
                </a:extLst>
              </p14:cNvPr>
              <p14:cNvContentPartPr/>
              <p14:nvPr/>
            </p14:nvContentPartPr>
            <p14:xfrm>
              <a:off x="8639558" y="2682016"/>
              <a:ext cx="68760" cy="56520"/>
            </p14:xfrm>
          </p:contentPart>
        </mc:Choice>
        <mc:Fallback xmlns="">
          <p:pic>
            <p:nvPicPr>
              <p:cNvPr id="19" name="Freihand 18">
                <a:extLst>
                  <a:ext uri="{FF2B5EF4-FFF2-40B4-BE49-F238E27FC236}">
                    <a16:creationId xmlns:a16="http://schemas.microsoft.com/office/drawing/2014/main" id="{60C5C4FE-D78F-C829-584B-E05F7B19B8D6}"/>
                  </a:ext>
                </a:extLst>
              </p:cNvPr>
              <p:cNvPicPr/>
              <p:nvPr/>
            </p:nvPicPr>
            <p:blipFill>
              <a:blip r:embed="rId18"/>
              <a:stretch>
                <a:fillRect/>
              </a:stretch>
            </p:blipFill>
            <p:spPr>
              <a:xfrm>
                <a:off x="8630558" y="2673376"/>
                <a:ext cx="86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Freihand 19">
                <a:extLst>
                  <a:ext uri="{FF2B5EF4-FFF2-40B4-BE49-F238E27FC236}">
                    <a16:creationId xmlns:a16="http://schemas.microsoft.com/office/drawing/2014/main" id="{3D343FCF-D33E-6174-4C4F-A13942219DA5}"/>
                  </a:ext>
                </a:extLst>
              </p14:cNvPr>
              <p14:cNvContentPartPr/>
              <p14:nvPr/>
            </p14:nvContentPartPr>
            <p14:xfrm>
              <a:off x="9926198" y="2674816"/>
              <a:ext cx="68040" cy="75600"/>
            </p14:xfrm>
          </p:contentPart>
        </mc:Choice>
        <mc:Fallback xmlns="">
          <p:pic>
            <p:nvPicPr>
              <p:cNvPr id="20" name="Freihand 19">
                <a:extLst>
                  <a:ext uri="{FF2B5EF4-FFF2-40B4-BE49-F238E27FC236}">
                    <a16:creationId xmlns:a16="http://schemas.microsoft.com/office/drawing/2014/main" id="{3D343FCF-D33E-6174-4C4F-A13942219DA5}"/>
                  </a:ext>
                </a:extLst>
              </p:cNvPr>
              <p:cNvPicPr/>
              <p:nvPr/>
            </p:nvPicPr>
            <p:blipFill>
              <a:blip r:embed="rId20"/>
              <a:stretch>
                <a:fillRect/>
              </a:stretch>
            </p:blipFill>
            <p:spPr>
              <a:xfrm>
                <a:off x="9917198" y="2665816"/>
                <a:ext cx="856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Freihand 20">
                <a:extLst>
                  <a:ext uri="{FF2B5EF4-FFF2-40B4-BE49-F238E27FC236}">
                    <a16:creationId xmlns:a16="http://schemas.microsoft.com/office/drawing/2014/main" id="{32DF9BC9-7CAC-1C8F-A9DA-8E6501723D70}"/>
                  </a:ext>
                </a:extLst>
              </p14:cNvPr>
              <p14:cNvContentPartPr/>
              <p14:nvPr/>
            </p14:nvContentPartPr>
            <p14:xfrm>
              <a:off x="9431198" y="3324616"/>
              <a:ext cx="68400" cy="64440"/>
            </p14:xfrm>
          </p:contentPart>
        </mc:Choice>
        <mc:Fallback xmlns="">
          <p:pic>
            <p:nvPicPr>
              <p:cNvPr id="21" name="Freihand 20">
                <a:extLst>
                  <a:ext uri="{FF2B5EF4-FFF2-40B4-BE49-F238E27FC236}">
                    <a16:creationId xmlns:a16="http://schemas.microsoft.com/office/drawing/2014/main" id="{32DF9BC9-7CAC-1C8F-A9DA-8E6501723D70}"/>
                  </a:ext>
                </a:extLst>
              </p:cNvPr>
              <p:cNvPicPr/>
              <p:nvPr/>
            </p:nvPicPr>
            <p:blipFill>
              <a:blip r:embed="rId22"/>
              <a:stretch>
                <a:fillRect/>
              </a:stretch>
            </p:blipFill>
            <p:spPr>
              <a:xfrm>
                <a:off x="9422198" y="3315616"/>
                <a:ext cx="8604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Freihand 21">
                <a:extLst>
                  <a:ext uri="{FF2B5EF4-FFF2-40B4-BE49-F238E27FC236}">
                    <a16:creationId xmlns:a16="http://schemas.microsoft.com/office/drawing/2014/main" id="{5AC839A8-85B3-9E39-73BC-DC56E973415F}"/>
                  </a:ext>
                </a:extLst>
              </p14:cNvPr>
              <p14:cNvContentPartPr/>
              <p14:nvPr/>
            </p14:nvContentPartPr>
            <p14:xfrm>
              <a:off x="9985238" y="3370336"/>
              <a:ext cx="72360" cy="70920"/>
            </p14:xfrm>
          </p:contentPart>
        </mc:Choice>
        <mc:Fallback xmlns="">
          <p:pic>
            <p:nvPicPr>
              <p:cNvPr id="22" name="Freihand 21">
                <a:extLst>
                  <a:ext uri="{FF2B5EF4-FFF2-40B4-BE49-F238E27FC236}">
                    <a16:creationId xmlns:a16="http://schemas.microsoft.com/office/drawing/2014/main" id="{5AC839A8-85B3-9E39-73BC-DC56E973415F}"/>
                  </a:ext>
                </a:extLst>
              </p:cNvPr>
              <p:cNvPicPr/>
              <p:nvPr/>
            </p:nvPicPr>
            <p:blipFill>
              <a:blip r:embed="rId24"/>
              <a:stretch>
                <a:fillRect/>
              </a:stretch>
            </p:blipFill>
            <p:spPr>
              <a:xfrm>
                <a:off x="9976598" y="3361696"/>
                <a:ext cx="90000" cy="88560"/>
              </a:xfrm>
              <a:prstGeom prst="rect">
                <a:avLst/>
              </a:prstGeom>
            </p:spPr>
          </p:pic>
        </mc:Fallback>
      </mc:AlternateContent>
    </p:spTree>
    <p:extLst>
      <p:ext uri="{BB962C8B-B14F-4D97-AF65-F5344CB8AC3E}">
        <p14:creationId xmlns:p14="http://schemas.microsoft.com/office/powerpoint/2010/main" val="2402419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70EDE-ACED-2845-A5D4-96BDC3461AB8}"/>
              </a:ext>
            </a:extLst>
          </p:cNvPr>
          <p:cNvSpPr>
            <a:spLocks noGrp="1"/>
          </p:cNvSpPr>
          <p:nvPr>
            <p:ph type="title"/>
          </p:nvPr>
        </p:nvSpPr>
        <p:spPr/>
        <p:txBody>
          <a:bodyPr/>
          <a:lstStyle/>
          <a:p>
            <a:r>
              <a:rPr lang="de-DE" dirty="0" err="1"/>
              <a:t>Tactical</a:t>
            </a:r>
            <a:r>
              <a:rPr lang="de-DE" dirty="0"/>
              <a:t>  Design</a:t>
            </a:r>
          </a:p>
        </p:txBody>
      </p:sp>
      <p:sp>
        <p:nvSpPr>
          <p:cNvPr id="3" name="Textplatzhalter 2">
            <a:extLst>
              <a:ext uri="{FF2B5EF4-FFF2-40B4-BE49-F238E27FC236}">
                <a16:creationId xmlns:a16="http://schemas.microsoft.com/office/drawing/2014/main" id="{D01E84D5-37F8-9748-B4E5-80442F8FD385}"/>
              </a:ext>
            </a:extLst>
          </p:cNvPr>
          <p:cNvSpPr>
            <a:spLocks noGrp="1"/>
          </p:cNvSpPr>
          <p:nvPr>
            <p:ph type="body" sz="quarter" idx="32"/>
          </p:nvPr>
        </p:nvSpPr>
        <p:spPr/>
        <p:txBody>
          <a:bodyPr/>
          <a:lstStyle/>
          <a:p>
            <a:r>
              <a:rPr lang="de-DE" dirty="0" err="1"/>
              <a:t>Layered</a:t>
            </a:r>
            <a:r>
              <a:rPr lang="de-DE" dirty="0"/>
              <a:t> </a:t>
            </a:r>
            <a:r>
              <a:rPr lang="de-DE" dirty="0" err="1"/>
              <a:t>Architecture</a:t>
            </a:r>
            <a:endParaRPr lang="de-DE" dirty="0"/>
          </a:p>
        </p:txBody>
      </p:sp>
      <p:sp>
        <p:nvSpPr>
          <p:cNvPr id="4" name="Foliennummernplatzhalter 3">
            <a:extLst>
              <a:ext uri="{FF2B5EF4-FFF2-40B4-BE49-F238E27FC236}">
                <a16:creationId xmlns:a16="http://schemas.microsoft.com/office/drawing/2014/main" id="{0B246614-E475-404C-8B19-3D5328AF6916}"/>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sp>
        <p:nvSpPr>
          <p:cNvPr id="5" name="Textfeld 4">
            <a:extLst>
              <a:ext uri="{FF2B5EF4-FFF2-40B4-BE49-F238E27FC236}">
                <a16:creationId xmlns:a16="http://schemas.microsoft.com/office/drawing/2014/main" id="{3F2655C7-90C3-4944-B5EC-676CD652ACF0}"/>
              </a:ext>
            </a:extLst>
          </p:cNvPr>
          <p:cNvSpPr txBox="1"/>
          <p:nvPr/>
        </p:nvSpPr>
        <p:spPr>
          <a:xfrm>
            <a:off x="10118522" y="1826395"/>
            <a:ext cx="1815353" cy="707886"/>
          </a:xfrm>
          <a:prstGeom prst="rect">
            <a:avLst/>
          </a:prstGeom>
          <a:noFill/>
        </p:spPr>
        <p:txBody>
          <a:bodyPr wrap="square" rtlCol="0">
            <a:spAutoFit/>
          </a:bodyPr>
          <a:lstStyle/>
          <a:p>
            <a:r>
              <a:rPr lang="de-DE" sz="1600" b="1" i="1" dirty="0">
                <a:latin typeface="Bradley Hand" pitchFamily="2" charset="77"/>
              </a:rPr>
              <a:t>Ein Klassiker!</a:t>
            </a:r>
          </a:p>
          <a:p>
            <a:r>
              <a:rPr lang="de-DE" sz="1200" i="1" dirty="0">
                <a:latin typeface="Bradley Hand" pitchFamily="2" charset="77"/>
              </a:rPr>
              <a:t>Vielleicht sogar DER Klassiker!</a:t>
            </a:r>
          </a:p>
        </p:txBody>
      </p:sp>
      <p:pic>
        <p:nvPicPr>
          <p:cNvPr id="6" name="Grafik 5">
            <a:extLst>
              <a:ext uri="{FF2B5EF4-FFF2-40B4-BE49-F238E27FC236}">
                <a16:creationId xmlns:a16="http://schemas.microsoft.com/office/drawing/2014/main" id="{4873A66C-CB58-5E4B-99A0-45E619005B6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65801" y="1826395"/>
            <a:ext cx="7730115" cy="707886"/>
          </a:xfrm>
          <a:prstGeom prst="rect">
            <a:avLst/>
          </a:prstGeom>
          <a:effectLst/>
        </p:spPr>
      </p:pic>
      <p:sp>
        <p:nvSpPr>
          <p:cNvPr id="8" name="Rechteck 7">
            <a:extLst>
              <a:ext uri="{FF2B5EF4-FFF2-40B4-BE49-F238E27FC236}">
                <a16:creationId xmlns:a16="http://schemas.microsoft.com/office/drawing/2014/main" id="{123585B4-7B9A-594C-B8E7-B6BB985F4CCE}"/>
              </a:ext>
            </a:extLst>
          </p:cNvPr>
          <p:cNvSpPr/>
          <p:nvPr/>
        </p:nvSpPr>
        <p:spPr>
          <a:xfrm>
            <a:off x="1165801" y="3091319"/>
            <a:ext cx="2202687" cy="523220"/>
          </a:xfrm>
          <a:prstGeom prst="rect">
            <a:avLst/>
          </a:prstGeom>
        </p:spPr>
        <p:txBody>
          <a:bodyPr wrap="square">
            <a:spAutoFit/>
          </a:bodyPr>
          <a:lstStyle/>
          <a:p>
            <a:r>
              <a:rPr lang="de-DE" sz="1400" dirty="0"/>
              <a:t>Präsentiert und definiert die Benutzeroberfläche</a:t>
            </a:r>
          </a:p>
        </p:txBody>
      </p:sp>
      <p:sp>
        <p:nvSpPr>
          <p:cNvPr id="9" name="Rechteck 8">
            <a:extLst>
              <a:ext uri="{FF2B5EF4-FFF2-40B4-BE49-F238E27FC236}">
                <a16:creationId xmlns:a16="http://schemas.microsoft.com/office/drawing/2014/main" id="{D237EE98-7102-3443-9D3C-85BB23E11950}"/>
              </a:ext>
            </a:extLst>
          </p:cNvPr>
          <p:cNvSpPr/>
          <p:nvPr/>
        </p:nvSpPr>
        <p:spPr>
          <a:xfrm>
            <a:off x="3916443" y="3091319"/>
            <a:ext cx="2228831" cy="523220"/>
          </a:xfrm>
          <a:prstGeom prst="rect">
            <a:avLst/>
          </a:prstGeom>
        </p:spPr>
        <p:txBody>
          <a:bodyPr wrap="square">
            <a:spAutoFit/>
          </a:bodyPr>
          <a:lstStyle/>
          <a:p>
            <a:r>
              <a:rPr lang="de-DE" sz="1400" dirty="0"/>
              <a:t>Implementiert die Geschäftslogik</a:t>
            </a:r>
          </a:p>
        </p:txBody>
      </p:sp>
      <p:sp>
        <p:nvSpPr>
          <p:cNvPr id="10" name="Rechteck 9">
            <a:extLst>
              <a:ext uri="{FF2B5EF4-FFF2-40B4-BE49-F238E27FC236}">
                <a16:creationId xmlns:a16="http://schemas.microsoft.com/office/drawing/2014/main" id="{6D62E49D-DE99-854C-A862-FAE915FD6061}"/>
              </a:ext>
            </a:extLst>
          </p:cNvPr>
          <p:cNvSpPr/>
          <p:nvPr/>
        </p:nvSpPr>
        <p:spPr>
          <a:xfrm>
            <a:off x="6693229" y="2875876"/>
            <a:ext cx="2202687" cy="954107"/>
          </a:xfrm>
          <a:prstGeom prst="rect">
            <a:avLst/>
          </a:prstGeom>
        </p:spPr>
        <p:txBody>
          <a:bodyPr wrap="square">
            <a:spAutoFit/>
          </a:bodyPr>
          <a:lstStyle/>
          <a:p>
            <a:r>
              <a:rPr lang="de-DE" sz="1400" dirty="0"/>
              <a:t>Zugriff auf Persistenz-mechanismen (</a:t>
            </a:r>
            <a:r>
              <a:rPr lang="de-DE" sz="1400" dirty="0" err="1"/>
              <a:t>DBen</a:t>
            </a:r>
            <a:r>
              <a:rPr lang="de-DE" sz="1400" dirty="0"/>
              <a:t> und andere Infrastruktur-komponenten)</a:t>
            </a:r>
          </a:p>
        </p:txBody>
      </p:sp>
      <p:sp>
        <p:nvSpPr>
          <p:cNvPr id="11" name="Rechteck 10">
            <a:extLst>
              <a:ext uri="{FF2B5EF4-FFF2-40B4-BE49-F238E27FC236}">
                <a16:creationId xmlns:a16="http://schemas.microsoft.com/office/drawing/2014/main" id="{C73B5B96-E79A-DF40-B2A0-33129C265A9E}"/>
              </a:ext>
            </a:extLst>
          </p:cNvPr>
          <p:cNvSpPr/>
          <p:nvPr/>
        </p:nvSpPr>
        <p:spPr>
          <a:xfrm>
            <a:off x="1165801" y="4372672"/>
            <a:ext cx="4930199" cy="1449216"/>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600" dirty="0"/>
              <a:t>Durch die Abhängigkeit zwischen der Geschäftslogik und den Datenzugriffsschichten passt dieses Architekturmuster gut zu einem System, dessen Geschäftslogik mit dem </a:t>
            </a:r>
            <a:r>
              <a:rPr lang="de-DE" sz="1600" dirty="0" err="1"/>
              <a:t>Active</a:t>
            </a:r>
            <a:r>
              <a:rPr lang="de-DE" sz="1600" dirty="0"/>
              <a:t>-</a:t>
            </a:r>
            <a:r>
              <a:rPr lang="de-DE" sz="1600" dirty="0" err="1"/>
              <a:t>Record</a:t>
            </a:r>
            <a:r>
              <a:rPr lang="de-DE" sz="1600" dirty="0"/>
              <a:t>-Pattern implementiert wurde.</a:t>
            </a:r>
          </a:p>
        </p:txBody>
      </p:sp>
      <p:sp>
        <p:nvSpPr>
          <p:cNvPr id="12" name="Textfeld 11">
            <a:extLst>
              <a:ext uri="{FF2B5EF4-FFF2-40B4-BE49-F238E27FC236}">
                <a16:creationId xmlns:a16="http://schemas.microsoft.com/office/drawing/2014/main" id="{06D1F153-9DF1-D347-B01E-E23D69365100}"/>
              </a:ext>
            </a:extLst>
          </p:cNvPr>
          <p:cNvSpPr txBox="1"/>
          <p:nvPr/>
        </p:nvSpPr>
        <p:spPr>
          <a:xfrm>
            <a:off x="6693229" y="4497115"/>
            <a:ext cx="2834012" cy="1200329"/>
          </a:xfrm>
          <a:prstGeom prst="rect">
            <a:avLst/>
          </a:prstGeom>
          <a:noFill/>
        </p:spPr>
        <p:txBody>
          <a:bodyPr wrap="square" rtlCol="0">
            <a:spAutoFit/>
          </a:bodyPr>
          <a:lstStyle/>
          <a:p>
            <a:r>
              <a:rPr lang="de-DE" i="1" dirty="0">
                <a:solidFill>
                  <a:schemeClr val="accent5"/>
                </a:solidFill>
                <a:latin typeface="Bradley Hand" pitchFamily="2" charset="77"/>
              </a:rPr>
              <a:t>Das Pattern ist daher häufig in </a:t>
            </a:r>
            <a:r>
              <a:rPr lang="de-DE" i="1" dirty="0" err="1">
                <a:solidFill>
                  <a:schemeClr val="accent5"/>
                </a:solidFill>
                <a:latin typeface="Bradley Hand" pitchFamily="2" charset="77"/>
              </a:rPr>
              <a:t>Bounded</a:t>
            </a:r>
            <a:r>
              <a:rPr lang="de-DE" i="1" dirty="0">
                <a:solidFill>
                  <a:schemeClr val="accent5"/>
                </a:solidFill>
                <a:latin typeface="Bradley Hand" pitchFamily="2" charset="77"/>
              </a:rPr>
              <a:t> </a:t>
            </a:r>
            <a:r>
              <a:rPr lang="de-DE" i="1" dirty="0" err="1">
                <a:solidFill>
                  <a:schemeClr val="accent5"/>
                </a:solidFill>
                <a:latin typeface="Bradley Hand" pitchFamily="2" charset="77"/>
              </a:rPr>
              <a:t>Contexts</a:t>
            </a:r>
            <a:r>
              <a:rPr lang="de-DE" i="1" dirty="0">
                <a:solidFill>
                  <a:schemeClr val="accent5"/>
                </a:solidFill>
                <a:latin typeface="Bradley Hand" pitchFamily="2" charset="77"/>
              </a:rPr>
              <a:t> für </a:t>
            </a:r>
            <a:r>
              <a:rPr lang="de-DE" b="1" i="1" dirty="0" err="1">
                <a:solidFill>
                  <a:srgbClr val="E4003A"/>
                </a:solidFill>
                <a:latin typeface="Bradley Hand" pitchFamily="2" charset="77"/>
              </a:rPr>
              <a:t>Supporting</a:t>
            </a:r>
            <a:r>
              <a:rPr lang="de-DE" b="1" i="1" dirty="0">
                <a:solidFill>
                  <a:srgbClr val="E4003A"/>
                </a:solidFill>
                <a:latin typeface="Bradley Hand" pitchFamily="2" charset="77"/>
              </a:rPr>
              <a:t> Domains</a:t>
            </a:r>
            <a:r>
              <a:rPr lang="de-DE" b="1" i="1" dirty="0">
                <a:solidFill>
                  <a:schemeClr val="accent5"/>
                </a:solidFill>
                <a:latin typeface="Bradley Hand" pitchFamily="2" charset="77"/>
              </a:rPr>
              <a:t> </a:t>
            </a:r>
            <a:r>
              <a:rPr lang="de-DE" i="1" dirty="0">
                <a:solidFill>
                  <a:schemeClr val="accent5"/>
                </a:solidFill>
                <a:latin typeface="Bradley Hand" pitchFamily="2" charset="77"/>
              </a:rPr>
              <a:t>anzutreffen!</a:t>
            </a:r>
          </a:p>
        </p:txBody>
      </p:sp>
      <p:sp>
        <p:nvSpPr>
          <p:cNvPr id="13" name="Textfeld 12">
            <a:extLst>
              <a:ext uri="{FF2B5EF4-FFF2-40B4-BE49-F238E27FC236}">
                <a16:creationId xmlns:a16="http://schemas.microsoft.com/office/drawing/2014/main" id="{36542408-59AC-D645-82FE-3843789FAA7C}"/>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pic>
        <p:nvPicPr>
          <p:cNvPr id="1026" name="Picture 2" descr="Leadership reminders inspired by one of my favorite quotes">
            <a:extLst>
              <a:ext uri="{FF2B5EF4-FFF2-40B4-BE49-F238E27FC236}">
                <a16:creationId xmlns:a16="http://schemas.microsoft.com/office/drawing/2014/main" id="{DA02A2A3-8E33-18D2-2137-664D1DFBD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0911" y="4372672"/>
            <a:ext cx="2201089" cy="1261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892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70EDE-ACED-2845-A5D4-96BDC3461AB8}"/>
              </a:ext>
            </a:extLst>
          </p:cNvPr>
          <p:cNvSpPr>
            <a:spLocks noGrp="1"/>
          </p:cNvSpPr>
          <p:nvPr>
            <p:ph type="title"/>
          </p:nvPr>
        </p:nvSpPr>
        <p:spPr/>
        <p:txBody>
          <a:bodyPr/>
          <a:lstStyle/>
          <a:p>
            <a:r>
              <a:rPr lang="de-DE" dirty="0" err="1"/>
              <a:t>Tactical</a:t>
            </a:r>
            <a:r>
              <a:rPr lang="de-DE" dirty="0"/>
              <a:t>  Design</a:t>
            </a:r>
          </a:p>
        </p:txBody>
      </p:sp>
      <p:sp>
        <p:nvSpPr>
          <p:cNvPr id="3" name="Textplatzhalter 2">
            <a:extLst>
              <a:ext uri="{FF2B5EF4-FFF2-40B4-BE49-F238E27FC236}">
                <a16:creationId xmlns:a16="http://schemas.microsoft.com/office/drawing/2014/main" id="{D01E84D5-37F8-9748-B4E5-80442F8FD385}"/>
              </a:ext>
            </a:extLst>
          </p:cNvPr>
          <p:cNvSpPr>
            <a:spLocks noGrp="1"/>
          </p:cNvSpPr>
          <p:nvPr>
            <p:ph type="body" sz="quarter" idx="32"/>
          </p:nvPr>
        </p:nvSpPr>
        <p:spPr/>
        <p:txBody>
          <a:bodyPr/>
          <a:lstStyle/>
          <a:p>
            <a:r>
              <a:rPr lang="de-DE" dirty="0"/>
              <a:t>Ports &amp; Adapters (auch Hexagonale Architektur)</a:t>
            </a:r>
          </a:p>
        </p:txBody>
      </p:sp>
      <p:sp>
        <p:nvSpPr>
          <p:cNvPr id="4" name="Foliennummernplatzhalter 3">
            <a:extLst>
              <a:ext uri="{FF2B5EF4-FFF2-40B4-BE49-F238E27FC236}">
                <a16:creationId xmlns:a16="http://schemas.microsoft.com/office/drawing/2014/main" id="{0B246614-E475-404C-8B19-3D5328AF6916}"/>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pic>
        <p:nvPicPr>
          <p:cNvPr id="7" name="Grafik 6">
            <a:extLst>
              <a:ext uri="{FF2B5EF4-FFF2-40B4-BE49-F238E27FC236}">
                <a16:creationId xmlns:a16="http://schemas.microsoft.com/office/drawing/2014/main" id="{15B3C7F8-D62D-D240-B1DC-A92F3411BF3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173770" y="1070008"/>
            <a:ext cx="6688730" cy="2967180"/>
          </a:xfrm>
          <a:prstGeom prst="rect">
            <a:avLst/>
          </a:prstGeom>
          <a:effectLst/>
        </p:spPr>
      </p:pic>
      <p:sp>
        <p:nvSpPr>
          <p:cNvPr id="13" name="Rechteck 12">
            <a:extLst>
              <a:ext uri="{FF2B5EF4-FFF2-40B4-BE49-F238E27FC236}">
                <a16:creationId xmlns:a16="http://schemas.microsoft.com/office/drawing/2014/main" id="{5ACA167E-C6BC-5D44-B8F5-969B779AB0BB}"/>
              </a:ext>
            </a:extLst>
          </p:cNvPr>
          <p:cNvSpPr/>
          <p:nvPr/>
        </p:nvSpPr>
        <p:spPr>
          <a:xfrm>
            <a:off x="432191" y="1512000"/>
            <a:ext cx="4178555" cy="4601260"/>
          </a:xfrm>
          <a:prstGeom prst="rect">
            <a:avLst/>
          </a:prstGeom>
        </p:spPr>
        <p:txBody>
          <a:bodyPr wrap="square">
            <a:spAutoFit/>
          </a:bodyPr>
          <a:lstStyle/>
          <a:p>
            <a:pPr marL="342900" indent="-342900" algn="l">
              <a:spcAft>
                <a:spcPts val="600"/>
              </a:spcAft>
              <a:buFont typeface="Courier New" panose="02070309020205020404" pitchFamily="49" charset="0"/>
              <a:buChar char="o"/>
            </a:pPr>
            <a:r>
              <a:rPr lang="de-DE" dirty="0"/>
              <a:t>Das Ports &amp; Adapter-Pattern strebt die Zerlegung der Codebasis nach technologischen Gesichtspunkten an</a:t>
            </a:r>
          </a:p>
          <a:p>
            <a:pPr marL="342900" indent="-342900" algn="l">
              <a:spcAft>
                <a:spcPts val="600"/>
              </a:spcAft>
              <a:buFont typeface="Courier New" panose="02070309020205020404" pitchFamily="49" charset="0"/>
              <a:buChar char="o"/>
            </a:pPr>
            <a:r>
              <a:rPr lang="de-DE" dirty="0"/>
              <a:t>Ähnlichkeit zum </a:t>
            </a:r>
            <a:r>
              <a:rPr lang="de-DE" dirty="0" err="1"/>
              <a:t>Layered</a:t>
            </a:r>
            <a:r>
              <a:rPr lang="de-DE" dirty="0"/>
              <a:t> Architecture Pattern</a:t>
            </a:r>
          </a:p>
          <a:p>
            <a:pPr marL="342900" indent="-342900" algn="l">
              <a:spcAft>
                <a:spcPts val="600"/>
              </a:spcAft>
              <a:buFont typeface="Courier New" panose="02070309020205020404" pitchFamily="49" charset="0"/>
              <a:buChar char="o"/>
            </a:pPr>
            <a:r>
              <a:rPr lang="de-DE" dirty="0"/>
              <a:t>Unterschiede:</a:t>
            </a:r>
          </a:p>
          <a:p>
            <a:pPr marL="800100" lvl="1" indent="-342900" algn="l">
              <a:spcAft>
                <a:spcPts val="600"/>
              </a:spcAft>
              <a:buFont typeface="Courier New" panose="02070309020205020404" pitchFamily="49" charset="0"/>
              <a:buChar char="o"/>
            </a:pPr>
            <a:r>
              <a:rPr lang="de-DE" sz="1600" b="1" dirty="0"/>
              <a:t>Terminologie:</a:t>
            </a:r>
            <a:r>
              <a:rPr lang="de-DE" sz="1600" dirty="0"/>
              <a:t> "Infrastruktur“ bezeichnet sowohl Benutzeroberfläche, Datenzugriff und andere infrastrukturelle Belange</a:t>
            </a:r>
          </a:p>
          <a:p>
            <a:pPr marL="800100" lvl="1" indent="-342900" algn="l">
              <a:spcAft>
                <a:spcPts val="600"/>
              </a:spcAft>
              <a:buFont typeface="Courier New" panose="02070309020205020404" pitchFamily="49" charset="0"/>
              <a:buChar char="o"/>
            </a:pPr>
            <a:r>
              <a:rPr lang="de-DE" sz="1600" b="1" dirty="0"/>
              <a:t>Abhängigkeiten:</a:t>
            </a:r>
            <a:r>
              <a:rPr lang="de-DE" sz="1600" dirty="0"/>
              <a:t> Geschäftslogik im Zentrum, diese soll nicht direkt von Infrastruktur abhängig sein</a:t>
            </a:r>
          </a:p>
          <a:p>
            <a:pPr marL="800100" lvl="1" indent="-342900" algn="l">
              <a:spcAft>
                <a:spcPts val="600"/>
              </a:spcAft>
              <a:buFont typeface="Courier New" panose="02070309020205020404" pitchFamily="49" charset="0"/>
              <a:buChar char="o"/>
            </a:pPr>
            <a:r>
              <a:rPr lang="de-DE" sz="1600" b="1" dirty="0"/>
              <a:t>Anwendungsschicht:</a:t>
            </a:r>
            <a:r>
              <a:rPr lang="de-DE" sz="1600" dirty="0"/>
              <a:t> Fassade für öffentliche Schnittstellen, orchestriert Geschäftslogik</a:t>
            </a:r>
          </a:p>
        </p:txBody>
      </p:sp>
      <p:sp>
        <p:nvSpPr>
          <p:cNvPr id="16" name="Textfeld 15">
            <a:extLst>
              <a:ext uri="{FF2B5EF4-FFF2-40B4-BE49-F238E27FC236}">
                <a16:creationId xmlns:a16="http://schemas.microsoft.com/office/drawing/2014/main" id="{D8F73C39-CE97-6D44-B081-DBD96709128F}"/>
              </a:ext>
            </a:extLst>
          </p:cNvPr>
          <p:cNvSpPr txBox="1"/>
          <p:nvPr/>
        </p:nvSpPr>
        <p:spPr>
          <a:xfrm>
            <a:off x="0" y="6600031"/>
            <a:ext cx="6016391" cy="261610"/>
          </a:xfrm>
          <a:prstGeom prst="rect">
            <a:avLst/>
          </a:prstGeom>
          <a:noFill/>
        </p:spPr>
        <p:txBody>
          <a:bodyPr wrap="none" rtlCol="0">
            <a:spAutoFit/>
          </a:bodyPr>
          <a:lstStyle/>
          <a:p>
            <a:r>
              <a:rPr lang="de-DE" sz="1100" b="1" dirty="0"/>
              <a:t>Siehe auch:</a:t>
            </a:r>
            <a:r>
              <a:rPr lang="de-DE" sz="1100" dirty="0"/>
              <a:t> Alistair </a:t>
            </a:r>
            <a:r>
              <a:rPr lang="de-DE" sz="1100" dirty="0" err="1"/>
              <a:t>Cockburn</a:t>
            </a:r>
            <a:r>
              <a:rPr lang="de-DE" sz="1100" dirty="0"/>
              <a:t> - </a:t>
            </a:r>
            <a:r>
              <a:rPr lang="de-DE" sz="1100" dirty="0">
                <a:solidFill>
                  <a:schemeClr val="accent5"/>
                </a:solidFill>
                <a:latin typeface="Consolas" panose="020B0609020204030204" pitchFamily="49" charset="0"/>
                <a:cs typeface="Consolas" panose="020B0609020204030204" pitchFamily="49" charset="0"/>
              </a:rPr>
              <a:t>https://</a:t>
            </a:r>
            <a:r>
              <a:rPr lang="de-DE" sz="1100" dirty="0" err="1">
                <a:solidFill>
                  <a:schemeClr val="accent5"/>
                </a:solidFill>
                <a:latin typeface="Consolas" panose="020B0609020204030204" pitchFamily="49" charset="0"/>
                <a:cs typeface="Consolas" panose="020B0609020204030204" pitchFamily="49" charset="0"/>
              </a:rPr>
              <a:t>alistair.cockburn.us</a:t>
            </a:r>
            <a:r>
              <a:rPr lang="de-DE" sz="1100" dirty="0">
                <a:solidFill>
                  <a:schemeClr val="accent5"/>
                </a:solidFill>
                <a:latin typeface="Consolas" panose="020B0609020204030204" pitchFamily="49" charset="0"/>
                <a:cs typeface="Consolas" panose="020B0609020204030204" pitchFamily="49" charset="0"/>
              </a:rPr>
              <a:t>/hexagonal-</a:t>
            </a:r>
            <a:r>
              <a:rPr lang="de-DE" sz="1100" dirty="0" err="1">
                <a:solidFill>
                  <a:schemeClr val="accent5"/>
                </a:solidFill>
                <a:latin typeface="Consolas" panose="020B0609020204030204" pitchFamily="49" charset="0"/>
                <a:cs typeface="Consolas" panose="020B0609020204030204" pitchFamily="49" charset="0"/>
              </a:rPr>
              <a:t>architecture</a:t>
            </a:r>
            <a:r>
              <a:rPr lang="de-DE" sz="1100" dirty="0">
                <a:solidFill>
                  <a:schemeClr val="accent5"/>
                </a:solidFill>
                <a:latin typeface="Consolas" panose="020B0609020204030204" pitchFamily="49" charset="0"/>
                <a:cs typeface="Consolas" panose="020B0609020204030204" pitchFamily="49" charset="0"/>
              </a:rPr>
              <a:t>/</a:t>
            </a:r>
          </a:p>
        </p:txBody>
      </p:sp>
      <p:sp>
        <p:nvSpPr>
          <p:cNvPr id="12" name="Textfeld 11">
            <a:extLst>
              <a:ext uri="{FF2B5EF4-FFF2-40B4-BE49-F238E27FC236}">
                <a16:creationId xmlns:a16="http://schemas.microsoft.com/office/drawing/2014/main" id="{D931904E-B961-694C-BC1A-976F9D74FE6A}"/>
              </a:ext>
            </a:extLst>
          </p:cNvPr>
          <p:cNvSpPr txBox="1"/>
          <p:nvPr/>
        </p:nvSpPr>
        <p:spPr>
          <a:xfrm>
            <a:off x="0" y="6401750"/>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grpSp>
        <p:nvGrpSpPr>
          <p:cNvPr id="5" name="Gruppieren 4">
            <a:extLst>
              <a:ext uri="{FF2B5EF4-FFF2-40B4-BE49-F238E27FC236}">
                <a16:creationId xmlns:a16="http://schemas.microsoft.com/office/drawing/2014/main" id="{E33147BF-EED2-6A9D-F46A-B2BFBB2029CB}"/>
              </a:ext>
            </a:extLst>
          </p:cNvPr>
          <p:cNvGrpSpPr/>
          <p:nvPr/>
        </p:nvGrpSpPr>
        <p:grpSpPr>
          <a:xfrm>
            <a:off x="5173771" y="3275708"/>
            <a:ext cx="6690181" cy="2913820"/>
            <a:chOff x="5173771" y="3275708"/>
            <a:chExt cx="6690181" cy="2913820"/>
          </a:xfrm>
        </p:grpSpPr>
        <p:sp>
          <p:nvSpPr>
            <p:cNvPr id="15" name="Rechteck 14">
              <a:extLst>
                <a:ext uri="{FF2B5EF4-FFF2-40B4-BE49-F238E27FC236}">
                  <a16:creationId xmlns:a16="http://schemas.microsoft.com/office/drawing/2014/main" id="{25E43862-7CE2-CF41-BC5B-98AA9005E194}"/>
                </a:ext>
              </a:extLst>
            </p:cNvPr>
            <p:cNvSpPr/>
            <p:nvPr/>
          </p:nvSpPr>
          <p:spPr>
            <a:xfrm>
              <a:off x="5173771" y="3275708"/>
              <a:ext cx="6688729" cy="1880103"/>
            </a:xfrm>
            <a:prstGeom prst="rect">
              <a:avLst/>
            </a:prstGeom>
            <a:solidFill>
              <a:schemeClr val="bg1"/>
            </a:solidFill>
            <a:effectLst>
              <a:outerShdw blurRad="50800" dist="38100" dir="2700000" algn="tl" rotWithShape="0">
                <a:prstClr val="black">
                  <a:alpha val="40000"/>
                </a:prstClr>
              </a:outerShdw>
            </a:effectLst>
          </p:spPr>
          <p:txBody>
            <a:bodyPr wrap="square" lIns="180000" tIns="108000" rIns="180000" bIns="108000">
              <a:spAutoFit/>
            </a:bodyPr>
            <a:lstStyle/>
            <a:p>
              <a:pPr>
                <a:spcAft>
                  <a:spcPts val="600"/>
                </a:spcAft>
              </a:pPr>
              <a:r>
                <a:rPr lang="de-DE" sz="1400" b="1" dirty="0"/>
                <a:t>Integration von Infrastrukturkomponenten</a:t>
              </a:r>
              <a:endParaRPr lang="de-DE" sz="1400" dirty="0"/>
            </a:p>
            <a:p>
              <a:pPr>
                <a:spcAft>
                  <a:spcPts val="600"/>
                </a:spcAft>
              </a:pPr>
              <a:r>
                <a:rPr lang="de-DE" sz="1200" dirty="0"/>
                <a:t>Ziel der Ports &amp; Adapter-Architektur ist es, die Geschäftslogik des Systems von den Infrastrukturkomponenten zu entkoppeln.</a:t>
              </a:r>
            </a:p>
            <a:p>
              <a:pPr>
                <a:spcAft>
                  <a:spcPts val="600"/>
                </a:spcAft>
              </a:pPr>
              <a:r>
                <a:rPr lang="de-DE" sz="1200" dirty="0"/>
                <a:t>Anstatt die Infrastrukturkomponenten (z. B. eine konkrete DB) direkt zu referenzieren und aufzurufen, definiert die Geschäftslogikschicht "Ports", die von der Infrastrukturschicht implementiert werden müssen. Die Infrastrukturschicht implementiert "Adapter" der Ports für die Arbeit mit verschiedenen Technologien. Die Anwendungsschicht liefert die Adapter für die Ports der Geschäftslogik durch </a:t>
              </a:r>
              <a:r>
                <a:rPr lang="de-DE" sz="1200" dirty="0" err="1"/>
                <a:t>Dependency</a:t>
              </a:r>
              <a:r>
                <a:rPr lang="de-DE" sz="1200" dirty="0"/>
                <a:t> </a:t>
              </a:r>
              <a:r>
                <a:rPr lang="de-DE" sz="1200" dirty="0" err="1"/>
                <a:t>Injection</a:t>
              </a:r>
              <a:r>
                <a:rPr lang="de-DE" sz="1200" dirty="0"/>
                <a:t>.</a:t>
              </a:r>
            </a:p>
          </p:txBody>
        </p:sp>
        <p:sp>
          <p:nvSpPr>
            <p:cNvPr id="11" name="Rechteck 10">
              <a:extLst>
                <a:ext uri="{FF2B5EF4-FFF2-40B4-BE49-F238E27FC236}">
                  <a16:creationId xmlns:a16="http://schemas.microsoft.com/office/drawing/2014/main" id="{C73B5B96-E79A-DF40-B2A0-33129C265A9E}"/>
                </a:ext>
              </a:extLst>
            </p:cNvPr>
            <p:cNvSpPr/>
            <p:nvPr/>
          </p:nvSpPr>
          <p:spPr>
            <a:xfrm>
              <a:off x="5175223" y="5155811"/>
              <a:ext cx="6688729" cy="1033717"/>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pPr>
                <a:spcAft>
                  <a:spcPts val="600"/>
                </a:spcAft>
              </a:pPr>
              <a:r>
                <a:rPr lang="de-DE" sz="1200" dirty="0">
                  <a:solidFill>
                    <a:schemeClr val="bg1"/>
                  </a:solidFill>
                </a:rPr>
                <a:t>Die Entkopplung der Geschäftslogik von allen technologischen Belangen macht das Ports &amp; Adapter Pattern vor allem für Geschäftslogiken, die auf dem </a:t>
              </a:r>
              <a:r>
                <a:rPr lang="de-DE" sz="1200" b="1" dirty="0">
                  <a:solidFill>
                    <a:srgbClr val="FFC000"/>
                  </a:solidFill>
                </a:rPr>
                <a:t>Domain Model Pattern </a:t>
              </a:r>
              <a:r>
                <a:rPr lang="de-DE" sz="1200" dirty="0">
                  <a:solidFill>
                    <a:schemeClr val="bg1"/>
                  </a:solidFill>
                </a:rPr>
                <a:t>implementiert werden, interessant.</a:t>
              </a:r>
            </a:p>
            <a:p>
              <a:pPr>
                <a:spcAft>
                  <a:spcPts val="600"/>
                </a:spcAft>
              </a:pPr>
              <a:r>
                <a:rPr lang="de-DE" sz="1200" dirty="0">
                  <a:solidFill>
                    <a:schemeClr val="bg1"/>
                  </a:solidFill>
                </a:rPr>
                <a:t>Das Pattern ist daher häufig in </a:t>
              </a:r>
              <a:r>
                <a:rPr lang="de-DE" sz="1200" dirty="0" err="1">
                  <a:solidFill>
                    <a:schemeClr val="bg1"/>
                  </a:solidFill>
                </a:rPr>
                <a:t>Bounded</a:t>
              </a:r>
              <a:r>
                <a:rPr lang="de-DE" sz="1200" dirty="0">
                  <a:solidFill>
                    <a:schemeClr val="bg1"/>
                  </a:solidFill>
                </a:rPr>
                <a:t> </a:t>
              </a:r>
              <a:r>
                <a:rPr lang="de-DE" sz="1200" dirty="0" err="1">
                  <a:solidFill>
                    <a:schemeClr val="bg1"/>
                  </a:solidFill>
                </a:rPr>
                <a:t>Contexts</a:t>
              </a:r>
              <a:r>
                <a:rPr lang="de-DE" sz="1200" dirty="0">
                  <a:solidFill>
                    <a:schemeClr val="bg1"/>
                  </a:solidFill>
                </a:rPr>
                <a:t> für </a:t>
              </a:r>
              <a:r>
                <a:rPr lang="de-DE" sz="1200" b="1" dirty="0">
                  <a:solidFill>
                    <a:srgbClr val="FFC000"/>
                  </a:solidFill>
                </a:rPr>
                <a:t>Core Subdomains </a:t>
              </a:r>
              <a:r>
                <a:rPr lang="de-DE" sz="1200" dirty="0">
                  <a:solidFill>
                    <a:schemeClr val="bg1"/>
                  </a:solidFill>
                </a:rPr>
                <a:t>anzutreffen!</a:t>
              </a:r>
            </a:p>
          </p:txBody>
        </p:sp>
      </p:grpSp>
    </p:spTree>
    <p:extLst>
      <p:ext uri="{BB962C8B-B14F-4D97-AF65-F5344CB8AC3E}">
        <p14:creationId xmlns:p14="http://schemas.microsoft.com/office/powerpoint/2010/main" val="20990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70EDE-ACED-2845-A5D4-96BDC3461AB8}"/>
              </a:ext>
            </a:extLst>
          </p:cNvPr>
          <p:cNvSpPr>
            <a:spLocks noGrp="1"/>
          </p:cNvSpPr>
          <p:nvPr>
            <p:ph type="title"/>
          </p:nvPr>
        </p:nvSpPr>
        <p:spPr/>
        <p:txBody>
          <a:bodyPr/>
          <a:lstStyle/>
          <a:p>
            <a:r>
              <a:rPr lang="de-DE" dirty="0" err="1"/>
              <a:t>Tactical</a:t>
            </a:r>
            <a:r>
              <a:rPr lang="de-DE" dirty="0"/>
              <a:t>  Design</a:t>
            </a:r>
          </a:p>
        </p:txBody>
      </p:sp>
      <p:sp>
        <p:nvSpPr>
          <p:cNvPr id="3" name="Textplatzhalter 2">
            <a:extLst>
              <a:ext uri="{FF2B5EF4-FFF2-40B4-BE49-F238E27FC236}">
                <a16:creationId xmlns:a16="http://schemas.microsoft.com/office/drawing/2014/main" id="{D01E84D5-37F8-9748-B4E5-80442F8FD385}"/>
              </a:ext>
            </a:extLst>
          </p:cNvPr>
          <p:cNvSpPr>
            <a:spLocks noGrp="1"/>
          </p:cNvSpPr>
          <p:nvPr>
            <p:ph type="body" sz="quarter" idx="32"/>
          </p:nvPr>
        </p:nvSpPr>
        <p:spPr/>
        <p:txBody>
          <a:bodyPr/>
          <a:lstStyle/>
          <a:p>
            <a:r>
              <a:rPr lang="de-DE" dirty="0"/>
              <a:t>CQRS (Command-Query </a:t>
            </a:r>
            <a:r>
              <a:rPr lang="de-DE" dirty="0" err="1"/>
              <a:t>Responsibility</a:t>
            </a:r>
            <a:r>
              <a:rPr lang="de-DE" dirty="0"/>
              <a:t> Segregation)</a:t>
            </a:r>
          </a:p>
        </p:txBody>
      </p:sp>
      <p:sp>
        <p:nvSpPr>
          <p:cNvPr id="4" name="Foliennummernplatzhalter 3">
            <a:extLst>
              <a:ext uri="{FF2B5EF4-FFF2-40B4-BE49-F238E27FC236}">
                <a16:creationId xmlns:a16="http://schemas.microsoft.com/office/drawing/2014/main" id="{0B246614-E475-404C-8B19-3D5328AF6916}"/>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14" name="Textfeld 13">
            <a:extLst>
              <a:ext uri="{FF2B5EF4-FFF2-40B4-BE49-F238E27FC236}">
                <a16:creationId xmlns:a16="http://schemas.microsoft.com/office/drawing/2014/main" id="{B887CD77-87E6-9643-B22E-DF995DE4996C}"/>
              </a:ext>
            </a:extLst>
          </p:cNvPr>
          <p:cNvSpPr txBox="1"/>
          <p:nvPr/>
        </p:nvSpPr>
        <p:spPr>
          <a:xfrm>
            <a:off x="9990706" y="3622567"/>
            <a:ext cx="2070849" cy="1569660"/>
          </a:xfrm>
          <a:prstGeom prst="rect">
            <a:avLst/>
          </a:prstGeom>
          <a:noFill/>
        </p:spPr>
        <p:txBody>
          <a:bodyPr wrap="square" rtlCol="0">
            <a:spAutoFit/>
          </a:bodyPr>
          <a:lstStyle/>
          <a:p>
            <a:r>
              <a:rPr lang="de-DE" sz="1600" i="1" dirty="0">
                <a:solidFill>
                  <a:schemeClr val="accent5"/>
                </a:solidFill>
                <a:latin typeface="Bradley Hand" pitchFamily="2" charset="77"/>
              </a:rPr>
              <a:t>CQRS ist daher häufig in </a:t>
            </a:r>
            <a:r>
              <a:rPr lang="de-DE" sz="1600" i="1" dirty="0" err="1">
                <a:solidFill>
                  <a:schemeClr val="accent5"/>
                </a:solidFill>
                <a:latin typeface="Bradley Hand" pitchFamily="2" charset="77"/>
              </a:rPr>
              <a:t>Bounded</a:t>
            </a:r>
            <a:r>
              <a:rPr lang="de-DE" sz="1600" i="1" dirty="0">
                <a:solidFill>
                  <a:schemeClr val="accent5"/>
                </a:solidFill>
                <a:latin typeface="Bradley Hand" pitchFamily="2" charset="77"/>
              </a:rPr>
              <a:t> </a:t>
            </a:r>
            <a:r>
              <a:rPr lang="de-DE" sz="1600" i="1" dirty="0" err="1">
                <a:solidFill>
                  <a:schemeClr val="accent5"/>
                </a:solidFill>
                <a:latin typeface="Bradley Hand" pitchFamily="2" charset="77"/>
              </a:rPr>
              <a:t>Contexts</a:t>
            </a:r>
            <a:r>
              <a:rPr lang="de-DE" sz="1600" i="1" dirty="0">
                <a:solidFill>
                  <a:schemeClr val="accent5"/>
                </a:solidFill>
                <a:latin typeface="Bradley Hand" pitchFamily="2" charset="77"/>
              </a:rPr>
              <a:t> mit </a:t>
            </a:r>
            <a:r>
              <a:rPr lang="de-DE" sz="1600" b="1" i="1" dirty="0">
                <a:solidFill>
                  <a:srgbClr val="E4003A"/>
                </a:solidFill>
                <a:latin typeface="Bradley Hand" pitchFamily="2" charset="77"/>
              </a:rPr>
              <a:t>Event Sourcing</a:t>
            </a:r>
            <a:r>
              <a:rPr lang="de-DE" sz="1600" i="1" dirty="0">
                <a:solidFill>
                  <a:schemeClr val="accent5"/>
                </a:solidFill>
                <a:latin typeface="Bradley Hand" pitchFamily="2" charset="77"/>
              </a:rPr>
              <a:t> von </a:t>
            </a:r>
            <a:r>
              <a:rPr lang="de-DE" sz="1600" b="1" i="1" dirty="0">
                <a:solidFill>
                  <a:srgbClr val="E4003A"/>
                </a:solidFill>
                <a:latin typeface="Bradley Hand" pitchFamily="2" charset="77"/>
              </a:rPr>
              <a:t>Core Subdomains </a:t>
            </a:r>
            <a:r>
              <a:rPr lang="de-DE" sz="1600" i="1" dirty="0">
                <a:solidFill>
                  <a:schemeClr val="accent5"/>
                </a:solidFill>
                <a:latin typeface="Bradley Hand" pitchFamily="2" charset="77"/>
              </a:rPr>
              <a:t>anzutreffen!</a:t>
            </a:r>
          </a:p>
        </p:txBody>
      </p:sp>
      <p:sp>
        <p:nvSpPr>
          <p:cNvPr id="15" name="Rechteck 14">
            <a:extLst>
              <a:ext uri="{FF2B5EF4-FFF2-40B4-BE49-F238E27FC236}">
                <a16:creationId xmlns:a16="http://schemas.microsoft.com/office/drawing/2014/main" id="{25E43862-7CE2-CF41-BC5B-98AA9005E194}"/>
              </a:ext>
            </a:extLst>
          </p:cNvPr>
          <p:cNvSpPr/>
          <p:nvPr/>
        </p:nvSpPr>
        <p:spPr>
          <a:xfrm>
            <a:off x="431801" y="1801994"/>
            <a:ext cx="2617347" cy="1446550"/>
          </a:xfrm>
          <a:prstGeom prst="rect">
            <a:avLst/>
          </a:prstGeom>
        </p:spPr>
        <p:txBody>
          <a:bodyPr wrap="square">
            <a:spAutoFit/>
          </a:bodyPr>
          <a:lstStyle/>
          <a:p>
            <a:r>
              <a:rPr lang="de-DE" sz="1100" dirty="0"/>
              <a:t>CQRS basiert auf einem einzigem Modell zur Ausführung von Operationen, die den Zustand des Systems verändern (Systembefehle) . Gem. dem CQRS-Pattern ist dieses Command </a:t>
            </a:r>
            <a:r>
              <a:rPr lang="de-DE" sz="1100" dirty="0" err="1"/>
              <a:t>Execution</a:t>
            </a:r>
            <a:r>
              <a:rPr lang="de-DE" sz="1100" dirty="0"/>
              <a:t> Modell  ist das einzige Modell, das stark konsistente Daten repräsentiert (Single Source </a:t>
            </a:r>
            <a:r>
              <a:rPr lang="de-DE" sz="1100" dirty="0" err="1"/>
              <a:t>of</a:t>
            </a:r>
            <a:r>
              <a:rPr lang="de-DE" sz="1100" dirty="0"/>
              <a:t> </a:t>
            </a:r>
            <a:r>
              <a:rPr lang="de-DE" sz="1100" dirty="0" err="1"/>
              <a:t>Truth</a:t>
            </a:r>
            <a:r>
              <a:rPr lang="de-DE" sz="1100" dirty="0"/>
              <a:t>).</a:t>
            </a:r>
          </a:p>
        </p:txBody>
      </p:sp>
      <p:sp>
        <p:nvSpPr>
          <p:cNvPr id="16" name="Textfeld 15">
            <a:extLst>
              <a:ext uri="{FF2B5EF4-FFF2-40B4-BE49-F238E27FC236}">
                <a16:creationId xmlns:a16="http://schemas.microsoft.com/office/drawing/2014/main" id="{D8F73C39-CE97-6D44-B081-DBD96709128F}"/>
              </a:ext>
            </a:extLst>
          </p:cNvPr>
          <p:cNvSpPr txBox="1"/>
          <p:nvPr/>
        </p:nvSpPr>
        <p:spPr>
          <a:xfrm>
            <a:off x="0" y="6600031"/>
            <a:ext cx="7441461" cy="261610"/>
          </a:xfrm>
          <a:prstGeom prst="rect">
            <a:avLst/>
          </a:prstGeom>
          <a:noFill/>
        </p:spPr>
        <p:txBody>
          <a:bodyPr wrap="none" rtlCol="0">
            <a:spAutoFit/>
          </a:bodyPr>
          <a:lstStyle/>
          <a:p>
            <a:r>
              <a:rPr lang="de-DE" sz="1100" b="1" dirty="0"/>
              <a:t>Siehe auch:</a:t>
            </a:r>
            <a:r>
              <a:rPr lang="de-DE" sz="1100" dirty="0"/>
              <a:t> Greg Young, CQRS </a:t>
            </a:r>
            <a:r>
              <a:rPr lang="de-DE" sz="1100" dirty="0" err="1"/>
              <a:t>Documents</a:t>
            </a:r>
            <a:r>
              <a:rPr lang="de-DE" sz="1100" dirty="0"/>
              <a:t> - </a:t>
            </a:r>
            <a:r>
              <a:rPr lang="de-DE" sz="1100" dirty="0">
                <a:solidFill>
                  <a:schemeClr val="accent5"/>
                </a:solidFill>
                <a:latin typeface="Consolas" panose="020B0609020204030204" pitchFamily="49" charset="0"/>
                <a:cs typeface="Consolas" panose="020B0609020204030204" pitchFamily="49" charset="0"/>
              </a:rPr>
              <a:t>https://</a:t>
            </a:r>
            <a:r>
              <a:rPr lang="de-DE" sz="1100" dirty="0" err="1">
                <a:solidFill>
                  <a:schemeClr val="accent5"/>
                </a:solidFill>
                <a:latin typeface="Consolas" panose="020B0609020204030204" pitchFamily="49" charset="0"/>
                <a:cs typeface="Consolas" panose="020B0609020204030204" pitchFamily="49" charset="0"/>
              </a:rPr>
              <a:t>cqrs.files.wordpress.com</a:t>
            </a:r>
            <a:r>
              <a:rPr lang="de-DE" sz="1100" dirty="0">
                <a:solidFill>
                  <a:schemeClr val="accent5"/>
                </a:solidFill>
                <a:latin typeface="Consolas" panose="020B0609020204030204" pitchFamily="49" charset="0"/>
                <a:cs typeface="Consolas" panose="020B0609020204030204" pitchFamily="49" charset="0"/>
              </a:rPr>
              <a:t>/2010/11/</a:t>
            </a:r>
            <a:r>
              <a:rPr lang="de-DE" sz="1100" dirty="0" err="1">
                <a:solidFill>
                  <a:schemeClr val="accent5"/>
                </a:solidFill>
                <a:latin typeface="Consolas" panose="020B0609020204030204" pitchFamily="49" charset="0"/>
                <a:cs typeface="Consolas" panose="020B0609020204030204" pitchFamily="49" charset="0"/>
              </a:rPr>
              <a:t>cqrs_documents.pdf</a:t>
            </a:r>
            <a:endParaRPr lang="de-DE" sz="1100" dirty="0">
              <a:solidFill>
                <a:schemeClr val="accent5"/>
              </a:solidFill>
              <a:latin typeface="Consolas" panose="020B0609020204030204" pitchFamily="49" charset="0"/>
              <a:cs typeface="Consolas" panose="020B0609020204030204" pitchFamily="49" charset="0"/>
            </a:endParaRPr>
          </a:p>
        </p:txBody>
      </p:sp>
      <p:pic>
        <p:nvPicPr>
          <p:cNvPr id="5" name="Grafik 4">
            <a:extLst>
              <a:ext uri="{FF2B5EF4-FFF2-40B4-BE49-F238E27FC236}">
                <a16:creationId xmlns:a16="http://schemas.microsoft.com/office/drawing/2014/main" id="{38707A01-F0CD-1F4E-87FB-0FD89DC9A9F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90763" y="1728906"/>
            <a:ext cx="4085692" cy="1592727"/>
          </a:xfrm>
          <a:prstGeom prst="rect">
            <a:avLst/>
          </a:prstGeom>
          <a:effectLst/>
        </p:spPr>
      </p:pic>
      <p:sp>
        <p:nvSpPr>
          <p:cNvPr id="12" name="Rechteck 11">
            <a:extLst>
              <a:ext uri="{FF2B5EF4-FFF2-40B4-BE49-F238E27FC236}">
                <a16:creationId xmlns:a16="http://schemas.microsoft.com/office/drawing/2014/main" id="{49C51F86-0642-CB40-BCB1-3AE96CB192D2}"/>
              </a:ext>
            </a:extLst>
          </p:cNvPr>
          <p:cNvSpPr/>
          <p:nvPr/>
        </p:nvSpPr>
        <p:spPr>
          <a:xfrm>
            <a:off x="7218070" y="1886633"/>
            <a:ext cx="2617347" cy="1277273"/>
          </a:xfrm>
          <a:prstGeom prst="rect">
            <a:avLst/>
          </a:prstGeom>
        </p:spPr>
        <p:txBody>
          <a:bodyPr wrap="square">
            <a:spAutoFit/>
          </a:bodyPr>
          <a:lstStyle/>
          <a:p>
            <a:r>
              <a:rPr lang="de-DE" sz="1100" dirty="0"/>
              <a:t>Das System kann beliebig viele Modelle mittels Projektionen erzeugen, die für die Darstellung von Daten für Benutzer oder andere Systeme erforderlich sind. Diese Modelle sind Read-</a:t>
            </a:r>
            <a:r>
              <a:rPr lang="de-DE" sz="1100" dirty="0" err="1"/>
              <a:t>only</a:t>
            </a:r>
            <a:r>
              <a:rPr lang="de-DE" sz="1100" dirty="0"/>
              <a:t>. Keine der Operationen des Systems kann die Daten der gelesenen Modelle direkt ändern.</a:t>
            </a:r>
          </a:p>
        </p:txBody>
      </p:sp>
      <p:sp>
        <p:nvSpPr>
          <p:cNvPr id="6" name="Rechteck 5">
            <a:extLst>
              <a:ext uri="{FF2B5EF4-FFF2-40B4-BE49-F238E27FC236}">
                <a16:creationId xmlns:a16="http://schemas.microsoft.com/office/drawing/2014/main" id="{611B8A4E-AD72-524C-B26A-1D667B246F4B}"/>
              </a:ext>
            </a:extLst>
          </p:cNvPr>
          <p:cNvSpPr/>
          <p:nvPr/>
        </p:nvSpPr>
        <p:spPr>
          <a:xfrm>
            <a:off x="3475984" y="3622567"/>
            <a:ext cx="3217297" cy="2818821"/>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b="1" dirty="0"/>
              <a:t>Polyglotte Persistenz</a:t>
            </a:r>
          </a:p>
          <a:p>
            <a:endParaRPr lang="de-DE" sz="1300" dirty="0"/>
          </a:p>
          <a:p>
            <a:r>
              <a:rPr lang="de-DE" sz="1300" dirty="0"/>
              <a:t>In Microservice-Architekturen ist eh häufig ein polyglotte Persistenz existent. D.h. es werden mehrere Datenbanken für unterschiedliche Anforderungen an den Datenzugriff verwendet werden. Ein einzelnes System könnte zum Beispiel eine Dokumentendatenbank (</a:t>
            </a:r>
            <a:r>
              <a:rPr lang="de-DE" sz="1300" dirty="0" err="1"/>
              <a:t>document</a:t>
            </a:r>
            <a:r>
              <a:rPr lang="de-DE" sz="1300" dirty="0"/>
              <a:t> </a:t>
            </a:r>
            <a:r>
              <a:rPr lang="de-DE" sz="1300" dirty="0" err="1"/>
              <a:t>store</a:t>
            </a:r>
            <a:r>
              <a:rPr lang="de-DE" sz="1300" dirty="0"/>
              <a:t>) als operative Datenbank, einen </a:t>
            </a:r>
            <a:r>
              <a:rPr lang="de-DE" sz="1300" dirty="0" err="1"/>
              <a:t>Column</a:t>
            </a:r>
            <a:r>
              <a:rPr lang="de-DE" sz="1300" dirty="0"/>
              <a:t> Store für Analysen/Berichte und eine Suchmaschine für die Implementierung von Suchfunktionen verwenden.</a:t>
            </a:r>
          </a:p>
        </p:txBody>
      </p:sp>
      <p:sp>
        <p:nvSpPr>
          <p:cNvPr id="17" name="Rechteck 16">
            <a:extLst>
              <a:ext uri="{FF2B5EF4-FFF2-40B4-BE49-F238E27FC236}">
                <a16:creationId xmlns:a16="http://schemas.microsoft.com/office/drawing/2014/main" id="{D6D87E06-0DBD-2643-8D14-1A7259F5A667}"/>
              </a:ext>
            </a:extLst>
          </p:cNvPr>
          <p:cNvSpPr/>
          <p:nvPr/>
        </p:nvSpPr>
        <p:spPr>
          <a:xfrm>
            <a:off x="466080" y="3622567"/>
            <a:ext cx="2853344" cy="2818821"/>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b="1" dirty="0"/>
              <a:t>Modell-Trennung</a:t>
            </a:r>
            <a:endParaRPr lang="de-DE" sz="1300" dirty="0"/>
          </a:p>
          <a:p>
            <a:endParaRPr lang="de-DE" sz="1300" dirty="0"/>
          </a:p>
          <a:p>
            <a:r>
              <a:rPr lang="de-DE" sz="1300" dirty="0"/>
              <a:t>In der CQRS-Architektur sind die Zuständigkeiten der Modelle des Systems nach ihrem Schreib-Lese-Charakter getrennt. Ein Command kann nur auf dem stark konsistenten Befehlsausführungsmodell operieren. Eine Query kann keinen der Systemzustände direkt verändern - weder die Lesemodelle noch das Befehlsausführungsmodell.</a:t>
            </a:r>
          </a:p>
          <a:p>
            <a:endParaRPr lang="de-DE" sz="1300" dirty="0"/>
          </a:p>
        </p:txBody>
      </p:sp>
      <p:sp>
        <p:nvSpPr>
          <p:cNvPr id="19" name="Rechteck 18">
            <a:extLst>
              <a:ext uri="{FF2B5EF4-FFF2-40B4-BE49-F238E27FC236}">
                <a16:creationId xmlns:a16="http://schemas.microsoft.com/office/drawing/2014/main" id="{9F7AF012-CBB5-D345-8B5A-60E7A80F58B1}"/>
              </a:ext>
            </a:extLst>
          </p:cNvPr>
          <p:cNvSpPr/>
          <p:nvPr/>
        </p:nvSpPr>
        <p:spPr>
          <a:xfrm>
            <a:off x="6849842" y="3622567"/>
            <a:ext cx="3076821" cy="2803433"/>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b="1" dirty="0" err="1">
                <a:solidFill>
                  <a:schemeClr val="bg1"/>
                </a:solidFill>
              </a:rPr>
              <a:t>Use</a:t>
            </a:r>
            <a:r>
              <a:rPr lang="de-DE" sz="1400" b="1" dirty="0">
                <a:solidFill>
                  <a:schemeClr val="bg1"/>
                </a:solidFill>
              </a:rPr>
              <a:t> Cases</a:t>
            </a:r>
          </a:p>
          <a:p>
            <a:br>
              <a:rPr lang="de-DE" sz="1400" b="1" dirty="0">
                <a:solidFill>
                  <a:schemeClr val="bg1"/>
                </a:solidFill>
              </a:rPr>
            </a:br>
            <a:r>
              <a:rPr lang="de-DE" sz="1400" dirty="0">
                <a:solidFill>
                  <a:schemeClr val="bg1"/>
                </a:solidFill>
              </a:rPr>
              <a:t>CQRS eignet sich insbesondere für ereignisgesteuerte Domänenmodelle.</a:t>
            </a:r>
          </a:p>
          <a:p>
            <a:endParaRPr lang="de-DE" sz="1400" dirty="0">
              <a:solidFill>
                <a:schemeClr val="bg1"/>
              </a:solidFill>
            </a:endParaRPr>
          </a:p>
          <a:p>
            <a:r>
              <a:rPr lang="de-DE" sz="1400" dirty="0">
                <a:solidFill>
                  <a:schemeClr val="bg1"/>
                </a:solidFill>
              </a:rPr>
              <a:t>Reines Event-Sourcing lässt es nicht zu, Datensätze basierend auf den Zuständen der Aggregate abzufragen, aber CQRS kann dies ermöglichen, indem die Zustände in abfragbare Datenbanken projiziert werden.</a:t>
            </a:r>
          </a:p>
        </p:txBody>
      </p:sp>
    </p:spTree>
    <p:extLst>
      <p:ext uri="{BB962C8B-B14F-4D97-AF65-F5344CB8AC3E}">
        <p14:creationId xmlns:p14="http://schemas.microsoft.com/office/powerpoint/2010/main" val="33780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17" grpId="0" animBg="1"/>
      <p:bldP spid="19" grpId="0" animBg="1"/>
    </p:bldLst>
  </p:timing>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CB1848-D3E0-4F10-B640-720BE758B85B}">
  <ds:schemaRefs>
    <ds:schemaRef ds:uri="http://schemas.microsoft.com/sharepoint/v3/contenttype/forms"/>
  </ds:schemaRefs>
</ds:datastoreItem>
</file>

<file path=customXml/itemProps2.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1132</Words>
  <Application>Microsoft Macintosh PowerPoint</Application>
  <PresentationFormat>Breitbild</PresentationFormat>
  <Paragraphs>152</Paragraphs>
  <Slides>12</Slides>
  <Notes>3</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12</vt:i4>
      </vt:variant>
    </vt:vector>
  </HeadingPairs>
  <TitlesOfParts>
    <vt:vector size="20" baseType="lpstr">
      <vt:lpstr>Arial</vt:lpstr>
      <vt:lpstr>Bradley Hand</vt:lpstr>
      <vt:lpstr>Calibri</vt:lpstr>
      <vt:lpstr>Consolas</vt:lpstr>
      <vt:lpstr>Corbel</vt:lpstr>
      <vt:lpstr>Courier New</vt:lpstr>
      <vt:lpstr>Times New Roman</vt:lpstr>
      <vt:lpstr>Office-Design</vt:lpstr>
      <vt:lpstr>  Cloud-native</vt:lpstr>
      <vt:lpstr>PowerPoint-Präsentation</vt:lpstr>
      <vt:lpstr>Kapitel 14</vt:lpstr>
      <vt:lpstr>Inhalte</vt:lpstr>
      <vt:lpstr>Domain  Driven  Design</vt:lpstr>
      <vt:lpstr>TacticaL  Design</vt:lpstr>
      <vt:lpstr>Tactical  Design</vt:lpstr>
      <vt:lpstr>Tactical  Design</vt:lpstr>
      <vt:lpstr>Tactical  Design</vt:lpstr>
      <vt:lpstr>Tactical  Design</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2022-05-30T08:03:13Z</cp:lastPrinted>
  <dcterms:created xsi:type="dcterms:W3CDTF">2020-09-01T15:16:10Z</dcterms:created>
  <dcterms:modified xsi:type="dcterms:W3CDTF">2023-12-12T07:06:09Z</dcterms:modified>
</cp:coreProperties>
</file>